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589838" cy="6126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29B7F-105C-364F-A1EA-D537ADC8AE29}" v="7" dt="2024-09-10T21:38:39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35" d="100"/>
          <a:sy n="135" d="100"/>
        </p:scale>
        <p:origin x="2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3D381365-BA87-4D4B-AAAB-ECD0199E5093}"/>
    <pc:docChg chg="undo custSel modSld">
      <pc:chgData name="Jordan May Von Eggers" userId="2bcc5b33-6bd2-4559-ac12-5178b17ae4b3" providerId="ADAL" clId="{3D381365-BA87-4D4B-AAAB-ECD0199E5093}" dt="2024-08-26T22:14:55.272" v="298" actId="20577"/>
      <pc:docMkLst>
        <pc:docMk/>
      </pc:docMkLst>
      <pc:sldChg chg="addSp delSp modSp mod">
        <pc:chgData name="Jordan May Von Eggers" userId="2bcc5b33-6bd2-4559-ac12-5178b17ae4b3" providerId="ADAL" clId="{3D381365-BA87-4D4B-AAAB-ECD0199E5093}" dt="2024-08-26T22:14:55.272" v="298" actId="20577"/>
        <pc:sldMkLst>
          <pc:docMk/>
          <pc:sldMk cId="3352965152" sldId="256"/>
        </pc:sldMkLst>
        <pc:spChg chg="mod">
          <ac:chgData name="Jordan May Von Eggers" userId="2bcc5b33-6bd2-4559-ac12-5178b17ae4b3" providerId="ADAL" clId="{3D381365-BA87-4D4B-AAAB-ECD0199E5093}" dt="2024-08-26T22:14:55.272" v="298" actId="20577"/>
          <ac:spMkLst>
            <pc:docMk/>
            <pc:sldMk cId="3352965152" sldId="256"/>
            <ac:spMk id="6" creationId="{2E12263D-8095-6282-A027-27B558488DCB}"/>
          </ac:spMkLst>
        </pc:spChg>
        <pc:spChg chg="mod">
          <ac:chgData name="Jordan May Von Eggers" userId="2bcc5b33-6bd2-4559-ac12-5178b17ae4b3" providerId="ADAL" clId="{3D381365-BA87-4D4B-AAAB-ECD0199E5093}" dt="2024-08-26T21:49:32.831" v="192" actId="1035"/>
          <ac:spMkLst>
            <pc:docMk/>
            <pc:sldMk cId="3352965152" sldId="256"/>
            <ac:spMk id="7" creationId="{DEA0F83E-8CEF-7F56-2AA8-A6A4582B7F8A}"/>
          </ac:spMkLst>
        </pc:spChg>
        <pc:spChg chg="mod">
          <ac:chgData name="Jordan May Von Eggers" userId="2bcc5b33-6bd2-4559-ac12-5178b17ae4b3" providerId="ADAL" clId="{3D381365-BA87-4D4B-AAAB-ECD0199E5093}" dt="2024-08-26T21:49:28.674" v="185" actId="1035"/>
          <ac:spMkLst>
            <pc:docMk/>
            <pc:sldMk cId="3352965152" sldId="256"/>
            <ac:spMk id="9" creationId="{A2EE1F2E-240F-BA93-6CB7-EA55BB78A007}"/>
          </ac:spMkLst>
        </pc:spChg>
        <pc:spChg chg="mod">
          <ac:chgData name="Jordan May Von Eggers" userId="2bcc5b33-6bd2-4559-ac12-5178b17ae4b3" providerId="ADAL" clId="{3D381365-BA87-4D4B-AAAB-ECD0199E5093}" dt="2024-08-26T21:49:09.954" v="149" actId="1035"/>
          <ac:spMkLst>
            <pc:docMk/>
            <pc:sldMk cId="3352965152" sldId="256"/>
            <ac:spMk id="10" creationId="{AC7FAE4E-BAA6-AF68-EC56-278EEB5D0783}"/>
          </ac:spMkLst>
        </pc:spChg>
        <pc:spChg chg="mod topLvl">
          <ac:chgData name="Jordan May Von Eggers" userId="2bcc5b33-6bd2-4559-ac12-5178b17ae4b3" providerId="ADAL" clId="{3D381365-BA87-4D4B-AAAB-ECD0199E5093}" dt="2024-08-26T21:49:21.142" v="168" actId="1036"/>
          <ac:spMkLst>
            <pc:docMk/>
            <pc:sldMk cId="3352965152" sldId="256"/>
            <ac:spMk id="17" creationId="{78E1ACC1-1BF7-272F-F28B-F79F8BCD74C5}"/>
          </ac:spMkLst>
        </pc:spChg>
        <pc:spChg chg="mod topLvl">
          <ac:chgData name="Jordan May Von Eggers" userId="2bcc5b33-6bd2-4559-ac12-5178b17ae4b3" providerId="ADAL" clId="{3D381365-BA87-4D4B-AAAB-ECD0199E5093}" dt="2024-08-26T21:49:09.954" v="149" actId="1035"/>
          <ac:spMkLst>
            <pc:docMk/>
            <pc:sldMk cId="3352965152" sldId="256"/>
            <ac:spMk id="18" creationId="{A219D5D2-CAF6-6CD1-4248-7E9761C4941D}"/>
          </ac:spMkLst>
        </pc:spChg>
        <pc:spChg chg="mod topLvl">
          <ac:chgData name="Jordan May Von Eggers" userId="2bcc5b33-6bd2-4559-ac12-5178b17ae4b3" providerId="ADAL" clId="{3D381365-BA87-4D4B-AAAB-ECD0199E5093}" dt="2024-08-26T21:49:16.073" v="166" actId="1036"/>
          <ac:spMkLst>
            <pc:docMk/>
            <pc:sldMk cId="3352965152" sldId="256"/>
            <ac:spMk id="19" creationId="{1BD31BA3-69C8-FEAA-AF2C-CABDB83CF01C}"/>
          </ac:spMkLst>
        </pc:spChg>
        <pc:spChg chg="mod">
          <ac:chgData name="Jordan May Von Eggers" userId="2bcc5b33-6bd2-4559-ac12-5178b17ae4b3" providerId="ADAL" clId="{3D381365-BA87-4D4B-AAAB-ECD0199E5093}" dt="2024-08-26T21:52:11.045" v="238" actId="1035"/>
          <ac:spMkLst>
            <pc:docMk/>
            <pc:sldMk cId="3352965152" sldId="256"/>
            <ac:spMk id="20" creationId="{3693EDCF-372E-FD56-A881-083FCF27316F}"/>
          </ac:spMkLst>
        </pc:spChg>
        <pc:spChg chg="mod">
          <ac:chgData name="Jordan May Von Eggers" userId="2bcc5b33-6bd2-4559-ac12-5178b17ae4b3" providerId="ADAL" clId="{3D381365-BA87-4D4B-AAAB-ECD0199E5093}" dt="2024-08-26T22:14:53.940" v="297" actId="20577"/>
          <ac:spMkLst>
            <pc:docMk/>
            <pc:sldMk cId="3352965152" sldId="256"/>
            <ac:spMk id="23" creationId="{2741EC48-B0C1-B1B6-7B3C-47FE24BA1066}"/>
          </ac:spMkLst>
        </pc:spChg>
        <pc:spChg chg="mod">
          <ac:chgData name="Jordan May Von Eggers" userId="2bcc5b33-6bd2-4559-ac12-5178b17ae4b3" providerId="ADAL" clId="{3D381365-BA87-4D4B-AAAB-ECD0199E5093}" dt="2024-08-26T21:53:56.821" v="253" actId="1035"/>
          <ac:spMkLst>
            <pc:docMk/>
            <pc:sldMk cId="3352965152" sldId="256"/>
            <ac:spMk id="24" creationId="{6BDBC920-A8F6-3EA8-1060-8E21E89BE663}"/>
          </ac:spMkLst>
        </pc:spChg>
        <pc:grpChg chg="del">
          <ac:chgData name="Jordan May Von Eggers" userId="2bcc5b33-6bd2-4559-ac12-5178b17ae4b3" providerId="ADAL" clId="{3D381365-BA87-4D4B-AAAB-ECD0199E5093}" dt="2024-08-26T21:43:47.333" v="122" actId="165"/>
          <ac:grpSpMkLst>
            <pc:docMk/>
            <pc:sldMk cId="3352965152" sldId="256"/>
            <ac:grpSpMk id="25" creationId="{020B2F00-7E2D-6BBC-163E-011AA05F2524}"/>
          </ac:grpSpMkLst>
        </pc:grpChg>
        <pc:picChg chg="add del mod modCrop">
          <ac:chgData name="Jordan May Von Eggers" userId="2bcc5b33-6bd2-4559-ac12-5178b17ae4b3" providerId="ADAL" clId="{3D381365-BA87-4D4B-AAAB-ECD0199E5093}" dt="2024-08-26T21:48:33.718" v="132" actId="478"/>
          <ac:picMkLst>
            <pc:docMk/>
            <pc:sldMk cId="3352965152" sldId="256"/>
            <ac:picMk id="3" creationId="{627DCD14-BA72-A343-7957-50536D872C1B}"/>
          </ac:picMkLst>
        </pc:picChg>
        <pc:picChg chg="add mod">
          <ac:chgData name="Jordan May Von Eggers" userId="2bcc5b33-6bd2-4559-ac12-5178b17ae4b3" providerId="ADAL" clId="{3D381365-BA87-4D4B-AAAB-ECD0199E5093}" dt="2024-08-26T21:52:01.235" v="236" actId="1035"/>
          <ac:picMkLst>
            <pc:docMk/>
            <pc:sldMk cId="3352965152" sldId="256"/>
            <ac:picMk id="5" creationId="{06DA8C61-EC65-D54A-169F-875A718FD113}"/>
          </ac:picMkLst>
        </pc:picChg>
        <pc:picChg chg="del">
          <ac:chgData name="Jordan May Von Eggers" userId="2bcc5b33-6bd2-4559-ac12-5178b17ae4b3" providerId="ADAL" clId="{3D381365-BA87-4D4B-AAAB-ECD0199E5093}" dt="2024-08-26T21:37:32.511" v="9" actId="478"/>
          <ac:picMkLst>
            <pc:docMk/>
            <pc:sldMk cId="3352965152" sldId="256"/>
            <ac:picMk id="22" creationId="{8E1F98B5-4AA2-A513-25B1-6E5990C10C9F}"/>
          </ac:picMkLst>
        </pc:picChg>
      </pc:sldChg>
    </pc:docChg>
  </pc:docChgLst>
  <pc:docChgLst>
    <pc:chgData name="Jordan May Von Eggers" userId="2bcc5b33-6bd2-4559-ac12-5178b17ae4b3" providerId="ADAL" clId="{44429B7F-105C-364F-A1EA-D537ADC8AE29}"/>
    <pc:docChg chg="undo custSel modSld">
      <pc:chgData name="Jordan May Von Eggers" userId="2bcc5b33-6bd2-4559-ac12-5178b17ae4b3" providerId="ADAL" clId="{44429B7F-105C-364F-A1EA-D537ADC8AE29}" dt="2024-09-10T21:42:14.581" v="90" actId="121"/>
      <pc:docMkLst>
        <pc:docMk/>
      </pc:docMkLst>
      <pc:sldChg chg="modSp mod">
        <pc:chgData name="Jordan May Von Eggers" userId="2bcc5b33-6bd2-4559-ac12-5178b17ae4b3" providerId="ADAL" clId="{44429B7F-105C-364F-A1EA-D537ADC8AE29}" dt="2024-09-10T21:42:14.581" v="90" actId="121"/>
        <pc:sldMkLst>
          <pc:docMk/>
          <pc:sldMk cId="3352965152" sldId="256"/>
        </pc:sldMkLst>
        <pc:spChg chg="mod">
          <ac:chgData name="Jordan May Von Eggers" userId="2bcc5b33-6bd2-4559-ac12-5178b17ae4b3" providerId="ADAL" clId="{44429B7F-105C-364F-A1EA-D537ADC8AE29}" dt="2024-09-10T21:41:58.417" v="86" actId="6549"/>
          <ac:spMkLst>
            <pc:docMk/>
            <pc:sldMk cId="3352965152" sldId="256"/>
            <ac:spMk id="6" creationId="{2E12263D-8095-6282-A027-27B558488DCB}"/>
          </ac:spMkLst>
        </pc:spChg>
        <pc:spChg chg="mod">
          <ac:chgData name="Jordan May Von Eggers" userId="2bcc5b33-6bd2-4559-ac12-5178b17ae4b3" providerId="ADAL" clId="{44429B7F-105C-364F-A1EA-D537ADC8AE29}" dt="2024-09-10T21:42:14.581" v="90" actId="121"/>
          <ac:spMkLst>
            <pc:docMk/>
            <pc:sldMk cId="3352965152" sldId="256"/>
            <ac:spMk id="23" creationId="{2741EC48-B0C1-B1B6-7B3C-47FE24BA1066}"/>
          </ac:spMkLst>
        </pc:spChg>
        <pc:spChg chg="mod">
          <ac:chgData name="Jordan May Von Eggers" userId="2bcc5b33-6bd2-4559-ac12-5178b17ae4b3" providerId="ADAL" clId="{44429B7F-105C-364F-A1EA-D537ADC8AE29}" dt="2024-09-10T21:38:55.725" v="13" actId="1035"/>
          <ac:spMkLst>
            <pc:docMk/>
            <pc:sldMk cId="3352965152" sldId="256"/>
            <ac:spMk id="24" creationId="{6BDBC920-A8F6-3EA8-1060-8E21E89BE663}"/>
          </ac:spMkLst>
        </pc:spChg>
        <pc:picChg chg="mod">
          <ac:chgData name="Jordan May Von Eggers" userId="2bcc5b33-6bd2-4559-ac12-5178b17ae4b3" providerId="ADAL" clId="{44429B7F-105C-364F-A1EA-D537ADC8AE29}" dt="2024-09-10T21:38:39.248" v="10" actId="14826"/>
          <ac:picMkLst>
            <pc:docMk/>
            <pc:sldMk cId="3352965152" sldId="256"/>
            <ac:picMk id="5" creationId="{06DA8C61-EC65-D54A-169F-875A718FD1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C7FA-99D3-9A47-93BF-78AE51BCC9F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17650" y="1143000"/>
            <a:ext cx="382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6336B-A551-3B41-A71D-37F9928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6336B-A551-3B41-A71D-37F9928C3E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3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002593"/>
            <a:ext cx="6451362" cy="2132812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3217654"/>
            <a:ext cx="5692379" cy="1479071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326161"/>
            <a:ext cx="1636559" cy="5191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326161"/>
            <a:ext cx="4814803" cy="5191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8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1527288"/>
            <a:ext cx="6546235" cy="2548313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4099709"/>
            <a:ext cx="6546235" cy="1340098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>
                    <a:tint val="82000"/>
                  </a:schemeClr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82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82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1630807"/>
            <a:ext cx="3225681" cy="3886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1630807"/>
            <a:ext cx="3225681" cy="3886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2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326163"/>
            <a:ext cx="6546235" cy="1184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1501761"/>
            <a:ext cx="3210857" cy="735990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2237751"/>
            <a:ext cx="3210857" cy="3291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1501761"/>
            <a:ext cx="3226670" cy="735990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2237751"/>
            <a:ext cx="3226670" cy="3291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408411"/>
            <a:ext cx="2447920" cy="14294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882056"/>
            <a:ext cx="3842355" cy="4353546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837849"/>
            <a:ext cx="2447920" cy="3404842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408411"/>
            <a:ext cx="2447920" cy="14294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882056"/>
            <a:ext cx="3842355" cy="4353546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837849"/>
            <a:ext cx="2447920" cy="3404842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326163"/>
            <a:ext cx="6546235" cy="118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1630807"/>
            <a:ext cx="6546235" cy="388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5678047"/>
            <a:ext cx="1707714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BA233-06BD-3443-8B71-DAD0B94A805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5678047"/>
            <a:ext cx="2561570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5678047"/>
            <a:ext cx="1707714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12263D-8095-6282-A027-27B558488DCB}"/>
              </a:ext>
            </a:extLst>
          </p:cNvPr>
          <p:cNvSpPr txBox="1"/>
          <p:nvPr/>
        </p:nvSpPr>
        <p:spPr>
          <a:xfrm>
            <a:off x="1586657" y="4940475"/>
            <a:ext cx="245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forest cover (%)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water (%)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annual air temperature range</a:t>
            </a:r>
          </a:p>
        </p:txBody>
      </p:sp>
      <p:sp>
        <p:nvSpPr>
          <p:cNvPr id="7" name="Plus 6">
            <a:extLst>
              <a:ext uri="{FF2B5EF4-FFF2-40B4-BE49-F238E27FC236}">
                <a16:creationId xmlns:a16="http://schemas.microsoft.com/office/drawing/2014/main" id="{DEA0F83E-8CEF-7F56-2AA8-A6A4582B7F8A}"/>
              </a:ext>
            </a:extLst>
          </p:cNvPr>
          <p:cNvSpPr/>
          <p:nvPr/>
        </p:nvSpPr>
        <p:spPr>
          <a:xfrm>
            <a:off x="1312338" y="5267927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id="{A2EE1F2E-240F-BA93-6CB7-EA55BB78A007}"/>
              </a:ext>
            </a:extLst>
          </p:cNvPr>
          <p:cNvSpPr/>
          <p:nvPr/>
        </p:nvSpPr>
        <p:spPr>
          <a:xfrm>
            <a:off x="1312338" y="5671947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inus 9">
            <a:extLst>
              <a:ext uri="{FF2B5EF4-FFF2-40B4-BE49-F238E27FC236}">
                <a16:creationId xmlns:a16="http://schemas.microsoft.com/office/drawing/2014/main" id="{AC7FAE4E-BAA6-AF68-EC56-278EEB5D0783}"/>
              </a:ext>
            </a:extLst>
          </p:cNvPr>
          <p:cNvSpPr/>
          <p:nvPr/>
        </p:nvSpPr>
        <p:spPr>
          <a:xfrm>
            <a:off x="1331884" y="5082718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>
            <a:extLst>
              <a:ext uri="{FF2B5EF4-FFF2-40B4-BE49-F238E27FC236}">
                <a16:creationId xmlns:a16="http://schemas.microsoft.com/office/drawing/2014/main" id="{78E1ACC1-1BF7-272F-F28B-F79F8BCD74C5}"/>
              </a:ext>
            </a:extLst>
          </p:cNvPr>
          <p:cNvSpPr/>
          <p:nvPr/>
        </p:nvSpPr>
        <p:spPr>
          <a:xfrm>
            <a:off x="6875564" y="5363545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A219D5D2-CAF6-6CD1-4248-7E9761C4941D}"/>
              </a:ext>
            </a:extLst>
          </p:cNvPr>
          <p:cNvSpPr/>
          <p:nvPr/>
        </p:nvSpPr>
        <p:spPr>
          <a:xfrm>
            <a:off x="6856018" y="4995884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Minus 18">
            <a:extLst>
              <a:ext uri="{FF2B5EF4-FFF2-40B4-BE49-F238E27FC236}">
                <a16:creationId xmlns:a16="http://schemas.microsoft.com/office/drawing/2014/main" id="{1BD31BA3-69C8-FEAA-AF2C-CABDB83CF01C}"/>
              </a:ext>
            </a:extLst>
          </p:cNvPr>
          <p:cNvSpPr/>
          <p:nvPr/>
        </p:nvSpPr>
        <p:spPr>
          <a:xfrm>
            <a:off x="6879931" y="5753582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1EC48-B0C1-B1B6-7B3C-47FE24BA1066}"/>
              </a:ext>
            </a:extLst>
          </p:cNvPr>
          <p:cNvSpPr txBox="1"/>
          <p:nvPr/>
        </p:nvSpPr>
        <p:spPr>
          <a:xfrm>
            <a:off x="4383465" y="4942944"/>
            <a:ext cx="248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forest cover (%)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water (%)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annual air temperature range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DBC920-A8F6-3EA8-1060-8E21E89BE663}"/>
              </a:ext>
            </a:extLst>
          </p:cNvPr>
          <p:cNvSpPr txBox="1"/>
          <p:nvPr/>
        </p:nvSpPr>
        <p:spPr>
          <a:xfrm rot="16200000">
            <a:off x="-1121719" y="2036021"/>
            <a:ext cx="28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lake color (DWL)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A8C61-EC65-D54A-169F-875A718F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5786" y="-6156"/>
            <a:ext cx="6944810" cy="49605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93EDCF-372E-FD56-A881-083FCF27316F}"/>
              </a:ext>
            </a:extLst>
          </p:cNvPr>
          <p:cNvSpPr txBox="1"/>
          <p:nvPr/>
        </p:nvSpPr>
        <p:spPr>
          <a:xfrm>
            <a:off x="3969347" y="4851816"/>
            <a:ext cx="90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PC3</a:t>
            </a:r>
          </a:p>
        </p:txBody>
      </p:sp>
    </p:spTree>
    <p:extLst>
      <p:ext uri="{BB962C8B-B14F-4D97-AF65-F5344CB8AC3E}">
        <p14:creationId xmlns:p14="http://schemas.microsoft.com/office/powerpoint/2010/main" val="335296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30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2024-06-28T18:47:06Z</dcterms:created>
  <dcterms:modified xsi:type="dcterms:W3CDTF">2024-09-10T21:42:27Z</dcterms:modified>
</cp:coreProperties>
</file>