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"/>
  </p:notesMasterIdLst>
  <p:sldIdLst>
    <p:sldId id="256" r:id="rId2"/>
  </p:sldIdLst>
  <p:sldSz cx="7589838" cy="61261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D381365-BA87-4D4B-AAAB-ECD0199E5093}" v="7" dt="2024-08-26T21:51:50.8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>
        <p:scale>
          <a:sx n="197" d="100"/>
          <a:sy n="197" d="100"/>
        </p:scale>
        <p:origin x="704" y="-2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rdan May Von Eggers" userId="2bcc5b33-6bd2-4559-ac12-5178b17ae4b3" providerId="ADAL" clId="{3D381365-BA87-4D4B-AAAB-ECD0199E5093}"/>
    <pc:docChg chg="undo custSel modSld">
      <pc:chgData name="Jordan May Von Eggers" userId="2bcc5b33-6bd2-4559-ac12-5178b17ae4b3" providerId="ADAL" clId="{3D381365-BA87-4D4B-AAAB-ECD0199E5093}" dt="2024-08-26T22:14:55.272" v="298" actId="20577"/>
      <pc:docMkLst>
        <pc:docMk/>
      </pc:docMkLst>
      <pc:sldChg chg="addSp delSp modSp mod">
        <pc:chgData name="Jordan May Von Eggers" userId="2bcc5b33-6bd2-4559-ac12-5178b17ae4b3" providerId="ADAL" clId="{3D381365-BA87-4D4B-AAAB-ECD0199E5093}" dt="2024-08-26T22:14:55.272" v="298" actId="20577"/>
        <pc:sldMkLst>
          <pc:docMk/>
          <pc:sldMk cId="3352965152" sldId="256"/>
        </pc:sldMkLst>
        <pc:spChg chg="mod">
          <ac:chgData name="Jordan May Von Eggers" userId="2bcc5b33-6bd2-4559-ac12-5178b17ae4b3" providerId="ADAL" clId="{3D381365-BA87-4D4B-AAAB-ECD0199E5093}" dt="2024-08-26T22:14:55.272" v="298" actId="20577"/>
          <ac:spMkLst>
            <pc:docMk/>
            <pc:sldMk cId="3352965152" sldId="256"/>
            <ac:spMk id="6" creationId="{2E12263D-8095-6282-A027-27B558488DCB}"/>
          </ac:spMkLst>
        </pc:spChg>
        <pc:spChg chg="mod">
          <ac:chgData name="Jordan May Von Eggers" userId="2bcc5b33-6bd2-4559-ac12-5178b17ae4b3" providerId="ADAL" clId="{3D381365-BA87-4D4B-AAAB-ECD0199E5093}" dt="2024-08-26T21:49:32.831" v="192" actId="1035"/>
          <ac:spMkLst>
            <pc:docMk/>
            <pc:sldMk cId="3352965152" sldId="256"/>
            <ac:spMk id="7" creationId="{DEA0F83E-8CEF-7F56-2AA8-A6A4582B7F8A}"/>
          </ac:spMkLst>
        </pc:spChg>
        <pc:spChg chg="mod">
          <ac:chgData name="Jordan May Von Eggers" userId="2bcc5b33-6bd2-4559-ac12-5178b17ae4b3" providerId="ADAL" clId="{3D381365-BA87-4D4B-AAAB-ECD0199E5093}" dt="2024-08-26T21:49:28.674" v="185" actId="1035"/>
          <ac:spMkLst>
            <pc:docMk/>
            <pc:sldMk cId="3352965152" sldId="256"/>
            <ac:spMk id="9" creationId="{A2EE1F2E-240F-BA93-6CB7-EA55BB78A007}"/>
          </ac:spMkLst>
        </pc:spChg>
        <pc:spChg chg="mod">
          <ac:chgData name="Jordan May Von Eggers" userId="2bcc5b33-6bd2-4559-ac12-5178b17ae4b3" providerId="ADAL" clId="{3D381365-BA87-4D4B-AAAB-ECD0199E5093}" dt="2024-08-26T21:49:09.954" v="149" actId="1035"/>
          <ac:spMkLst>
            <pc:docMk/>
            <pc:sldMk cId="3352965152" sldId="256"/>
            <ac:spMk id="10" creationId="{AC7FAE4E-BAA6-AF68-EC56-278EEB5D0783}"/>
          </ac:spMkLst>
        </pc:spChg>
        <pc:spChg chg="mod topLvl">
          <ac:chgData name="Jordan May Von Eggers" userId="2bcc5b33-6bd2-4559-ac12-5178b17ae4b3" providerId="ADAL" clId="{3D381365-BA87-4D4B-AAAB-ECD0199E5093}" dt="2024-08-26T21:49:21.142" v="168" actId="1036"/>
          <ac:spMkLst>
            <pc:docMk/>
            <pc:sldMk cId="3352965152" sldId="256"/>
            <ac:spMk id="17" creationId="{78E1ACC1-1BF7-272F-F28B-F79F8BCD74C5}"/>
          </ac:spMkLst>
        </pc:spChg>
        <pc:spChg chg="mod topLvl">
          <ac:chgData name="Jordan May Von Eggers" userId="2bcc5b33-6bd2-4559-ac12-5178b17ae4b3" providerId="ADAL" clId="{3D381365-BA87-4D4B-AAAB-ECD0199E5093}" dt="2024-08-26T21:49:09.954" v="149" actId="1035"/>
          <ac:spMkLst>
            <pc:docMk/>
            <pc:sldMk cId="3352965152" sldId="256"/>
            <ac:spMk id="18" creationId="{A219D5D2-CAF6-6CD1-4248-7E9761C4941D}"/>
          </ac:spMkLst>
        </pc:spChg>
        <pc:spChg chg="mod topLvl">
          <ac:chgData name="Jordan May Von Eggers" userId="2bcc5b33-6bd2-4559-ac12-5178b17ae4b3" providerId="ADAL" clId="{3D381365-BA87-4D4B-AAAB-ECD0199E5093}" dt="2024-08-26T21:49:16.073" v="166" actId="1036"/>
          <ac:spMkLst>
            <pc:docMk/>
            <pc:sldMk cId="3352965152" sldId="256"/>
            <ac:spMk id="19" creationId="{1BD31BA3-69C8-FEAA-AF2C-CABDB83CF01C}"/>
          </ac:spMkLst>
        </pc:spChg>
        <pc:spChg chg="mod">
          <ac:chgData name="Jordan May Von Eggers" userId="2bcc5b33-6bd2-4559-ac12-5178b17ae4b3" providerId="ADAL" clId="{3D381365-BA87-4D4B-AAAB-ECD0199E5093}" dt="2024-08-26T21:52:11.045" v="238" actId="1035"/>
          <ac:spMkLst>
            <pc:docMk/>
            <pc:sldMk cId="3352965152" sldId="256"/>
            <ac:spMk id="20" creationId="{3693EDCF-372E-FD56-A881-083FCF27316F}"/>
          </ac:spMkLst>
        </pc:spChg>
        <pc:spChg chg="mod">
          <ac:chgData name="Jordan May Von Eggers" userId="2bcc5b33-6bd2-4559-ac12-5178b17ae4b3" providerId="ADAL" clId="{3D381365-BA87-4D4B-AAAB-ECD0199E5093}" dt="2024-08-26T22:14:53.940" v="297" actId="20577"/>
          <ac:spMkLst>
            <pc:docMk/>
            <pc:sldMk cId="3352965152" sldId="256"/>
            <ac:spMk id="23" creationId="{2741EC48-B0C1-B1B6-7B3C-47FE24BA1066}"/>
          </ac:spMkLst>
        </pc:spChg>
        <pc:spChg chg="mod">
          <ac:chgData name="Jordan May Von Eggers" userId="2bcc5b33-6bd2-4559-ac12-5178b17ae4b3" providerId="ADAL" clId="{3D381365-BA87-4D4B-AAAB-ECD0199E5093}" dt="2024-08-26T21:53:56.821" v="253" actId="1035"/>
          <ac:spMkLst>
            <pc:docMk/>
            <pc:sldMk cId="3352965152" sldId="256"/>
            <ac:spMk id="24" creationId="{6BDBC920-A8F6-3EA8-1060-8E21E89BE663}"/>
          </ac:spMkLst>
        </pc:spChg>
        <pc:grpChg chg="del">
          <ac:chgData name="Jordan May Von Eggers" userId="2bcc5b33-6bd2-4559-ac12-5178b17ae4b3" providerId="ADAL" clId="{3D381365-BA87-4D4B-AAAB-ECD0199E5093}" dt="2024-08-26T21:43:47.333" v="122" actId="165"/>
          <ac:grpSpMkLst>
            <pc:docMk/>
            <pc:sldMk cId="3352965152" sldId="256"/>
            <ac:grpSpMk id="25" creationId="{020B2F00-7E2D-6BBC-163E-011AA05F2524}"/>
          </ac:grpSpMkLst>
        </pc:grpChg>
        <pc:picChg chg="add del mod modCrop">
          <ac:chgData name="Jordan May Von Eggers" userId="2bcc5b33-6bd2-4559-ac12-5178b17ae4b3" providerId="ADAL" clId="{3D381365-BA87-4D4B-AAAB-ECD0199E5093}" dt="2024-08-26T21:48:33.718" v="132" actId="478"/>
          <ac:picMkLst>
            <pc:docMk/>
            <pc:sldMk cId="3352965152" sldId="256"/>
            <ac:picMk id="3" creationId="{627DCD14-BA72-A343-7957-50536D872C1B}"/>
          </ac:picMkLst>
        </pc:picChg>
        <pc:picChg chg="add mod">
          <ac:chgData name="Jordan May Von Eggers" userId="2bcc5b33-6bd2-4559-ac12-5178b17ae4b3" providerId="ADAL" clId="{3D381365-BA87-4D4B-AAAB-ECD0199E5093}" dt="2024-08-26T21:52:01.235" v="236" actId="1035"/>
          <ac:picMkLst>
            <pc:docMk/>
            <pc:sldMk cId="3352965152" sldId="256"/>
            <ac:picMk id="5" creationId="{06DA8C61-EC65-D54A-169F-875A718FD113}"/>
          </ac:picMkLst>
        </pc:picChg>
        <pc:picChg chg="del">
          <ac:chgData name="Jordan May Von Eggers" userId="2bcc5b33-6bd2-4559-ac12-5178b17ae4b3" providerId="ADAL" clId="{3D381365-BA87-4D4B-AAAB-ECD0199E5093}" dt="2024-08-26T21:37:32.511" v="9" actId="478"/>
          <ac:picMkLst>
            <pc:docMk/>
            <pc:sldMk cId="3352965152" sldId="256"/>
            <ac:picMk id="22" creationId="{8E1F98B5-4AA2-A513-25B1-6E5990C10C9F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E4C7FA-99D3-9A47-93BF-78AE51BCC9F0}" type="datetimeFigureOut">
              <a:rPr lang="en-US" smtClean="0"/>
              <a:t>8/26/24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517650" y="1143000"/>
            <a:ext cx="3822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36336B-A551-3B41-A71D-37F9928C3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4715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36336B-A551-3B41-A71D-37F9928C3ED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1319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9238" y="1002593"/>
            <a:ext cx="6451362" cy="2132812"/>
          </a:xfrm>
        </p:spPr>
        <p:txBody>
          <a:bodyPr anchor="b"/>
          <a:lstStyle>
            <a:lvl1pPr algn="ctr">
              <a:defRPr sz="49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8730" y="3217654"/>
            <a:ext cx="5692379" cy="1479071"/>
          </a:xfrm>
        </p:spPr>
        <p:txBody>
          <a:bodyPr/>
          <a:lstStyle>
            <a:lvl1pPr marL="0" indent="0" algn="ctr">
              <a:buNone/>
              <a:defRPr sz="1992"/>
            </a:lvl1pPr>
            <a:lvl2pPr marL="379476" indent="0" algn="ctr">
              <a:buNone/>
              <a:defRPr sz="1660"/>
            </a:lvl2pPr>
            <a:lvl3pPr marL="758952" indent="0" algn="ctr">
              <a:buNone/>
              <a:defRPr sz="1494"/>
            </a:lvl3pPr>
            <a:lvl4pPr marL="1138428" indent="0" algn="ctr">
              <a:buNone/>
              <a:defRPr sz="1328"/>
            </a:lvl4pPr>
            <a:lvl5pPr marL="1517904" indent="0" algn="ctr">
              <a:buNone/>
              <a:defRPr sz="1328"/>
            </a:lvl5pPr>
            <a:lvl6pPr marL="1897380" indent="0" algn="ctr">
              <a:buNone/>
              <a:defRPr sz="1328"/>
            </a:lvl6pPr>
            <a:lvl7pPr marL="2276856" indent="0" algn="ctr">
              <a:buNone/>
              <a:defRPr sz="1328"/>
            </a:lvl7pPr>
            <a:lvl8pPr marL="2656332" indent="0" algn="ctr">
              <a:buNone/>
              <a:defRPr sz="1328"/>
            </a:lvl8pPr>
            <a:lvl9pPr marL="3035808" indent="0" algn="ctr">
              <a:buNone/>
              <a:defRPr sz="1328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BA233-06BD-3443-8B71-DAD0B94A8053}" type="datetimeFigureOut">
              <a:rPr lang="en-US" smtClean="0"/>
              <a:t>8/26/24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2AB4D-E3C0-0E46-A8DF-004FDA963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808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BA233-06BD-3443-8B71-DAD0B94A8053}" type="datetimeFigureOut">
              <a:rPr lang="en-US" smtClean="0"/>
              <a:t>8/26/24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2AB4D-E3C0-0E46-A8DF-004FDA963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781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31478" y="326161"/>
            <a:ext cx="1636559" cy="519164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21802" y="326161"/>
            <a:ext cx="4814803" cy="519164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BA233-06BD-3443-8B71-DAD0B94A8053}" type="datetimeFigureOut">
              <a:rPr lang="en-US" smtClean="0"/>
              <a:t>8/26/24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2AB4D-E3C0-0E46-A8DF-004FDA963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886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BA233-06BD-3443-8B71-DAD0B94A8053}" type="datetimeFigureOut">
              <a:rPr lang="en-US" smtClean="0"/>
              <a:t>8/26/24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2AB4D-E3C0-0E46-A8DF-004FDA963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042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7849" y="1527288"/>
            <a:ext cx="6546235" cy="2548313"/>
          </a:xfrm>
        </p:spPr>
        <p:txBody>
          <a:bodyPr anchor="b"/>
          <a:lstStyle>
            <a:lvl1pPr>
              <a:defRPr sz="49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7849" y="4099709"/>
            <a:ext cx="6546235" cy="1340098"/>
          </a:xfrm>
        </p:spPr>
        <p:txBody>
          <a:bodyPr/>
          <a:lstStyle>
            <a:lvl1pPr marL="0" indent="0">
              <a:buNone/>
              <a:defRPr sz="1992">
                <a:solidFill>
                  <a:schemeClr val="tx1">
                    <a:tint val="82000"/>
                  </a:schemeClr>
                </a:solidFill>
              </a:defRPr>
            </a:lvl1pPr>
            <a:lvl2pPr marL="379476" indent="0">
              <a:buNone/>
              <a:defRPr sz="1660">
                <a:solidFill>
                  <a:schemeClr val="tx1">
                    <a:tint val="82000"/>
                  </a:schemeClr>
                </a:solidFill>
              </a:defRPr>
            </a:lvl2pPr>
            <a:lvl3pPr marL="758952" indent="0">
              <a:buNone/>
              <a:defRPr sz="1494">
                <a:solidFill>
                  <a:schemeClr val="tx1">
                    <a:tint val="82000"/>
                  </a:schemeClr>
                </a:solidFill>
              </a:defRPr>
            </a:lvl3pPr>
            <a:lvl4pPr marL="1138428" indent="0">
              <a:buNone/>
              <a:defRPr sz="1328">
                <a:solidFill>
                  <a:schemeClr val="tx1">
                    <a:tint val="82000"/>
                  </a:schemeClr>
                </a:solidFill>
              </a:defRPr>
            </a:lvl4pPr>
            <a:lvl5pPr marL="1517904" indent="0">
              <a:buNone/>
              <a:defRPr sz="1328">
                <a:solidFill>
                  <a:schemeClr val="tx1">
                    <a:tint val="82000"/>
                  </a:schemeClr>
                </a:solidFill>
              </a:defRPr>
            </a:lvl5pPr>
            <a:lvl6pPr marL="1897380" indent="0">
              <a:buNone/>
              <a:defRPr sz="1328">
                <a:solidFill>
                  <a:schemeClr val="tx1">
                    <a:tint val="82000"/>
                  </a:schemeClr>
                </a:solidFill>
              </a:defRPr>
            </a:lvl6pPr>
            <a:lvl7pPr marL="2276856" indent="0">
              <a:buNone/>
              <a:defRPr sz="1328">
                <a:solidFill>
                  <a:schemeClr val="tx1">
                    <a:tint val="82000"/>
                  </a:schemeClr>
                </a:solidFill>
              </a:defRPr>
            </a:lvl7pPr>
            <a:lvl8pPr marL="2656332" indent="0">
              <a:buNone/>
              <a:defRPr sz="1328">
                <a:solidFill>
                  <a:schemeClr val="tx1">
                    <a:tint val="82000"/>
                  </a:schemeClr>
                </a:solidFill>
              </a:defRPr>
            </a:lvl8pPr>
            <a:lvl9pPr marL="3035808" indent="0">
              <a:buNone/>
              <a:defRPr sz="1328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BA233-06BD-3443-8B71-DAD0B94A8053}" type="datetimeFigureOut">
              <a:rPr lang="en-US" smtClean="0"/>
              <a:t>8/26/24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2AB4D-E3C0-0E46-A8DF-004FDA963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21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1801" y="1630807"/>
            <a:ext cx="3225681" cy="38869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42356" y="1630807"/>
            <a:ext cx="3225681" cy="38869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BA233-06BD-3443-8B71-DAD0B94A8053}" type="datetimeFigureOut">
              <a:rPr lang="en-US" smtClean="0"/>
              <a:t>8/26/24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2AB4D-E3C0-0E46-A8DF-004FDA963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926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2790" y="326163"/>
            <a:ext cx="6546235" cy="118410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2791" y="1501761"/>
            <a:ext cx="3210857" cy="735990"/>
          </a:xfrm>
        </p:spPr>
        <p:txBody>
          <a:bodyPr anchor="b"/>
          <a:lstStyle>
            <a:lvl1pPr marL="0" indent="0">
              <a:buNone/>
              <a:defRPr sz="1992" b="1"/>
            </a:lvl1pPr>
            <a:lvl2pPr marL="379476" indent="0">
              <a:buNone/>
              <a:defRPr sz="1660" b="1"/>
            </a:lvl2pPr>
            <a:lvl3pPr marL="758952" indent="0">
              <a:buNone/>
              <a:defRPr sz="1494" b="1"/>
            </a:lvl3pPr>
            <a:lvl4pPr marL="1138428" indent="0">
              <a:buNone/>
              <a:defRPr sz="1328" b="1"/>
            </a:lvl4pPr>
            <a:lvl5pPr marL="1517904" indent="0">
              <a:buNone/>
              <a:defRPr sz="1328" b="1"/>
            </a:lvl5pPr>
            <a:lvl6pPr marL="1897380" indent="0">
              <a:buNone/>
              <a:defRPr sz="1328" b="1"/>
            </a:lvl6pPr>
            <a:lvl7pPr marL="2276856" indent="0">
              <a:buNone/>
              <a:defRPr sz="1328" b="1"/>
            </a:lvl7pPr>
            <a:lvl8pPr marL="2656332" indent="0">
              <a:buNone/>
              <a:defRPr sz="1328" b="1"/>
            </a:lvl8pPr>
            <a:lvl9pPr marL="3035808" indent="0">
              <a:buNone/>
              <a:defRPr sz="132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2791" y="2237751"/>
            <a:ext cx="3210857" cy="32913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42356" y="1501761"/>
            <a:ext cx="3226670" cy="735990"/>
          </a:xfrm>
        </p:spPr>
        <p:txBody>
          <a:bodyPr anchor="b"/>
          <a:lstStyle>
            <a:lvl1pPr marL="0" indent="0">
              <a:buNone/>
              <a:defRPr sz="1992" b="1"/>
            </a:lvl1pPr>
            <a:lvl2pPr marL="379476" indent="0">
              <a:buNone/>
              <a:defRPr sz="1660" b="1"/>
            </a:lvl2pPr>
            <a:lvl3pPr marL="758952" indent="0">
              <a:buNone/>
              <a:defRPr sz="1494" b="1"/>
            </a:lvl3pPr>
            <a:lvl4pPr marL="1138428" indent="0">
              <a:buNone/>
              <a:defRPr sz="1328" b="1"/>
            </a:lvl4pPr>
            <a:lvl5pPr marL="1517904" indent="0">
              <a:buNone/>
              <a:defRPr sz="1328" b="1"/>
            </a:lvl5pPr>
            <a:lvl6pPr marL="1897380" indent="0">
              <a:buNone/>
              <a:defRPr sz="1328" b="1"/>
            </a:lvl6pPr>
            <a:lvl7pPr marL="2276856" indent="0">
              <a:buNone/>
              <a:defRPr sz="1328" b="1"/>
            </a:lvl7pPr>
            <a:lvl8pPr marL="2656332" indent="0">
              <a:buNone/>
              <a:defRPr sz="1328" b="1"/>
            </a:lvl8pPr>
            <a:lvl9pPr marL="3035808" indent="0">
              <a:buNone/>
              <a:defRPr sz="132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42356" y="2237751"/>
            <a:ext cx="3226670" cy="32913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BA233-06BD-3443-8B71-DAD0B94A8053}" type="datetimeFigureOut">
              <a:rPr lang="en-US" smtClean="0"/>
              <a:t>8/26/24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2AB4D-E3C0-0E46-A8DF-004FDA963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114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BA233-06BD-3443-8B71-DAD0B94A8053}" type="datetimeFigureOut">
              <a:rPr lang="en-US" smtClean="0"/>
              <a:t>8/26/24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2AB4D-E3C0-0E46-A8DF-004FDA963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569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BA233-06BD-3443-8B71-DAD0B94A8053}" type="datetimeFigureOut">
              <a:rPr lang="en-US" smtClean="0"/>
              <a:t>8/26/24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2AB4D-E3C0-0E46-A8DF-004FDA963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557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2790" y="408411"/>
            <a:ext cx="2447920" cy="1429438"/>
          </a:xfrm>
        </p:spPr>
        <p:txBody>
          <a:bodyPr anchor="b"/>
          <a:lstStyle>
            <a:lvl1pPr>
              <a:defRPr sz="265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26670" y="882056"/>
            <a:ext cx="3842355" cy="4353546"/>
          </a:xfrm>
        </p:spPr>
        <p:txBody>
          <a:bodyPr/>
          <a:lstStyle>
            <a:lvl1pPr>
              <a:defRPr sz="2656"/>
            </a:lvl1pPr>
            <a:lvl2pPr>
              <a:defRPr sz="2324"/>
            </a:lvl2pPr>
            <a:lvl3pPr>
              <a:defRPr sz="1992"/>
            </a:lvl3pPr>
            <a:lvl4pPr>
              <a:defRPr sz="1660"/>
            </a:lvl4pPr>
            <a:lvl5pPr>
              <a:defRPr sz="1660"/>
            </a:lvl5pPr>
            <a:lvl6pPr>
              <a:defRPr sz="1660"/>
            </a:lvl6pPr>
            <a:lvl7pPr>
              <a:defRPr sz="1660"/>
            </a:lvl7pPr>
            <a:lvl8pPr>
              <a:defRPr sz="1660"/>
            </a:lvl8pPr>
            <a:lvl9pPr>
              <a:defRPr sz="166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2790" y="1837849"/>
            <a:ext cx="2447920" cy="3404842"/>
          </a:xfrm>
        </p:spPr>
        <p:txBody>
          <a:bodyPr/>
          <a:lstStyle>
            <a:lvl1pPr marL="0" indent="0">
              <a:buNone/>
              <a:defRPr sz="1328"/>
            </a:lvl1pPr>
            <a:lvl2pPr marL="379476" indent="0">
              <a:buNone/>
              <a:defRPr sz="1162"/>
            </a:lvl2pPr>
            <a:lvl3pPr marL="758952" indent="0">
              <a:buNone/>
              <a:defRPr sz="996"/>
            </a:lvl3pPr>
            <a:lvl4pPr marL="1138428" indent="0">
              <a:buNone/>
              <a:defRPr sz="830"/>
            </a:lvl4pPr>
            <a:lvl5pPr marL="1517904" indent="0">
              <a:buNone/>
              <a:defRPr sz="830"/>
            </a:lvl5pPr>
            <a:lvl6pPr marL="1897380" indent="0">
              <a:buNone/>
              <a:defRPr sz="830"/>
            </a:lvl6pPr>
            <a:lvl7pPr marL="2276856" indent="0">
              <a:buNone/>
              <a:defRPr sz="830"/>
            </a:lvl7pPr>
            <a:lvl8pPr marL="2656332" indent="0">
              <a:buNone/>
              <a:defRPr sz="830"/>
            </a:lvl8pPr>
            <a:lvl9pPr marL="3035808" indent="0">
              <a:buNone/>
              <a:defRPr sz="83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BA233-06BD-3443-8B71-DAD0B94A8053}" type="datetimeFigureOut">
              <a:rPr lang="en-US" smtClean="0"/>
              <a:t>8/26/24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2AB4D-E3C0-0E46-A8DF-004FDA963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315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2790" y="408411"/>
            <a:ext cx="2447920" cy="1429438"/>
          </a:xfrm>
        </p:spPr>
        <p:txBody>
          <a:bodyPr anchor="b"/>
          <a:lstStyle>
            <a:lvl1pPr>
              <a:defRPr sz="265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26670" y="882056"/>
            <a:ext cx="3842355" cy="4353546"/>
          </a:xfrm>
        </p:spPr>
        <p:txBody>
          <a:bodyPr anchor="t"/>
          <a:lstStyle>
            <a:lvl1pPr marL="0" indent="0">
              <a:buNone/>
              <a:defRPr sz="2656"/>
            </a:lvl1pPr>
            <a:lvl2pPr marL="379476" indent="0">
              <a:buNone/>
              <a:defRPr sz="2324"/>
            </a:lvl2pPr>
            <a:lvl3pPr marL="758952" indent="0">
              <a:buNone/>
              <a:defRPr sz="1992"/>
            </a:lvl3pPr>
            <a:lvl4pPr marL="1138428" indent="0">
              <a:buNone/>
              <a:defRPr sz="1660"/>
            </a:lvl4pPr>
            <a:lvl5pPr marL="1517904" indent="0">
              <a:buNone/>
              <a:defRPr sz="1660"/>
            </a:lvl5pPr>
            <a:lvl6pPr marL="1897380" indent="0">
              <a:buNone/>
              <a:defRPr sz="1660"/>
            </a:lvl6pPr>
            <a:lvl7pPr marL="2276856" indent="0">
              <a:buNone/>
              <a:defRPr sz="1660"/>
            </a:lvl7pPr>
            <a:lvl8pPr marL="2656332" indent="0">
              <a:buNone/>
              <a:defRPr sz="1660"/>
            </a:lvl8pPr>
            <a:lvl9pPr marL="3035808" indent="0">
              <a:buNone/>
              <a:defRPr sz="166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2790" y="1837849"/>
            <a:ext cx="2447920" cy="3404842"/>
          </a:xfrm>
        </p:spPr>
        <p:txBody>
          <a:bodyPr/>
          <a:lstStyle>
            <a:lvl1pPr marL="0" indent="0">
              <a:buNone/>
              <a:defRPr sz="1328"/>
            </a:lvl1pPr>
            <a:lvl2pPr marL="379476" indent="0">
              <a:buNone/>
              <a:defRPr sz="1162"/>
            </a:lvl2pPr>
            <a:lvl3pPr marL="758952" indent="0">
              <a:buNone/>
              <a:defRPr sz="996"/>
            </a:lvl3pPr>
            <a:lvl4pPr marL="1138428" indent="0">
              <a:buNone/>
              <a:defRPr sz="830"/>
            </a:lvl4pPr>
            <a:lvl5pPr marL="1517904" indent="0">
              <a:buNone/>
              <a:defRPr sz="830"/>
            </a:lvl5pPr>
            <a:lvl6pPr marL="1897380" indent="0">
              <a:buNone/>
              <a:defRPr sz="830"/>
            </a:lvl6pPr>
            <a:lvl7pPr marL="2276856" indent="0">
              <a:buNone/>
              <a:defRPr sz="830"/>
            </a:lvl7pPr>
            <a:lvl8pPr marL="2656332" indent="0">
              <a:buNone/>
              <a:defRPr sz="830"/>
            </a:lvl8pPr>
            <a:lvl9pPr marL="3035808" indent="0">
              <a:buNone/>
              <a:defRPr sz="83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BA233-06BD-3443-8B71-DAD0B94A8053}" type="datetimeFigureOut">
              <a:rPr lang="en-US" smtClean="0"/>
              <a:t>8/26/24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2AB4D-E3C0-0E46-A8DF-004FDA963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396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1802" y="326163"/>
            <a:ext cx="6546235" cy="11841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1802" y="1630807"/>
            <a:ext cx="6546235" cy="38869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21801" y="5678047"/>
            <a:ext cx="1707714" cy="3261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6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EBA233-06BD-3443-8B71-DAD0B94A8053}" type="datetimeFigureOut">
              <a:rPr lang="en-US" smtClean="0"/>
              <a:t>8/26/24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14134" y="5678047"/>
            <a:ext cx="2561570" cy="3261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6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60323" y="5678047"/>
            <a:ext cx="1707714" cy="3261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6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882AB4D-E3C0-0E46-A8DF-004FDA963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797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58952" rtl="0" eaLnBrk="1" latinLnBrk="0" hangingPunct="1">
        <a:lnSpc>
          <a:spcPct val="90000"/>
        </a:lnSpc>
        <a:spcBef>
          <a:spcPct val="0"/>
        </a:spcBef>
        <a:buNone/>
        <a:defRPr sz="365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9738" indent="-189738" algn="l" defTabSz="758952" rtl="0" eaLnBrk="1" latinLnBrk="0" hangingPunct="1">
        <a:lnSpc>
          <a:spcPct val="90000"/>
        </a:lnSpc>
        <a:spcBef>
          <a:spcPts val="830"/>
        </a:spcBef>
        <a:buFont typeface="Arial" panose="020B0604020202020204" pitchFamily="34" charset="0"/>
        <a:buChar char="•"/>
        <a:defRPr sz="2324" kern="1200">
          <a:solidFill>
            <a:schemeClr val="tx1"/>
          </a:solidFill>
          <a:latin typeface="+mn-lt"/>
          <a:ea typeface="+mn-ea"/>
          <a:cs typeface="+mn-cs"/>
        </a:defRPr>
      </a:lvl1pPr>
      <a:lvl2pPr marL="569214" indent="-189738" algn="l" defTabSz="758952" rtl="0" eaLnBrk="1" latinLnBrk="0" hangingPunct="1">
        <a:lnSpc>
          <a:spcPct val="90000"/>
        </a:lnSpc>
        <a:spcBef>
          <a:spcPts val="415"/>
        </a:spcBef>
        <a:buFont typeface="Arial" panose="020B0604020202020204" pitchFamily="34" charset="0"/>
        <a:buChar char="•"/>
        <a:defRPr sz="1992" kern="1200">
          <a:solidFill>
            <a:schemeClr val="tx1"/>
          </a:solidFill>
          <a:latin typeface="+mn-lt"/>
          <a:ea typeface="+mn-ea"/>
          <a:cs typeface="+mn-cs"/>
        </a:defRPr>
      </a:lvl2pPr>
      <a:lvl3pPr marL="948690" indent="-189738" algn="l" defTabSz="758952" rtl="0" eaLnBrk="1" latinLnBrk="0" hangingPunct="1">
        <a:lnSpc>
          <a:spcPct val="90000"/>
        </a:lnSpc>
        <a:spcBef>
          <a:spcPts val="415"/>
        </a:spcBef>
        <a:buFont typeface="Arial" panose="020B0604020202020204" pitchFamily="34" charset="0"/>
        <a:buChar char="•"/>
        <a:defRPr sz="1660" kern="1200">
          <a:solidFill>
            <a:schemeClr val="tx1"/>
          </a:solidFill>
          <a:latin typeface="+mn-lt"/>
          <a:ea typeface="+mn-ea"/>
          <a:cs typeface="+mn-cs"/>
        </a:defRPr>
      </a:lvl3pPr>
      <a:lvl4pPr marL="1328166" indent="-189738" algn="l" defTabSz="758952" rtl="0" eaLnBrk="1" latinLnBrk="0" hangingPunct="1">
        <a:lnSpc>
          <a:spcPct val="90000"/>
        </a:lnSpc>
        <a:spcBef>
          <a:spcPts val="415"/>
        </a:spcBef>
        <a:buFont typeface="Arial" panose="020B0604020202020204" pitchFamily="34" charset="0"/>
        <a:buChar char="•"/>
        <a:defRPr sz="1494" kern="1200">
          <a:solidFill>
            <a:schemeClr val="tx1"/>
          </a:solidFill>
          <a:latin typeface="+mn-lt"/>
          <a:ea typeface="+mn-ea"/>
          <a:cs typeface="+mn-cs"/>
        </a:defRPr>
      </a:lvl4pPr>
      <a:lvl5pPr marL="1707642" indent="-189738" algn="l" defTabSz="758952" rtl="0" eaLnBrk="1" latinLnBrk="0" hangingPunct="1">
        <a:lnSpc>
          <a:spcPct val="90000"/>
        </a:lnSpc>
        <a:spcBef>
          <a:spcPts val="415"/>
        </a:spcBef>
        <a:buFont typeface="Arial" panose="020B0604020202020204" pitchFamily="34" charset="0"/>
        <a:buChar char="•"/>
        <a:defRPr sz="1494" kern="1200">
          <a:solidFill>
            <a:schemeClr val="tx1"/>
          </a:solidFill>
          <a:latin typeface="+mn-lt"/>
          <a:ea typeface="+mn-ea"/>
          <a:cs typeface="+mn-cs"/>
        </a:defRPr>
      </a:lvl5pPr>
      <a:lvl6pPr marL="2087118" indent="-189738" algn="l" defTabSz="758952" rtl="0" eaLnBrk="1" latinLnBrk="0" hangingPunct="1">
        <a:lnSpc>
          <a:spcPct val="90000"/>
        </a:lnSpc>
        <a:spcBef>
          <a:spcPts val="415"/>
        </a:spcBef>
        <a:buFont typeface="Arial" panose="020B0604020202020204" pitchFamily="34" charset="0"/>
        <a:buChar char="•"/>
        <a:defRPr sz="1494" kern="1200">
          <a:solidFill>
            <a:schemeClr val="tx1"/>
          </a:solidFill>
          <a:latin typeface="+mn-lt"/>
          <a:ea typeface="+mn-ea"/>
          <a:cs typeface="+mn-cs"/>
        </a:defRPr>
      </a:lvl6pPr>
      <a:lvl7pPr marL="2466594" indent="-189738" algn="l" defTabSz="758952" rtl="0" eaLnBrk="1" latinLnBrk="0" hangingPunct="1">
        <a:lnSpc>
          <a:spcPct val="90000"/>
        </a:lnSpc>
        <a:spcBef>
          <a:spcPts val="415"/>
        </a:spcBef>
        <a:buFont typeface="Arial" panose="020B0604020202020204" pitchFamily="34" charset="0"/>
        <a:buChar char="•"/>
        <a:defRPr sz="1494" kern="1200">
          <a:solidFill>
            <a:schemeClr val="tx1"/>
          </a:solidFill>
          <a:latin typeface="+mn-lt"/>
          <a:ea typeface="+mn-ea"/>
          <a:cs typeface="+mn-cs"/>
        </a:defRPr>
      </a:lvl7pPr>
      <a:lvl8pPr marL="2846070" indent="-189738" algn="l" defTabSz="758952" rtl="0" eaLnBrk="1" latinLnBrk="0" hangingPunct="1">
        <a:lnSpc>
          <a:spcPct val="90000"/>
        </a:lnSpc>
        <a:spcBef>
          <a:spcPts val="415"/>
        </a:spcBef>
        <a:buFont typeface="Arial" panose="020B0604020202020204" pitchFamily="34" charset="0"/>
        <a:buChar char="•"/>
        <a:defRPr sz="1494" kern="1200">
          <a:solidFill>
            <a:schemeClr val="tx1"/>
          </a:solidFill>
          <a:latin typeface="+mn-lt"/>
          <a:ea typeface="+mn-ea"/>
          <a:cs typeface="+mn-cs"/>
        </a:defRPr>
      </a:lvl8pPr>
      <a:lvl9pPr marL="3225546" indent="-189738" algn="l" defTabSz="758952" rtl="0" eaLnBrk="1" latinLnBrk="0" hangingPunct="1">
        <a:lnSpc>
          <a:spcPct val="90000"/>
        </a:lnSpc>
        <a:spcBef>
          <a:spcPts val="415"/>
        </a:spcBef>
        <a:buFont typeface="Arial" panose="020B0604020202020204" pitchFamily="34" charset="0"/>
        <a:buChar char="•"/>
        <a:defRPr sz="149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8952" rtl="0" eaLnBrk="1" latinLnBrk="0" hangingPunct="1">
        <a:defRPr sz="1494" kern="1200">
          <a:solidFill>
            <a:schemeClr val="tx1"/>
          </a:solidFill>
          <a:latin typeface="+mn-lt"/>
          <a:ea typeface="+mn-ea"/>
          <a:cs typeface="+mn-cs"/>
        </a:defRPr>
      </a:lvl1pPr>
      <a:lvl2pPr marL="379476" algn="l" defTabSz="758952" rtl="0" eaLnBrk="1" latinLnBrk="0" hangingPunct="1">
        <a:defRPr sz="1494" kern="1200">
          <a:solidFill>
            <a:schemeClr val="tx1"/>
          </a:solidFill>
          <a:latin typeface="+mn-lt"/>
          <a:ea typeface="+mn-ea"/>
          <a:cs typeface="+mn-cs"/>
        </a:defRPr>
      </a:lvl2pPr>
      <a:lvl3pPr marL="758952" algn="l" defTabSz="758952" rtl="0" eaLnBrk="1" latinLnBrk="0" hangingPunct="1">
        <a:defRPr sz="1494" kern="1200">
          <a:solidFill>
            <a:schemeClr val="tx1"/>
          </a:solidFill>
          <a:latin typeface="+mn-lt"/>
          <a:ea typeface="+mn-ea"/>
          <a:cs typeface="+mn-cs"/>
        </a:defRPr>
      </a:lvl3pPr>
      <a:lvl4pPr marL="1138428" algn="l" defTabSz="758952" rtl="0" eaLnBrk="1" latinLnBrk="0" hangingPunct="1">
        <a:defRPr sz="1494" kern="1200">
          <a:solidFill>
            <a:schemeClr val="tx1"/>
          </a:solidFill>
          <a:latin typeface="+mn-lt"/>
          <a:ea typeface="+mn-ea"/>
          <a:cs typeface="+mn-cs"/>
        </a:defRPr>
      </a:lvl4pPr>
      <a:lvl5pPr marL="1517904" algn="l" defTabSz="758952" rtl="0" eaLnBrk="1" latinLnBrk="0" hangingPunct="1">
        <a:defRPr sz="1494" kern="1200">
          <a:solidFill>
            <a:schemeClr val="tx1"/>
          </a:solidFill>
          <a:latin typeface="+mn-lt"/>
          <a:ea typeface="+mn-ea"/>
          <a:cs typeface="+mn-cs"/>
        </a:defRPr>
      </a:lvl5pPr>
      <a:lvl6pPr marL="1897380" algn="l" defTabSz="758952" rtl="0" eaLnBrk="1" latinLnBrk="0" hangingPunct="1">
        <a:defRPr sz="1494" kern="1200">
          <a:solidFill>
            <a:schemeClr val="tx1"/>
          </a:solidFill>
          <a:latin typeface="+mn-lt"/>
          <a:ea typeface="+mn-ea"/>
          <a:cs typeface="+mn-cs"/>
        </a:defRPr>
      </a:lvl6pPr>
      <a:lvl7pPr marL="2276856" algn="l" defTabSz="758952" rtl="0" eaLnBrk="1" latinLnBrk="0" hangingPunct="1">
        <a:defRPr sz="1494" kern="1200">
          <a:solidFill>
            <a:schemeClr val="tx1"/>
          </a:solidFill>
          <a:latin typeface="+mn-lt"/>
          <a:ea typeface="+mn-ea"/>
          <a:cs typeface="+mn-cs"/>
        </a:defRPr>
      </a:lvl7pPr>
      <a:lvl8pPr marL="2656332" algn="l" defTabSz="758952" rtl="0" eaLnBrk="1" latinLnBrk="0" hangingPunct="1">
        <a:defRPr sz="1494" kern="1200">
          <a:solidFill>
            <a:schemeClr val="tx1"/>
          </a:solidFill>
          <a:latin typeface="+mn-lt"/>
          <a:ea typeface="+mn-ea"/>
          <a:cs typeface="+mn-cs"/>
        </a:defRPr>
      </a:lvl8pPr>
      <a:lvl9pPr marL="3035808" algn="l" defTabSz="758952" rtl="0" eaLnBrk="1" latinLnBrk="0" hangingPunct="1">
        <a:defRPr sz="149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E12263D-8095-6282-A027-27B558488DCB}"/>
              </a:ext>
            </a:extLst>
          </p:cNvPr>
          <p:cNvSpPr txBox="1"/>
          <p:nvPr/>
        </p:nvSpPr>
        <p:spPr>
          <a:xfrm>
            <a:off x="1586657" y="4940475"/>
            <a:ext cx="24530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forest cover (%)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open water (%)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mean range of annual air temperatures</a:t>
            </a:r>
          </a:p>
        </p:txBody>
      </p:sp>
      <p:sp>
        <p:nvSpPr>
          <p:cNvPr id="7" name="Plus 6">
            <a:extLst>
              <a:ext uri="{FF2B5EF4-FFF2-40B4-BE49-F238E27FC236}">
                <a16:creationId xmlns:a16="http://schemas.microsoft.com/office/drawing/2014/main" id="{DEA0F83E-8CEF-7F56-2AA8-A6A4582B7F8A}"/>
              </a:ext>
            </a:extLst>
          </p:cNvPr>
          <p:cNvSpPr/>
          <p:nvPr/>
        </p:nvSpPr>
        <p:spPr>
          <a:xfrm>
            <a:off x="1312338" y="5267927"/>
            <a:ext cx="274320" cy="274320"/>
          </a:xfrm>
          <a:prstGeom prst="mathPlus">
            <a:avLst>
              <a:gd name="adj1" fmla="val 11946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lus 8">
            <a:extLst>
              <a:ext uri="{FF2B5EF4-FFF2-40B4-BE49-F238E27FC236}">
                <a16:creationId xmlns:a16="http://schemas.microsoft.com/office/drawing/2014/main" id="{A2EE1F2E-240F-BA93-6CB7-EA55BB78A007}"/>
              </a:ext>
            </a:extLst>
          </p:cNvPr>
          <p:cNvSpPr/>
          <p:nvPr/>
        </p:nvSpPr>
        <p:spPr>
          <a:xfrm>
            <a:off x="1312338" y="5671947"/>
            <a:ext cx="274320" cy="274320"/>
          </a:xfrm>
          <a:prstGeom prst="mathPlus">
            <a:avLst>
              <a:gd name="adj1" fmla="val 11946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Minus 9">
            <a:extLst>
              <a:ext uri="{FF2B5EF4-FFF2-40B4-BE49-F238E27FC236}">
                <a16:creationId xmlns:a16="http://schemas.microsoft.com/office/drawing/2014/main" id="{AC7FAE4E-BAA6-AF68-EC56-278EEB5D0783}"/>
              </a:ext>
            </a:extLst>
          </p:cNvPr>
          <p:cNvSpPr/>
          <p:nvPr/>
        </p:nvSpPr>
        <p:spPr>
          <a:xfrm>
            <a:off x="1331884" y="5082718"/>
            <a:ext cx="235228" cy="115604"/>
          </a:xfrm>
          <a:prstGeom prst="mathMinus">
            <a:avLst>
              <a:gd name="adj1" fmla="val 2977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Minus 16">
            <a:extLst>
              <a:ext uri="{FF2B5EF4-FFF2-40B4-BE49-F238E27FC236}">
                <a16:creationId xmlns:a16="http://schemas.microsoft.com/office/drawing/2014/main" id="{78E1ACC1-1BF7-272F-F28B-F79F8BCD74C5}"/>
              </a:ext>
            </a:extLst>
          </p:cNvPr>
          <p:cNvSpPr/>
          <p:nvPr/>
        </p:nvSpPr>
        <p:spPr>
          <a:xfrm>
            <a:off x="6875564" y="5363545"/>
            <a:ext cx="235228" cy="115604"/>
          </a:xfrm>
          <a:prstGeom prst="mathMinus">
            <a:avLst>
              <a:gd name="adj1" fmla="val 2977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lus 17">
            <a:extLst>
              <a:ext uri="{FF2B5EF4-FFF2-40B4-BE49-F238E27FC236}">
                <a16:creationId xmlns:a16="http://schemas.microsoft.com/office/drawing/2014/main" id="{A219D5D2-CAF6-6CD1-4248-7E9761C4941D}"/>
              </a:ext>
            </a:extLst>
          </p:cNvPr>
          <p:cNvSpPr/>
          <p:nvPr/>
        </p:nvSpPr>
        <p:spPr>
          <a:xfrm>
            <a:off x="6856018" y="4995884"/>
            <a:ext cx="274320" cy="274320"/>
          </a:xfrm>
          <a:prstGeom prst="mathPlus">
            <a:avLst>
              <a:gd name="adj1" fmla="val 11946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Minus 18">
            <a:extLst>
              <a:ext uri="{FF2B5EF4-FFF2-40B4-BE49-F238E27FC236}">
                <a16:creationId xmlns:a16="http://schemas.microsoft.com/office/drawing/2014/main" id="{1BD31BA3-69C8-FEAA-AF2C-CABDB83CF01C}"/>
              </a:ext>
            </a:extLst>
          </p:cNvPr>
          <p:cNvSpPr/>
          <p:nvPr/>
        </p:nvSpPr>
        <p:spPr>
          <a:xfrm>
            <a:off x="6879931" y="5753582"/>
            <a:ext cx="235228" cy="115604"/>
          </a:xfrm>
          <a:prstGeom prst="mathMinus">
            <a:avLst>
              <a:gd name="adj1" fmla="val 2977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741EC48-B0C1-B1B6-7B3C-47FE24BA1066}"/>
              </a:ext>
            </a:extLst>
          </p:cNvPr>
          <p:cNvSpPr txBox="1"/>
          <p:nvPr/>
        </p:nvSpPr>
        <p:spPr>
          <a:xfrm>
            <a:off x="4383465" y="4942944"/>
            <a:ext cx="24852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forest cover (%)</a:t>
            </a:r>
          </a:p>
          <a:p>
            <a:pPr algn="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open water (%)</a:t>
            </a:r>
          </a:p>
          <a:p>
            <a:pPr algn="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mean range of annual air temperatures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BDBC920-A8F6-3EA8-1060-8E21E89BE663}"/>
              </a:ext>
            </a:extLst>
          </p:cNvPr>
          <p:cNvSpPr txBox="1"/>
          <p:nvPr/>
        </p:nvSpPr>
        <p:spPr>
          <a:xfrm rot="16200000">
            <a:off x="-1121719" y="2064302"/>
            <a:ext cx="2811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Average lake color (DWL)</a:t>
            </a:r>
          </a:p>
        </p:txBody>
      </p:sp>
      <p:pic>
        <p:nvPicPr>
          <p:cNvPr id="5" name="Picture 4" descr="A graph of a number of colored dots&#10;&#10;Description automatically generated with medium confidence">
            <a:extLst>
              <a:ext uri="{FF2B5EF4-FFF2-40B4-BE49-F238E27FC236}">
                <a16:creationId xmlns:a16="http://schemas.microsoft.com/office/drawing/2014/main" id="{06DA8C61-EC65-D54A-169F-875A718FD1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786" y="-6156"/>
            <a:ext cx="6944810" cy="4960579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3693EDCF-372E-FD56-A881-083FCF27316F}"/>
              </a:ext>
            </a:extLst>
          </p:cNvPr>
          <p:cNvSpPr txBox="1"/>
          <p:nvPr/>
        </p:nvSpPr>
        <p:spPr>
          <a:xfrm>
            <a:off x="3969347" y="4851816"/>
            <a:ext cx="905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PC3</a:t>
            </a:r>
          </a:p>
        </p:txBody>
      </p:sp>
    </p:spTree>
    <p:extLst>
      <p:ext uri="{BB962C8B-B14F-4D97-AF65-F5344CB8AC3E}">
        <p14:creationId xmlns:p14="http://schemas.microsoft.com/office/powerpoint/2010/main" val="33529651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87</TotalTime>
  <Words>32</Words>
  <Application>Microsoft Macintosh PowerPoint</Application>
  <PresentationFormat>Custom</PresentationFormat>
  <Paragraphs>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Jordan May Von Eggers</dc:creator>
  <cp:lastModifiedBy>Jordan May Von Eggers</cp:lastModifiedBy>
  <cp:revision>1</cp:revision>
  <dcterms:created xsi:type="dcterms:W3CDTF">2024-06-28T18:47:06Z</dcterms:created>
  <dcterms:modified xsi:type="dcterms:W3CDTF">2024-08-26T22:15:01Z</dcterms:modified>
</cp:coreProperties>
</file>