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5"/>
  </p:notesMasterIdLst>
  <p:sldIdLst>
    <p:sldId id="261" r:id="rId2"/>
    <p:sldId id="262" r:id="rId3"/>
    <p:sldId id="263" r:id="rId4"/>
  </p:sldIdLst>
  <p:sldSz cx="123444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EDB"/>
    <a:srgbClr val="3D7DB0"/>
    <a:srgbClr val="000000"/>
    <a:srgbClr val="F6191C"/>
    <a:srgbClr val="93C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8BD1E-1C18-0B4B-86A0-6DE1E2E4609B}" v="40" dt="2024-11-26T19:48:00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7"/>
    <p:restoredTop sz="94507"/>
  </p:normalViewPr>
  <p:slideViewPr>
    <p:cSldViewPr snapToGrid="0">
      <p:cViewPr varScale="1">
        <p:scale>
          <a:sx n="89" d="100"/>
          <a:sy n="89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ay Von Eggers" userId="2bcc5b33-6bd2-4559-ac12-5178b17ae4b3" providerId="ADAL" clId="{BE979C13-1878-7245-95A7-609AB8FEDF17}"/>
    <pc:docChg chg="undo custSel addSld modSld modMainMaster modNotesMaster">
      <pc:chgData name="Jordan May Von Eggers" userId="2bcc5b33-6bd2-4559-ac12-5178b17ae4b3" providerId="ADAL" clId="{BE979C13-1878-7245-95A7-609AB8FEDF17}" dt="2024-11-11T21:47:18.071" v="258" actId="20577"/>
      <pc:docMkLst>
        <pc:docMk/>
      </pc:docMkLst>
      <pc:sldChg chg="modSp modNotes">
        <pc:chgData name="Jordan May Von Eggers" userId="2bcc5b33-6bd2-4559-ac12-5178b17ae4b3" providerId="ADAL" clId="{BE979C13-1878-7245-95A7-609AB8FEDF17}" dt="2024-11-11T21:46:34.888" v="241"/>
        <pc:sldMkLst>
          <pc:docMk/>
          <pc:sldMk cId="1786437691" sldId="260"/>
        </pc:sldMkLst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7" creationId="{75C5623E-3FFE-0E88-0656-712B135B5E76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9" creationId="{4FA16A25-2C84-B153-65EE-72C4064CF129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11" creationId="{AC74AD3B-840A-7FBA-B54A-1FC260F71406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27" creationId="{865CEDF5-63BF-3E4D-23C5-B7C809929838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33" creationId="{9344444F-E9CA-F7E5-97FC-4630C26D9419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37" creationId="{685A3D0D-E997-4551-628F-6F37D2972E31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38" creationId="{299B93B5-00F0-9CDE-794A-B51E592F91DD}"/>
          </ac:spMkLst>
        </pc:sp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3" creationId="{F5BBBAA3-62E9-AD63-F3F5-17DA5F3541C2}"/>
          </ac:picMkLst>
        </pc:pic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13" creationId="{BB77A367-FA2C-299E-6AB9-622209D4A1CF}"/>
          </ac:picMkLst>
        </pc:pic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18" creationId="{E22F9EF7-5A1F-2B8E-3F83-68A83EDE63E0}"/>
          </ac:picMkLst>
        </pc:pic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20" creationId="{AF0F9ECA-9609-867F-62EF-FF0BE58441EA}"/>
          </ac:picMkLst>
        </pc:pic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104" creationId="{2AA53669-C542-F8B0-B661-593958EC228A}"/>
          </ac:picMkLst>
        </pc:pic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14" creationId="{8E0E63E5-A446-3929-B91F-E8E9E77A804E}"/>
          </ac:cxnSpMkLst>
        </pc:cxn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16" creationId="{F48E12E9-2729-7587-8F66-0563817422F7}"/>
          </ac:cxnSpMkLst>
        </pc:cxn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30" creationId="{424F4312-6D63-1893-5C9E-2C960A53EC06}"/>
          </ac:cxnSpMkLst>
        </pc:cxn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31" creationId="{4F1B2863-D41D-5577-2FF9-AFDFC42E6BD8}"/>
          </ac:cxnSpMkLst>
        </pc:cxn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35" creationId="{6CB054C5-C01D-8C02-1780-58132A71CECE}"/>
          </ac:cxnSpMkLst>
        </pc:cxnChg>
      </pc:sldChg>
      <pc:sldChg chg="addSp delSp modSp add mod modNotes">
        <pc:chgData name="Jordan May Von Eggers" userId="2bcc5b33-6bd2-4559-ac12-5178b17ae4b3" providerId="ADAL" clId="{BE979C13-1878-7245-95A7-609AB8FEDF17}" dt="2024-11-11T21:47:18.071" v="258" actId="20577"/>
        <pc:sldMkLst>
          <pc:docMk/>
          <pc:sldMk cId="2068078990" sldId="261"/>
        </pc:sldMkLst>
        <pc:spChg chg="mod">
          <ac:chgData name="Jordan May Von Eggers" userId="2bcc5b33-6bd2-4559-ac12-5178b17ae4b3" providerId="ADAL" clId="{BE979C13-1878-7245-95A7-609AB8FEDF17}" dt="2024-11-11T21:47:08.069" v="254" actId="20577"/>
          <ac:spMkLst>
            <pc:docMk/>
            <pc:sldMk cId="2068078990" sldId="261"/>
            <ac:spMk id="7" creationId="{175A6F50-9211-FA9F-A257-65966EA550C5}"/>
          </ac:spMkLst>
        </pc:spChg>
        <pc:spChg chg="mod">
          <ac:chgData name="Jordan May Von Eggers" userId="2bcc5b33-6bd2-4559-ac12-5178b17ae4b3" providerId="ADAL" clId="{BE979C13-1878-7245-95A7-609AB8FEDF17}" dt="2024-11-11T21:46:40.392" v="252" actId="1036"/>
          <ac:spMkLst>
            <pc:docMk/>
            <pc:sldMk cId="2068078990" sldId="261"/>
            <ac:spMk id="9" creationId="{53797402-D48B-0996-4F6D-46DE00342909}"/>
          </ac:spMkLst>
        </pc:spChg>
        <pc:spChg chg="mod">
          <ac:chgData name="Jordan May Von Eggers" userId="2bcc5b33-6bd2-4559-ac12-5178b17ae4b3" providerId="ADAL" clId="{BE979C13-1878-7245-95A7-609AB8FEDF17}" dt="2024-11-11T21:47:18.071" v="258" actId="20577"/>
          <ac:spMkLst>
            <pc:docMk/>
            <pc:sldMk cId="2068078990" sldId="261"/>
            <ac:spMk id="11" creationId="{F27C5F58-DEFB-5E44-27C1-787EC9D09B88}"/>
          </ac:spMkLst>
        </pc:spChg>
        <pc:spChg chg="mod">
          <ac:chgData name="Jordan May Von Eggers" userId="2bcc5b33-6bd2-4559-ac12-5178b17ae4b3" providerId="ADAL" clId="{BE979C13-1878-7245-95A7-609AB8FEDF17}" dt="2024-11-11T21:47:10.986" v="256" actId="20577"/>
          <ac:spMkLst>
            <pc:docMk/>
            <pc:sldMk cId="2068078990" sldId="261"/>
            <ac:spMk id="27" creationId="{4C3F75FB-0465-963C-85AD-BBF155180125}"/>
          </ac:spMkLst>
        </pc:spChg>
        <pc:spChg chg="mod">
          <ac:chgData name="Jordan May Von Eggers" userId="2bcc5b33-6bd2-4559-ac12-5178b17ae4b3" providerId="ADAL" clId="{BE979C13-1878-7245-95A7-609AB8FEDF17}" dt="2024-11-11T21:46:40.392" v="252" actId="1036"/>
          <ac:spMkLst>
            <pc:docMk/>
            <pc:sldMk cId="2068078990" sldId="261"/>
            <ac:spMk id="33" creationId="{E3395A89-8CF9-900F-2C3D-FDD493D9CEF2}"/>
          </ac:spMkLst>
        </pc:spChg>
        <pc:spChg chg="mod">
          <ac:chgData name="Jordan May Von Eggers" userId="2bcc5b33-6bd2-4559-ac12-5178b17ae4b3" providerId="ADAL" clId="{BE979C13-1878-7245-95A7-609AB8FEDF17}" dt="2024-11-11T21:46:40.392" v="252" actId="1036"/>
          <ac:spMkLst>
            <pc:docMk/>
            <pc:sldMk cId="2068078990" sldId="261"/>
            <ac:spMk id="37" creationId="{AD16BAD9-4598-E9E4-B183-B57EE3A75D4D}"/>
          </ac:spMkLst>
        </pc:spChg>
        <pc:spChg chg="mod">
          <ac:chgData name="Jordan May Von Eggers" userId="2bcc5b33-6bd2-4559-ac12-5178b17ae4b3" providerId="ADAL" clId="{BE979C13-1878-7245-95A7-609AB8FEDF17}" dt="2024-11-11T21:46:40.392" v="252" actId="1036"/>
          <ac:spMkLst>
            <pc:docMk/>
            <pc:sldMk cId="2068078990" sldId="261"/>
            <ac:spMk id="38" creationId="{D5EE3BC5-1627-02F2-40C9-D52A219AB6DD}"/>
          </ac:spMkLst>
        </pc:spChg>
        <pc:picChg chg="del">
          <ac:chgData name="Jordan May Von Eggers" userId="2bcc5b33-6bd2-4559-ac12-5178b17ae4b3" providerId="ADAL" clId="{BE979C13-1878-7245-95A7-609AB8FEDF17}" dt="2024-11-11T21:41:32.586" v="96" actId="478"/>
          <ac:picMkLst>
            <pc:docMk/>
            <pc:sldMk cId="2068078990" sldId="261"/>
            <ac:picMk id="3" creationId="{5107E64A-050C-A108-D9F1-7E3D1E4D2775}"/>
          </ac:picMkLst>
        </pc:picChg>
        <pc:picChg chg="add 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4" creationId="{903B61FB-D0A8-6CD7-51D0-8AD68AB932D1}"/>
          </ac:picMkLst>
        </pc:picChg>
        <pc:picChg chg="add del mod">
          <ac:chgData name="Jordan May Von Eggers" userId="2bcc5b33-6bd2-4559-ac12-5178b17ae4b3" providerId="ADAL" clId="{BE979C13-1878-7245-95A7-609AB8FEDF17}" dt="2024-11-11T21:35:55.490" v="54" actId="478"/>
          <ac:picMkLst>
            <pc:docMk/>
            <pc:sldMk cId="2068078990" sldId="261"/>
            <ac:picMk id="6" creationId="{1AE2D934-78B4-D54F-59AC-71202A6E42E5}"/>
          </ac:picMkLst>
        </pc:picChg>
        <pc:picChg chg="add 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10" creationId="{52CAF06B-DC87-42CD-634E-21D415FA4C55}"/>
          </ac:picMkLst>
        </pc:picChg>
        <pc:picChg chg="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13" creationId="{34786E63-70E0-F430-9720-042B0C98C2E5}"/>
          </ac:picMkLst>
        </pc:picChg>
        <pc:picChg chg="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18" creationId="{38052CFC-2088-2671-07C2-BAF063E95777}"/>
          </ac:picMkLst>
        </pc:picChg>
        <pc:picChg chg="add del">
          <ac:chgData name="Jordan May Von Eggers" userId="2bcc5b33-6bd2-4559-ac12-5178b17ae4b3" providerId="ADAL" clId="{BE979C13-1878-7245-95A7-609AB8FEDF17}" dt="2024-11-11T21:34:56.791" v="13" actId="478"/>
          <ac:picMkLst>
            <pc:docMk/>
            <pc:sldMk cId="2068078990" sldId="261"/>
            <ac:picMk id="20" creationId="{FD420539-5AE0-72C1-B337-C1D8F0FFB1FD}"/>
          </ac:picMkLst>
        </pc:picChg>
        <pc:picChg chg="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104" creationId="{B67530F7-45EB-4B75-F940-728940A476D1}"/>
          </ac:picMkLst>
        </pc:pic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14" creationId="{9D235D18-0700-F4F1-C302-3FE99A5B00AF}"/>
          </ac:cxnSpMkLst>
        </pc:cxn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16" creationId="{36EFA5C0-6781-24D0-1FAC-26DF214343F1}"/>
          </ac:cxnSpMkLst>
        </pc:cxn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30" creationId="{2F9030C1-0B53-45C4-09EA-0E1830F93301}"/>
          </ac:cxnSpMkLst>
        </pc:cxn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31" creationId="{12FD5E90-15B8-0D3E-8CAA-153F1A38B240}"/>
          </ac:cxnSpMkLst>
        </pc:cxn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35" creationId="{D81CEE5E-F204-4BA7-A0C1-7AE1765B2923}"/>
          </ac:cxnSpMkLst>
        </pc:cxnChg>
      </pc:sldChg>
      <pc:sldMasterChg chg="modSp modSldLayout">
        <pc:chgData name="Jordan May Von Eggers" userId="2bcc5b33-6bd2-4559-ac12-5178b17ae4b3" providerId="ADAL" clId="{BE979C13-1878-7245-95A7-609AB8FEDF17}" dt="2024-11-11T21:45:38.198" v="203"/>
        <pc:sldMasterMkLst>
          <pc:docMk/>
          <pc:sldMasterMk cId="1557855655" sldId="2147483780"/>
        </pc:sldMasterMkLst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2596715803" sldId="2147483781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596715803" sldId="214748378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596715803" sldId="214748378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3266859377" sldId="2147483783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3266859377" sldId="214748378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3266859377" sldId="214748378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1785197163" sldId="2147483784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785197163" sldId="2147483784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785197163" sldId="2147483784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1967592787" sldId="2147483785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2331799483" sldId="2147483788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331799483" sldId="2147483788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331799483" sldId="214748378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331799483" sldId="214748378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1869058222" sldId="2147483789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869058222" sldId="214748378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869058222" sldId="214748378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869058222" sldId="2147483789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526137133" sldId="2147483791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526137133" sldId="214748379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526137133" sldId="2147483791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BE979C13-1878-7245-95A7-609AB8FEDF17}" dt="2024-11-11T21:46:34.888" v="241"/>
        <pc:sldMasterMkLst>
          <pc:docMk/>
          <pc:sldMasterMk cId="941535116" sldId="2147483792"/>
        </pc:sldMasterMkLst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3729458490" sldId="2147483793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729458490" sldId="214748379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729458490" sldId="214748379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1996383674" sldId="2147483795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996383674" sldId="214748379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996383674" sldId="214748379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1817898097" sldId="2147483796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817898097" sldId="214748379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817898097" sldId="214748379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3102835224" sldId="2147483797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1657882889" sldId="2147483800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657882889" sldId="2147483800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657882889" sldId="214748380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657882889" sldId="214748380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1331843857" sldId="2147483801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331843857" sldId="214748380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331843857" sldId="214748380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331843857" sldId="2147483801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883253604" sldId="2147483803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883253604" sldId="214748380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883253604" sldId="2147483803"/>
              <ac:spMk id="3" creationId="{00000000-0000-0000-0000-000000000000}"/>
            </ac:spMkLst>
          </pc:spChg>
        </pc:sldLayoutChg>
      </pc:sldMasterChg>
    </pc:docChg>
  </pc:docChgLst>
  <pc:docChgLst>
    <pc:chgData name="Jordan May Von Eggers" userId="2bcc5b33-6bd2-4559-ac12-5178b17ae4b3" providerId="ADAL" clId="{687BCA28-0438-064A-AB62-8DEA4A6EB04D}"/>
    <pc:docChg chg="undo custSel addSld delSld modSld sldOrd modMainMaster modNotesMaster">
      <pc:chgData name="Jordan May Von Eggers" userId="2bcc5b33-6bd2-4559-ac12-5178b17ae4b3" providerId="ADAL" clId="{687BCA28-0438-064A-AB62-8DEA4A6EB04D}" dt="2024-09-10T22:05:29.315" v="377" actId="1037"/>
      <pc:docMkLst>
        <pc:docMk/>
      </pc:docMkLst>
      <pc:sldChg chg="addSp delSp modSp mod">
        <pc:chgData name="Jordan May Von Eggers" userId="2bcc5b33-6bd2-4559-ac12-5178b17ae4b3" providerId="ADAL" clId="{687BCA28-0438-064A-AB62-8DEA4A6EB04D}" dt="2024-06-24T22:28:19.770" v="32" actId="14100"/>
        <pc:sldMkLst>
          <pc:docMk/>
          <pc:sldMk cId="1010256830" sldId="256"/>
        </pc:sldMkLst>
        <pc:picChg chg="add del mod">
          <ac:chgData name="Jordan May Von Eggers" userId="2bcc5b33-6bd2-4559-ac12-5178b17ae4b3" providerId="ADAL" clId="{687BCA28-0438-064A-AB62-8DEA4A6EB04D}" dt="2024-06-24T22:26:37.338" v="14" actId="478"/>
          <ac:picMkLst>
            <pc:docMk/>
            <pc:sldMk cId="1010256830" sldId="256"/>
            <ac:picMk id="3" creationId="{4919700F-EFB7-12E4-7619-1AA1F3F71684}"/>
          </ac:picMkLst>
        </pc:picChg>
        <pc:picChg chg="add mod">
          <ac:chgData name="Jordan May Von Eggers" userId="2bcc5b33-6bd2-4559-ac12-5178b17ae4b3" providerId="ADAL" clId="{687BCA28-0438-064A-AB62-8DEA4A6EB04D}" dt="2024-06-24T22:27:11.630" v="22" actId="1076"/>
          <ac:picMkLst>
            <pc:docMk/>
            <pc:sldMk cId="1010256830" sldId="256"/>
            <ac:picMk id="5" creationId="{65464ED2-23ED-DEE0-922B-584D20E609BE}"/>
          </ac:picMkLst>
        </pc:picChg>
        <pc:picChg chg="add mod">
          <ac:chgData name="Jordan May Von Eggers" userId="2bcc5b33-6bd2-4559-ac12-5178b17ae4b3" providerId="ADAL" clId="{687BCA28-0438-064A-AB62-8DEA4A6EB04D}" dt="2024-06-24T22:27:14.339" v="25" actId="1038"/>
          <ac:picMkLst>
            <pc:docMk/>
            <pc:sldMk cId="1010256830" sldId="256"/>
            <ac:picMk id="8" creationId="{021C8FB7-5817-179F-6169-523FC337703C}"/>
          </ac:picMkLst>
        </pc:picChg>
        <pc:picChg chg="del">
          <ac:chgData name="Jordan May Von Eggers" userId="2bcc5b33-6bd2-4559-ac12-5178b17ae4b3" providerId="ADAL" clId="{687BCA28-0438-064A-AB62-8DEA4A6EB04D}" dt="2024-06-24T22:25:54.471" v="0" actId="478"/>
          <ac:picMkLst>
            <pc:docMk/>
            <pc:sldMk cId="1010256830" sldId="256"/>
            <ac:picMk id="100" creationId="{B91AB63A-54E2-08C5-F7DD-6EB089F0F0F0}"/>
          </ac:picMkLst>
        </pc:picChg>
        <pc:picChg chg="del">
          <ac:chgData name="Jordan May Von Eggers" userId="2bcc5b33-6bd2-4559-ac12-5178b17ae4b3" providerId="ADAL" clId="{687BCA28-0438-064A-AB62-8DEA4A6EB04D}" dt="2024-06-24T22:25:54.880" v="1" actId="478"/>
          <ac:picMkLst>
            <pc:docMk/>
            <pc:sldMk cId="1010256830" sldId="256"/>
            <ac:picMk id="102" creationId="{C39FE988-CA76-073E-A512-1CABB4E8C302}"/>
          </ac:picMkLst>
        </pc:picChg>
        <pc:picChg chg="add del">
          <ac:chgData name="Jordan May Von Eggers" userId="2bcc5b33-6bd2-4559-ac12-5178b17ae4b3" providerId="ADAL" clId="{687BCA28-0438-064A-AB62-8DEA4A6EB04D}" dt="2024-06-24T22:26:15.001" v="13" actId="478"/>
          <ac:picMkLst>
            <pc:docMk/>
            <pc:sldMk cId="1010256830" sldId="256"/>
            <ac:picMk id="104" creationId="{6F0DE76F-B05C-A134-FF9A-1343397527EF}"/>
          </ac:picMkLst>
        </pc:picChg>
        <pc:cxnChg chg="mod">
          <ac:chgData name="Jordan May Von Eggers" userId="2bcc5b33-6bd2-4559-ac12-5178b17ae4b3" providerId="ADAL" clId="{687BCA28-0438-064A-AB62-8DEA4A6EB04D}" dt="2024-06-24T22:27:40.882" v="26" actId="14100"/>
          <ac:cxnSpMkLst>
            <pc:docMk/>
            <pc:sldMk cId="1010256830" sldId="256"/>
            <ac:cxnSpMk id="14" creationId="{4A8AFA9E-DAE5-76CC-B7D6-B1BBA944A561}"/>
          </ac:cxnSpMkLst>
        </pc:cxnChg>
        <pc:cxnChg chg="mod">
          <ac:chgData name="Jordan May Von Eggers" userId="2bcc5b33-6bd2-4559-ac12-5178b17ae4b3" providerId="ADAL" clId="{687BCA28-0438-064A-AB62-8DEA4A6EB04D}" dt="2024-06-24T22:27:57.483" v="30" actId="14100"/>
          <ac:cxnSpMkLst>
            <pc:docMk/>
            <pc:sldMk cId="1010256830" sldId="256"/>
            <ac:cxnSpMk id="16" creationId="{BE848B2C-0BFE-AD28-A175-DC7B06D54D9F}"/>
          </ac:cxnSpMkLst>
        </pc:cxnChg>
        <pc:cxnChg chg="mod">
          <ac:chgData name="Jordan May Von Eggers" userId="2bcc5b33-6bd2-4559-ac12-5178b17ae4b3" providerId="ADAL" clId="{687BCA28-0438-064A-AB62-8DEA4A6EB04D}" dt="2024-06-24T22:28:19.770" v="32" actId="14100"/>
          <ac:cxnSpMkLst>
            <pc:docMk/>
            <pc:sldMk cId="1010256830" sldId="256"/>
            <ac:cxnSpMk id="31" creationId="{626A0DB6-6E36-BF36-8589-A4B2A4000B08}"/>
          </ac:cxnSpMkLst>
        </pc:cxnChg>
      </pc:sldChg>
      <pc:sldChg chg="addSp modSp add del mod">
        <pc:chgData name="Jordan May Von Eggers" userId="2bcc5b33-6bd2-4559-ac12-5178b17ae4b3" providerId="ADAL" clId="{687BCA28-0438-064A-AB62-8DEA4A6EB04D}" dt="2024-08-30T17:13:19.325" v="41" actId="2696"/>
        <pc:sldMkLst>
          <pc:docMk/>
          <pc:sldMk cId="124385038" sldId="257"/>
        </pc:sldMkLst>
        <pc:picChg chg="add mod">
          <ac:chgData name="Jordan May Von Eggers" userId="2bcc5b33-6bd2-4559-ac12-5178b17ae4b3" providerId="ADAL" clId="{687BCA28-0438-064A-AB62-8DEA4A6EB04D}" dt="2024-06-27T21:31:50.465" v="40" actId="1076"/>
          <ac:picMkLst>
            <pc:docMk/>
            <pc:sldMk cId="124385038" sldId="257"/>
            <ac:picMk id="3" creationId="{A27895FE-C547-663B-745F-05D8BFBEE1B9}"/>
          </ac:picMkLst>
        </pc:picChg>
        <pc:picChg chg="add mod">
          <ac:chgData name="Jordan May Von Eggers" userId="2bcc5b33-6bd2-4559-ac12-5178b17ae4b3" providerId="ADAL" clId="{687BCA28-0438-064A-AB62-8DEA4A6EB04D}" dt="2024-06-27T21:31:45.690" v="39" actId="1076"/>
          <ac:picMkLst>
            <pc:docMk/>
            <pc:sldMk cId="124385038" sldId="257"/>
            <ac:picMk id="6" creationId="{B155800A-16C6-0750-473E-6F19767720E0}"/>
          </ac:picMkLst>
        </pc:picChg>
      </pc:sldChg>
      <pc:sldChg chg="modSp del modNotes">
        <pc:chgData name="Jordan May Von Eggers" userId="2bcc5b33-6bd2-4559-ac12-5178b17ae4b3" providerId="ADAL" clId="{687BCA28-0438-064A-AB62-8DEA4A6EB04D}" dt="2024-08-30T18:09:05.431" v="253" actId="2696"/>
        <pc:sldMkLst>
          <pc:docMk/>
          <pc:sldMk cId="1777275479" sldId="259"/>
        </pc:sldMkLst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7" creationId="{3B6518DB-3BEB-03AF-F80A-56B609ED349B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9" creationId="{4B3ADD90-8C0B-4A9B-A623-700D44F74389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11" creationId="{BD8732B6-6B5A-754C-1B9B-1FD6D649AA2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27" creationId="{F769F9CC-83F4-8796-2FF3-1EB7D89058D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3" creationId="{BF707CB8-18A3-3787-FAB5-C2DE915B9CB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7" creationId="{C71422BB-BD4F-44B4-4C5E-350C1A50761D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8" creationId="{01B9CDE3-0FB7-A884-1A88-D2610780986A}"/>
          </ac:spMkLst>
        </pc:sp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3" creationId="{A27895FE-C547-663B-745F-05D8BFBEE1B9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6" creationId="{B155800A-16C6-0750-473E-6F19767720E0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8" creationId="{B85ACBAD-CBED-4661-0806-528E32E8ED96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15" creationId="{F5C7FC92-0C3A-7B0E-7C6D-7D8A325BBC32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104" creationId="{6F0DE76F-B05C-A134-FF9A-1343397527EF}"/>
          </ac:picMkLst>
        </pc:pic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14" creationId="{4A8AFA9E-DAE5-76CC-B7D6-B1BBA944A561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16" creationId="{BE848B2C-0BFE-AD28-A175-DC7B06D54D9F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0" creationId="{120F0EB2-6142-C4D4-8B52-985B2DB93B32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1" creationId="{626A0DB6-6E36-BF36-8589-A4B2A4000B08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5" creationId="{491422D4-E262-D1A4-D020-CCC7504452DD}"/>
          </ac:cxnSpMkLst>
        </pc:cxnChg>
      </pc:sldChg>
      <pc:sldChg chg="addSp delSp modSp add mod ord modNotes">
        <pc:chgData name="Jordan May Von Eggers" userId="2bcc5b33-6bd2-4559-ac12-5178b17ae4b3" providerId="ADAL" clId="{687BCA28-0438-064A-AB62-8DEA4A6EB04D}" dt="2024-09-10T22:05:29.315" v="377" actId="1037"/>
        <pc:sldMkLst>
          <pc:docMk/>
          <pc:sldMk cId="1786437691" sldId="260"/>
        </pc:sldMkLst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7" creationId="{75C5623E-3FFE-0E88-0656-712B135B5E76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9" creationId="{4FA16A25-2C84-B153-65EE-72C4064CF129}"/>
          </ac:spMkLst>
        </pc:spChg>
        <pc:spChg chg="mod">
          <ac:chgData name="Jordan May Von Eggers" userId="2bcc5b33-6bd2-4559-ac12-5178b17ae4b3" providerId="ADAL" clId="{687BCA28-0438-064A-AB62-8DEA4A6EB04D}" dt="2024-09-10T20:13:27.335" v="309" actId="20577"/>
          <ac:spMkLst>
            <pc:docMk/>
            <pc:sldMk cId="1786437691" sldId="260"/>
            <ac:spMk id="11" creationId="{AC74AD3B-840A-7FBA-B54A-1FC260F71406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27" creationId="{865CEDF5-63BF-3E4D-23C5-B7C809929838}"/>
          </ac:spMkLst>
        </pc:spChg>
        <pc:spChg chg="mod">
          <ac:chgData name="Jordan May Von Eggers" userId="2bcc5b33-6bd2-4559-ac12-5178b17ae4b3" providerId="ADAL" clId="{687BCA28-0438-064A-AB62-8DEA4A6EB04D}" dt="2024-09-10T20:16:44.621" v="323" actId="20577"/>
          <ac:spMkLst>
            <pc:docMk/>
            <pc:sldMk cId="1786437691" sldId="260"/>
            <ac:spMk id="33" creationId="{9344444F-E9CA-F7E5-97FC-4630C26D9419}"/>
          </ac:spMkLst>
        </pc:spChg>
        <pc:spChg chg="mod">
          <ac:chgData name="Jordan May Von Eggers" userId="2bcc5b33-6bd2-4559-ac12-5178b17ae4b3" providerId="ADAL" clId="{687BCA28-0438-064A-AB62-8DEA4A6EB04D}" dt="2024-09-10T20:16:13.634" v="315" actId="20577"/>
          <ac:spMkLst>
            <pc:docMk/>
            <pc:sldMk cId="1786437691" sldId="260"/>
            <ac:spMk id="37" creationId="{685A3D0D-E997-4551-628F-6F37D2972E31}"/>
          </ac:spMkLst>
        </pc:spChg>
        <pc:spChg chg="mod">
          <ac:chgData name="Jordan May Von Eggers" userId="2bcc5b33-6bd2-4559-ac12-5178b17ae4b3" providerId="ADAL" clId="{687BCA28-0438-064A-AB62-8DEA4A6EB04D}" dt="2024-09-10T20:16:38.924" v="319" actId="20577"/>
          <ac:spMkLst>
            <pc:docMk/>
            <pc:sldMk cId="1786437691" sldId="260"/>
            <ac:spMk id="38" creationId="{299B93B5-00F0-9CDE-794A-B51E592F91DD}"/>
          </ac:spMkLst>
        </pc:spChg>
        <pc:picChg chg="del">
          <ac:chgData name="Jordan May Von Eggers" userId="2bcc5b33-6bd2-4559-ac12-5178b17ae4b3" providerId="ADAL" clId="{687BCA28-0438-064A-AB62-8DEA4A6EB04D}" dt="2024-08-30T17:24:41.535" v="70" actId="478"/>
          <ac:picMkLst>
            <pc:docMk/>
            <pc:sldMk cId="1786437691" sldId="260"/>
            <ac:picMk id="3" creationId="{EE5D159D-FCA1-38C7-E44F-EAA87A9D00D3}"/>
          </ac:picMkLst>
        </pc:picChg>
        <pc:picChg chg="add mod">
          <ac:chgData name="Jordan May Von Eggers" userId="2bcc5b33-6bd2-4559-ac12-5178b17ae4b3" providerId="ADAL" clId="{687BCA28-0438-064A-AB62-8DEA4A6EB04D}" dt="2024-09-10T22:05:29.315" v="377" actId="1037"/>
          <ac:picMkLst>
            <pc:docMk/>
            <pc:sldMk cId="1786437691" sldId="260"/>
            <ac:picMk id="3" creationId="{F5BBBAA3-62E9-AD63-F3F5-17DA5F3541C2}"/>
          </ac:picMkLst>
        </pc:picChg>
        <pc:picChg chg="add del mod">
          <ac:chgData name="Jordan May Von Eggers" userId="2bcc5b33-6bd2-4559-ac12-5178b17ae4b3" providerId="ADAL" clId="{687BCA28-0438-064A-AB62-8DEA4A6EB04D}" dt="2024-08-30T17:35:36.323" v="86" actId="478"/>
          <ac:picMkLst>
            <pc:docMk/>
            <pc:sldMk cId="1786437691" sldId="260"/>
            <ac:picMk id="4" creationId="{E5B16D6B-3D2E-6E2B-B90D-DEE5F7260ECB}"/>
          </ac:picMkLst>
        </pc:picChg>
        <pc:picChg chg="del">
          <ac:chgData name="Jordan May Von Eggers" userId="2bcc5b33-6bd2-4559-ac12-5178b17ae4b3" providerId="ADAL" clId="{687BCA28-0438-064A-AB62-8DEA4A6EB04D}" dt="2024-08-30T17:24:42.038" v="71" actId="478"/>
          <ac:picMkLst>
            <pc:docMk/>
            <pc:sldMk cId="1786437691" sldId="260"/>
            <ac:picMk id="6" creationId="{D09912B3-8E42-96E5-2DD9-827BFA96ABF1}"/>
          </ac:picMkLst>
        </pc:picChg>
        <pc:picChg chg="del">
          <ac:chgData name="Jordan May Von Eggers" userId="2bcc5b33-6bd2-4559-ac12-5178b17ae4b3" providerId="ADAL" clId="{687BCA28-0438-064A-AB62-8DEA4A6EB04D}" dt="2024-08-30T17:35:34.072" v="83" actId="478"/>
          <ac:picMkLst>
            <pc:docMk/>
            <pc:sldMk cId="1786437691" sldId="260"/>
            <ac:picMk id="8" creationId="{136F2E15-0B33-F00A-408D-710C66813E3A}"/>
          </ac:picMkLst>
        </pc:picChg>
        <pc:picChg chg="add del mod">
          <ac:chgData name="Jordan May Von Eggers" userId="2bcc5b33-6bd2-4559-ac12-5178b17ae4b3" providerId="ADAL" clId="{687BCA28-0438-064A-AB62-8DEA4A6EB04D}" dt="2024-08-30T17:35:32.079" v="82" actId="478"/>
          <ac:picMkLst>
            <pc:docMk/>
            <pc:sldMk cId="1786437691" sldId="260"/>
            <ac:picMk id="10" creationId="{ABADB0DA-40C7-7204-32C7-6091A4ED1B60}"/>
          </ac:picMkLst>
        </pc:picChg>
        <pc:picChg chg="add mod">
          <ac:chgData name="Jordan May Von Eggers" userId="2bcc5b33-6bd2-4559-ac12-5178b17ae4b3" providerId="ADAL" clId="{687BCA28-0438-064A-AB62-8DEA4A6EB04D}" dt="2024-09-10T20:15:46.193" v="312" actId="14826"/>
          <ac:picMkLst>
            <pc:docMk/>
            <pc:sldMk cId="1786437691" sldId="260"/>
            <ac:picMk id="13" creationId="{BB77A367-FA2C-299E-6AB9-622209D4A1CF}"/>
          </ac:picMkLst>
        </pc:picChg>
        <pc:picChg chg="del">
          <ac:chgData name="Jordan May Von Eggers" userId="2bcc5b33-6bd2-4559-ac12-5178b17ae4b3" providerId="ADAL" clId="{687BCA28-0438-064A-AB62-8DEA4A6EB04D}" dt="2024-08-30T17:35:35.871" v="84" actId="478"/>
          <ac:picMkLst>
            <pc:docMk/>
            <pc:sldMk cId="1786437691" sldId="260"/>
            <ac:picMk id="15" creationId="{D6170274-98A0-B196-D9AD-7BB8F7129CA3}"/>
          </ac:picMkLst>
        </pc:picChg>
        <pc:picChg chg="add mod">
          <ac:chgData name="Jordan May Von Eggers" userId="2bcc5b33-6bd2-4559-ac12-5178b17ae4b3" providerId="ADAL" clId="{687BCA28-0438-064A-AB62-8DEA4A6EB04D}" dt="2024-09-10T20:15:56.913" v="313" actId="14826"/>
          <ac:picMkLst>
            <pc:docMk/>
            <pc:sldMk cId="1786437691" sldId="260"/>
            <ac:picMk id="18" creationId="{E22F9EF7-5A1F-2B8E-3F83-68A83EDE63E0}"/>
          </ac:picMkLst>
        </pc:picChg>
        <pc:picChg chg="add mod">
          <ac:chgData name="Jordan May Von Eggers" userId="2bcc5b33-6bd2-4559-ac12-5178b17ae4b3" providerId="ADAL" clId="{687BCA28-0438-064A-AB62-8DEA4A6EB04D}" dt="2024-09-10T22:05:26.824" v="373" actId="1037"/>
          <ac:picMkLst>
            <pc:docMk/>
            <pc:sldMk cId="1786437691" sldId="260"/>
            <ac:picMk id="20" creationId="{AF0F9ECA-9609-867F-62EF-FF0BE58441EA}"/>
          </ac:picMkLst>
        </pc:picChg>
        <pc:picChg chg="add del mod">
          <ac:chgData name="Jordan May Von Eggers" userId="2bcc5b33-6bd2-4559-ac12-5178b17ae4b3" providerId="ADAL" clId="{687BCA28-0438-064A-AB62-8DEA4A6EB04D}" dt="2024-09-10T22:05:09.012" v="343" actId="478"/>
          <ac:picMkLst>
            <pc:docMk/>
            <pc:sldMk cId="1786437691" sldId="260"/>
            <ac:picMk id="22" creationId="{F9C0CCB7-C382-EC81-9D43-7D5C749274B4}"/>
          </ac:picMkLst>
        </pc:picChg>
        <pc:picChg chg="mod">
          <ac:chgData name="Jordan May Von Eggers" userId="2bcc5b33-6bd2-4559-ac12-5178b17ae4b3" providerId="ADAL" clId="{687BCA28-0438-064A-AB62-8DEA4A6EB04D}" dt="2024-08-30T18:21:15.193" v="307" actId="1035"/>
          <ac:picMkLst>
            <pc:docMk/>
            <pc:sldMk cId="1786437691" sldId="260"/>
            <ac:picMk id="104" creationId="{2AA53669-C542-F8B0-B661-593958EC228A}"/>
          </ac:picMkLst>
        </pc:pic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14" creationId="{8E0E63E5-A446-3929-B91F-E8E9E77A804E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16" creationId="{F48E12E9-2729-7587-8F66-0563817422F7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0" creationId="{424F4312-6D63-1893-5C9E-2C960A53EC06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1" creationId="{4F1B2863-D41D-5577-2FF9-AFDFC42E6BD8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5" creationId="{6CB054C5-C01D-8C02-1780-58132A71CECE}"/>
          </ac:cxnSpMkLst>
        </pc:cxnChg>
      </pc:sldChg>
      <pc:sldMasterChg chg="modSp modSldLayout">
        <pc:chgData name="Jordan May Von Eggers" userId="2bcc5b33-6bd2-4559-ac12-5178b17ae4b3" providerId="ADAL" clId="{687BCA28-0438-064A-AB62-8DEA4A6EB04D}" dt="2024-08-30T17:54:20.757" v="108"/>
        <pc:sldMasterMkLst>
          <pc:docMk/>
          <pc:sldMasterMk cId="2196064065" sldId="2147483744"/>
        </pc:sldMasterMkLst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1090495188" sldId="2147483745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090495188" sldId="214748374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090495188" sldId="214748374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1948031354" sldId="2147483747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948031354" sldId="214748374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948031354" sldId="214748374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610314643" sldId="2147483748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610314643" sldId="214748374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610314643" sldId="214748374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790682289" sldId="2147483749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4247555914" sldId="2147483752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2501540" sldId="2147483753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4157718223" sldId="2147483755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157718223" sldId="214748375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157718223" sldId="2147483755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87BCA28-0438-064A-AB62-8DEA4A6EB04D}" dt="2024-08-30T17:54:51.649" v="156"/>
        <pc:sldMasterMkLst>
          <pc:docMk/>
          <pc:sldMasterMk cId="3818771465" sldId="2147483756"/>
        </pc:sldMasterMkLst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193737281" sldId="2147483757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93737281" sldId="214748375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93737281" sldId="214748375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540219193" sldId="2147483759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540219193" sldId="214748375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540219193" sldId="214748375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2551408680" sldId="2147483760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2551408680" sldId="214748376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2551408680" sldId="214748376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692729514" sldId="2147483761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132216008" sldId="2147483764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3809024951" sldId="2147483765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363326340" sldId="2147483767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63326340" sldId="214748376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63326340" sldId="2147483767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87BCA28-0438-064A-AB62-8DEA4A6EB04D}" dt="2024-08-30T18:08:50.352" v="247"/>
        <pc:sldMasterMkLst>
          <pc:docMk/>
          <pc:sldMasterMk cId="1004288389" sldId="2147483768"/>
        </pc:sldMasterMkLst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2829062242" sldId="2147483769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829062242" sldId="214748376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829062242" sldId="214748376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751392510" sldId="2147483771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751392510" sldId="214748377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751392510" sldId="214748377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304168696" sldId="2147483772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04168696" sldId="214748377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04168696" sldId="214748377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361677809" sldId="2147483773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936520666" sldId="2147483776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501405995" sldId="2147483777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240972432" sldId="2147483779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40972432" sldId="214748377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40972432" sldId="2147483779"/>
              <ac:spMk id="3" creationId="{00000000-0000-0000-0000-000000000000}"/>
            </ac:spMkLst>
          </pc:spChg>
        </pc:sldLayoutChg>
      </pc:sldMasterChg>
    </pc:docChg>
  </pc:docChgLst>
  <pc:docChgLst>
    <pc:chgData name="Jordan May Von Eggers" userId="2bcc5b33-6bd2-4559-ac12-5178b17ae4b3" providerId="ADAL" clId="{E058BD1E-1C18-0B4B-86A0-6DE1E2E4609B}"/>
    <pc:docChg chg="undo custSel addSld delSld modSld modMainMaster modNotesMaster">
      <pc:chgData name="Jordan May Von Eggers" userId="2bcc5b33-6bd2-4559-ac12-5178b17ae4b3" providerId="ADAL" clId="{E058BD1E-1C18-0B4B-86A0-6DE1E2E4609B}" dt="2024-11-26T19:59:07.786" v="286" actId="20577"/>
      <pc:docMkLst>
        <pc:docMk/>
      </pc:docMkLst>
      <pc:sldChg chg="modSp del mod modNotes">
        <pc:chgData name="Jordan May Von Eggers" userId="2bcc5b33-6bd2-4559-ac12-5178b17ae4b3" providerId="ADAL" clId="{E058BD1E-1C18-0B4B-86A0-6DE1E2E4609B}" dt="2024-11-26T18:17:40.487" v="112" actId="2696"/>
        <pc:sldMkLst>
          <pc:docMk/>
          <pc:sldMk cId="1786437691" sldId="260"/>
        </pc:sldMkLst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7" creationId="{75C5623E-3FFE-0E88-0656-712B135B5E76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9" creationId="{4FA16A25-2C84-B153-65EE-72C4064CF129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11" creationId="{AC74AD3B-840A-7FBA-B54A-1FC260F71406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27" creationId="{865CEDF5-63BF-3E4D-23C5-B7C809929838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33" creationId="{9344444F-E9CA-F7E5-97FC-4630C26D9419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37" creationId="{685A3D0D-E997-4551-628F-6F37D2972E31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38" creationId="{299B93B5-00F0-9CDE-794A-B51E592F91DD}"/>
          </ac:spMkLst>
        </pc:spChg>
        <pc:picChg chg="mod">
          <ac:chgData name="Jordan May Von Eggers" userId="2bcc5b33-6bd2-4559-ac12-5178b17ae4b3" providerId="ADAL" clId="{E058BD1E-1C18-0B4B-86A0-6DE1E2E4609B}" dt="2024-11-12T16:39:35.163" v="52"/>
          <ac:picMkLst>
            <pc:docMk/>
            <pc:sldMk cId="1786437691" sldId="260"/>
            <ac:picMk id="3" creationId="{F5BBBAA3-62E9-AD63-F3F5-17DA5F3541C2}"/>
          </ac:picMkLst>
        </pc:picChg>
        <pc:picChg chg="mod">
          <ac:chgData name="Jordan May Von Eggers" userId="2bcc5b33-6bd2-4559-ac12-5178b17ae4b3" providerId="ADAL" clId="{E058BD1E-1C18-0B4B-86A0-6DE1E2E4609B}" dt="2024-11-12T16:39:35.163" v="52"/>
          <ac:picMkLst>
            <pc:docMk/>
            <pc:sldMk cId="1786437691" sldId="260"/>
            <ac:picMk id="13" creationId="{BB77A367-FA2C-299E-6AB9-622209D4A1CF}"/>
          </ac:picMkLst>
        </pc:picChg>
        <pc:picChg chg="mod">
          <ac:chgData name="Jordan May Von Eggers" userId="2bcc5b33-6bd2-4559-ac12-5178b17ae4b3" providerId="ADAL" clId="{E058BD1E-1C18-0B4B-86A0-6DE1E2E4609B}" dt="2024-11-12T16:39:35.163" v="52"/>
          <ac:picMkLst>
            <pc:docMk/>
            <pc:sldMk cId="1786437691" sldId="260"/>
            <ac:picMk id="18" creationId="{E22F9EF7-5A1F-2B8E-3F83-68A83EDE63E0}"/>
          </ac:picMkLst>
        </pc:picChg>
        <pc:picChg chg="mod">
          <ac:chgData name="Jordan May Von Eggers" userId="2bcc5b33-6bd2-4559-ac12-5178b17ae4b3" providerId="ADAL" clId="{E058BD1E-1C18-0B4B-86A0-6DE1E2E4609B}" dt="2024-11-12T16:39:35.163" v="52"/>
          <ac:picMkLst>
            <pc:docMk/>
            <pc:sldMk cId="1786437691" sldId="260"/>
            <ac:picMk id="20" creationId="{AF0F9ECA-9609-867F-62EF-FF0BE58441EA}"/>
          </ac:picMkLst>
        </pc:picChg>
        <pc:picChg chg="mod">
          <ac:chgData name="Jordan May Von Eggers" userId="2bcc5b33-6bd2-4559-ac12-5178b17ae4b3" providerId="ADAL" clId="{E058BD1E-1C18-0B4B-86A0-6DE1E2E4609B}" dt="2024-11-12T16:39:35.163" v="52"/>
          <ac:picMkLst>
            <pc:docMk/>
            <pc:sldMk cId="1786437691" sldId="260"/>
            <ac:picMk id="104" creationId="{2AA53669-C542-F8B0-B661-593958EC228A}"/>
          </ac:picMkLst>
        </pc:picChg>
        <pc:cxnChg chg="mod">
          <ac:chgData name="Jordan May Von Eggers" userId="2bcc5b33-6bd2-4559-ac12-5178b17ae4b3" providerId="ADAL" clId="{E058BD1E-1C18-0B4B-86A0-6DE1E2E4609B}" dt="2024-11-12T16:39:35.163" v="52"/>
          <ac:cxnSpMkLst>
            <pc:docMk/>
            <pc:sldMk cId="1786437691" sldId="260"/>
            <ac:cxnSpMk id="14" creationId="{8E0E63E5-A446-3929-B91F-E8E9E77A804E}"/>
          </ac:cxnSpMkLst>
        </pc:cxnChg>
        <pc:cxnChg chg="mod">
          <ac:chgData name="Jordan May Von Eggers" userId="2bcc5b33-6bd2-4559-ac12-5178b17ae4b3" providerId="ADAL" clId="{E058BD1E-1C18-0B4B-86A0-6DE1E2E4609B}" dt="2024-11-12T16:39:35.163" v="52"/>
          <ac:cxnSpMkLst>
            <pc:docMk/>
            <pc:sldMk cId="1786437691" sldId="260"/>
            <ac:cxnSpMk id="16" creationId="{F48E12E9-2729-7587-8F66-0563817422F7}"/>
          </ac:cxnSpMkLst>
        </pc:cxnChg>
        <pc:cxnChg chg="mod">
          <ac:chgData name="Jordan May Von Eggers" userId="2bcc5b33-6bd2-4559-ac12-5178b17ae4b3" providerId="ADAL" clId="{E058BD1E-1C18-0B4B-86A0-6DE1E2E4609B}" dt="2024-11-12T16:39:35.163" v="52"/>
          <ac:cxnSpMkLst>
            <pc:docMk/>
            <pc:sldMk cId="1786437691" sldId="260"/>
            <ac:cxnSpMk id="30" creationId="{424F4312-6D63-1893-5C9E-2C960A53EC06}"/>
          </ac:cxnSpMkLst>
        </pc:cxnChg>
        <pc:cxnChg chg="mod">
          <ac:chgData name="Jordan May Von Eggers" userId="2bcc5b33-6bd2-4559-ac12-5178b17ae4b3" providerId="ADAL" clId="{E058BD1E-1C18-0B4B-86A0-6DE1E2E4609B}" dt="2024-11-12T16:39:35.163" v="52"/>
          <ac:cxnSpMkLst>
            <pc:docMk/>
            <pc:sldMk cId="1786437691" sldId="260"/>
            <ac:cxnSpMk id="31" creationId="{4F1B2863-D41D-5577-2FF9-AFDFC42E6BD8}"/>
          </ac:cxnSpMkLst>
        </pc:cxnChg>
        <pc:cxnChg chg="mod">
          <ac:chgData name="Jordan May Von Eggers" userId="2bcc5b33-6bd2-4559-ac12-5178b17ae4b3" providerId="ADAL" clId="{E058BD1E-1C18-0B4B-86A0-6DE1E2E4609B}" dt="2024-11-12T16:39:35.163" v="52"/>
          <ac:cxnSpMkLst>
            <pc:docMk/>
            <pc:sldMk cId="1786437691" sldId="260"/>
            <ac:cxnSpMk id="35" creationId="{6CB054C5-C01D-8C02-1780-58132A71CECE}"/>
          </ac:cxnSpMkLst>
        </pc:cxnChg>
      </pc:sldChg>
      <pc:sldChg chg="addSp delSp modSp mod modNotes modNotesTx">
        <pc:chgData name="Jordan May Von Eggers" userId="2bcc5b33-6bd2-4559-ac12-5178b17ae4b3" providerId="ADAL" clId="{E058BD1E-1C18-0B4B-86A0-6DE1E2E4609B}" dt="2024-11-26T19:38:58.245" v="178" actId="20577"/>
        <pc:sldMkLst>
          <pc:docMk/>
          <pc:sldMk cId="2068078990" sldId="261"/>
        </pc:sldMkLst>
        <pc:spChg chg="mod">
          <ac:chgData name="Jordan May Von Eggers" userId="2bcc5b33-6bd2-4559-ac12-5178b17ae4b3" providerId="ADAL" clId="{E058BD1E-1C18-0B4B-86A0-6DE1E2E4609B}" dt="2024-11-26T18:17:58.583" v="120" actId="20577"/>
          <ac:spMkLst>
            <pc:docMk/>
            <pc:sldMk cId="2068078990" sldId="261"/>
            <ac:spMk id="7" creationId="{175A6F50-9211-FA9F-A257-65966EA550C5}"/>
          </ac:spMkLst>
        </pc:spChg>
        <pc:spChg chg="mod">
          <ac:chgData name="Jordan May Von Eggers" userId="2bcc5b33-6bd2-4559-ac12-5178b17ae4b3" providerId="ADAL" clId="{E058BD1E-1C18-0B4B-86A0-6DE1E2E4609B}" dt="2024-11-26T19:38:09.902" v="148" actId="20577"/>
          <ac:spMkLst>
            <pc:docMk/>
            <pc:sldMk cId="2068078990" sldId="261"/>
            <ac:spMk id="9" creationId="{53797402-D48B-0996-4F6D-46DE00342909}"/>
          </ac:spMkLst>
        </pc:spChg>
        <pc:spChg chg="mod">
          <ac:chgData name="Jordan May Von Eggers" userId="2bcc5b33-6bd2-4559-ac12-5178b17ae4b3" providerId="ADAL" clId="{E058BD1E-1C18-0B4B-86A0-6DE1E2E4609B}" dt="2024-11-12T16:39:45.669" v="63" actId="1035"/>
          <ac:spMkLst>
            <pc:docMk/>
            <pc:sldMk cId="2068078990" sldId="261"/>
            <ac:spMk id="11" creationId="{F27C5F58-DEFB-5E44-27C1-787EC9D09B88}"/>
          </ac:spMkLst>
        </pc:spChg>
        <pc:spChg chg="mod">
          <ac:chgData name="Jordan May Von Eggers" userId="2bcc5b33-6bd2-4559-ac12-5178b17ae4b3" providerId="ADAL" clId="{E058BD1E-1C18-0B4B-86A0-6DE1E2E4609B}" dt="2024-11-12T16:39:45.669" v="63" actId="1035"/>
          <ac:spMkLst>
            <pc:docMk/>
            <pc:sldMk cId="2068078990" sldId="261"/>
            <ac:spMk id="27" creationId="{4C3F75FB-0465-963C-85AD-BBF155180125}"/>
          </ac:spMkLst>
        </pc:spChg>
        <pc:spChg chg="mod">
          <ac:chgData name="Jordan May Von Eggers" userId="2bcc5b33-6bd2-4559-ac12-5178b17ae4b3" providerId="ADAL" clId="{E058BD1E-1C18-0B4B-86A0-6DE1E2E4609B}" dt="2024-11-26T19:38:40.554" v="152" actId="20577"/>
          <ac:spMkLst>
            <pc:docMk/>
            <pc:sldMk cId="2068078990" sldId="261"/>
            <ac:spMk id="33" creationId="{E3395A89-8CF9-900F-2C3D-FDD493D9CEF2}"/>
          </ac:spMkLst>
        </pc:spChg>
        <pc:spChg chg="mod">
          <ac:chgData name="Jordan May Von Eggers" userId="2bcc5b33-6bd2-4559-ac12-5178b17ae4b3" providerId="ADAL" clId="{E058BD1E-1C18-0B4B-86A0-6DE1E2E4609B}" dt="2024-11-26T19:38:49.601" v="160" actId="20577"/>
          <ac:spMkLst>
            <pc:docMk/>
            <pc:sldMk cId="2068078990" sldId="261"/>
            <ac:spMk id="37" creationId="{AD16BAD9-4598-E9E4-B183-B57EE3A75D4D}"/>
          </ac:spMkLst>
        </pc:spChg>
        <pc:spChg chg="mod">
          <ac:chgData name="Jordan May Von Eggers" userId="2bcc5b33-6bd2-4559-ac12-5178b17ae4b3" providerId="ADAL" clId="{E058BD1E-1C18-0B4B-86A0-6DE1E2E4609B}" dt="2024-11-26T19:38:58.245" v="178" actId="20577"/>
          <ac:spMkLst>
            <pc:docMk/>
            <pc:sldMk cId="2068078990" sldId="261"/>
            <ac:spMk id="38" creationId="{D5EE3BC5-1627-02F2-40C9-D52A219AB6DD}"/>
          </ac:spMkLst>
        </pc:spChg>
        <pc:picChg chg="add mod">
          <ac:chgData name="Jordan May Von Eggers" userId="2bcc5b33-6bd2-4559-ac12-5178b17ae4b3" providerId="ADAL" clId="{E058BD1E-1C18-0B4B-86A0-6DE1E2E4609B}" dt="2024-11-26T19:22:34.063" v="136" actId="14826"/>
          <ac:picMkLst>
            <pc:docMk/>
            <pc:sldMk cId="2068078990" sldId="261"/>
            <ac:picMk id="3" creationId="{2E0C873B-7421-834D-3182-2D0AA1F4947F}"/>
          </ac:picMkLst>
        </pc:picChg>
        <pc:picChg chg="del mod">
          <ac:chgData name="Jordan May Von Eggers" userId="2bcc5b33-6bd2-4559-ac12-5178b17ae4b3" providerId="ADAL" clId="{E058BD1E-1C18-0B4B-86A0-6DE1E2E4609B}" dt="2024-11-12T16:27:41.540" v="8" actId="478"/>
          <ac:picMkLst>
            <pc:docMk/>
            <pc:sldMk cId="2068078990" sldId="261"/>
            <ac:picMk id="4" creationId="{903B61FB-D0A8-6CD7-51D0-8AD68AB932D1}"/>
          </ac:picMkLst>
        </pc:picChg>
        <pc:picChg chg="add mod">
          <ac:chgData name="Jordan May Von Eggers" userId="2bcc5b33-6bd2-4559-ac12-5178b17ae4b3" providerId="ADAL" clId="{E058BD1E-1C18-0B4B-86A0-6DE1E2E4609B}" dt="2024-11-26T19:35:25.443" v="141" actId="14826"/>
          <ac:picMkLst>
            <pc:docMk/>
            <pc:sldMk cId="2068078990" sldId="261"/>
            <ac:picMk id="6" creationId="{F9638CA6-E579-8A70-F62F-3BCB2DAED748}"/>
          </ac:picMkLst>
        </pc:picChg>
        <pc:picChg chg="del">
          <ac:chgData name="Jordan May Von Eggers" userId="2bcc5b33-6bd2-4559-ac12-5178b17ae4b3" providerId="ADAL" clId="{E058BD1E-1C18-0B4B-86A0-6DE1E2E4609B}" dt="2024-11-12T16:38:16.207" v="27" actId="478"/>
          <ac:picMkLst>
            <pc:docMk/>
            <pc:sldMk cId="2068078990" sldId="261"/>
            <ac:picMk id="10" creationId="{52CAF06B-DC87-42CD-634E-21D415FA4C55}"/>
          </ac:picMkLst>
        </pc:picChg>
        <pc:picChg chg="mod">
          <ac:chgData name="Jordan May Von Eggers" userId="2bcc5b33-6bd2-4559-ac12-5178b17ae4b3" providerId="ADAL" clId="{E058BD1E-1C18-0B4B-86A0-6DE1E2E4609B}" dt="2024-11-26T19:22:49.387" v="137" actId="14826"/>
          <ac:picMkLst>
            <pc:docMk/>
            <pc:sldMk cId="2068078990" sldId="261"/>
            <ac:picMk id="13" creationId="{34786E63-70E0-F430-9720-042B0C98C2E5}"/>
          </ac:picMkLst>
        </pc:picChg>
        <pc:picChg chg="mod">
          <ac:chgData name="Jordan May Von Eggers" userId="2bcc5b33-6bd2-4559-ac12-5178b17ae4b3" providerId="ADAL" clId="{E058BD1E-1C18-0B4B-86A0-6DE1E2E4609B}" dt="2024-11-26T19:36:06.646" v="142" actId="14826"/>
          <ac:picMkLst>
            <pc:docMk/>
            <pc:sldMk cId="2068078990" sldId="261"/>
            <ac:picMk id="18" creationId="{38052CFC-2088-2671-07C2-BAF063E95777}"/>
          </ac:picMkLst>
        </pc:picChg>
        <pc:picChg chg="mod">
          <ac:chgData name="Jordan May Von Eggers" userId="2bcc5b33-6bd2-4559-ac12-5178b17ae4b3" providerId="ADAL" clId="{E058BD1E-1C18-0B4B-86A0-6DE1E2E4609B}" dt="2024-11-12T16:39:45.669" v="63" actId="1035"/>
          <ac:picMkLst>
            <pc:docMk/>
            <pc:sldMk cId="2068078990" sldId="261"/>
            <ac:picMk id="104" creationId="{B67530F7-45EB-4B75-F940-728940A476D1}"/>
          </ac:picMkLst>
        </pc:picChg>
        <pc:cxnChg chg="mod">
          <ac:chgData name="Jordan May Von Eggers" userId="2bcc5b33-6bd2-4559-ac12-5178b17ae4b3" providerId="ADAL" clId="{E058BD1E-1C18-0B4B-86A0-6DE1E2E4609B}" dt="2024-11-12T16:39:45.669" v="63" actId="1035"/>
          <ac:cxnSpMkLst>
            <pc:docMk/>
            <pc:sldMk cId="2068078990" sldId="261"/>
            <ac:cxnSpMk id="14" creationId="{9D235D18-0700-F4F1-C302-3FE99A5B00AF}"/>
          </ac:cxnSpMkLst>
        </pc:cxnChg>
        <pc:cxnChg chg="mod">
          <ac:chgData name="Jordan May Von Eggers" userId="2bcc5b33-6bd2-4559-ac12-5178b17ae4b3" providerId="ADAL" clId="{E058BD1E-1C18-0B4B-86A0-6DE1E2E4609B}" dt="2024-11-12T16:39:45.669" v="63" actId="1035"/>
          <ac:cxnSpMkLst>
            <pc:docMk/>
            <pc:sldMk cId="2068078990" sldId="261"/>
            <ac:cxnSpMk id="16" creationId="{36EFA5C0-6781-24D0-1FAC-26DF214343F1}"/>
          </ac:cxnSpMkLst>
        </pc:cxnChg>
        <pc:cxnChg chg="mod">
          <ac:chgData name="Jordan May Von Eggers" userId="2bcc5b33-6bd2-4559-ac12-5178b17ae4b3" providerId="ADAL" clId="{E058BD1E-1C18-0B4B-86A0-6DE1E2E4609B}" dt="2024-11-12T16:39:45.669" v="63" actId="1035"/>
          <ac:cxnSpMkLst>
            <pc:docMk/>
            <pc:sldMk cId="2068078990" sldId="261"/>
            <ac:cxnSpMk id="30" creationId="{2F9030C1-0B53-45C4-09EA-0E1830F93301}"/>
          </ac:cxnSpMkLst>
        </pc:cxnChg>
        <pc:cxnChg chg="mod">
          <ac:chgData name="Jordan May Von Eggers" userId="2bcc5b33-6bd2-4559-ac12-5178b17ae4b3" providerId="ADAL" clId="{E058BD1E-1C18-0B4B-86A0-6DE1E2E4609B}" dt="2024-11-12T16:39:45.669" v="63" actId="1035"/>
          <ac:cxnSpMkLst>
            <pc:docMk/>
            <pc:sldMk cId="2068078990" sldId="261"/>
            <ac:cxnSpMk id="31" creationId="{12FD5E90-15B8-0D3E-8CAA-153F1A38B240}"/>
          </ac:cxnSpMkLst>
        </pc:cxnChg>
        <pc:cxnChg chg="mod">
          <ac:chgData name="Jordan May Von Eggers" userId="2bcc5b33-6bd2-4559-ac12-5178b17ae4b3" providerId="ADAL" clId="{E058BD1E-1C18-0B4B-86A0-6DE1E2E4609B}" dt="2024-11-12T16:39:45.669" v="63" actId="1035"/>
          <ac:cxnSpMkLst>
            <pc:docMk/>
            <pc:sldMk cId="2068078990" sldId="261"/>
            <ac:cxnSpMk id="35" creationId="{D81CEE5E-F204-4BA7-A0C1-7AE1765B2923}"/>
          </ac:cxnSpMkLst>
        </pc:cxnChg>
      </pc:sldChg>
      <pc:sldChg chg="addSp modSp add mod modNotesTx">
        <pc:chgData name="Jordan May Von Eggers" userId="2bcc5b33-6bd2-4559-ac12-5178b17ae4b3" providerId="ADAL" clId="{E058BD1E-1C18-0B4B-86A0-6DE1E2E4609B}" dt="2024-11-26T19:45:35.288" v="243" actId="20577"/>
        <pc:sldMkLst>
          <pc:docMk/>
          <pc:sldMk cId="2375331731" sldId="262"/>
        </pc:sldMkLst>
        <pc:spChg chg="mod">
          <ac:chgData name="Jordan May Von Eggers" userId="2bcc5b33-6bd2-4559-ac12-5178b17ae4b3" providerId="ADAL" clId="{E058BD1E-1C18-0B4B-86A0-6DE1E2E4609B}" dt="2024-11-26T19:45:17.596" v="225" actId="20577"/>
          <ac:spMkLst>
            <pc:docMk/>
            <pc:sldMk cId="2375331731" sldId="262"/>
            <ac:spMk id="7" creationId="{0D20DA7B-A846-AB8B-08E7-E7AF9D66E197}"/>
          </ac:spMkLst>
        </pc:spChg>
        <pc:spChg chg="mod">
          <ac:chgData name="Jordan May Von Eggers" userId="2bcc5b33-6bd2-4559-ac12-5178b17ae4b3" providerId="ADAL" clId="{E058BD1E-1C18-0B4B-86A0-6DE1E2E4609B}" dt="2024-11-26T19:45:35.288" v="243" actId="20577"/>
          <ac:spMkLst>
            <pc:docMk/>
            <pc:sldMk cId="2375331731" sldId="262"/>
            <ac:spMk id="9" creationId="{204A079C-A8E4-8AC8-15BB-794D595400BF}"/>
          </ac:spMkLst>
        </pc:spChg>
        <pc:spChg chg="mod">
          <ac:chgData name="Jordan May Von Eggers" userId="2bcc5b33-6bd2-4559-ac12-5178b17ae4b3" providerId="ADAL" clId="{E058BD1E-1C18-0B4B-86A0-6DE1E2E4609B}" dt="2024-11-26T19:45:28.681" v="233" actId="20577"/>
          <ac:spMkLst>
            <pc:docMk/>
            <pc:sldMk cId="2375331731" sldId="262"/>
            <ac:spMk id="11" creationId="{C336CA75-6C0E-8054-81A9-7960F6FA2194}"/>
          </ac:spMkLst>
        </pc:spChg>
        <pc:spChg chg="mod">
          <ac:chgData name="Jordan May Von Eggers" userId="2bcc5b33-6bd2-4559-ac12-5178b17ae4b3" providerId="ADAL" clId="{E058BD1E-1C18-0B4B-86A0-6DE1E2E4609B}" dt="2024-11-26T19:43:25.559" v="200" actId="20577"/>
          <ac:spMkLst>
            <pc:docMk/>
            <pc:sldMk cId="2375331731" sldId="262"/>
            <ac:spMk id="27" creationId="{6BE0CB4D-DC73-6D43-0BFD-B039E4B4E095}"/>
          </ac:spMkLst>
        </pc:spChg>
        <pc:spChg chg="mod">
          <ac:chgData name="Jordan May Von Eggers" userId="2bcc5b33-6bd2-4559-ac12-5178b17ae4b3" providerId="ADAL" clId="{E058BD1E-1C18-0B4B-86A0-6DE1E2E4609B}" dt="2024-11-26T19:44:48.357" v="215" actId="20577"/>
          <ac:spMkLst>
            <pc:docMk/>
            <pc:sldMk cId="2375331731" sldId="262"/>
            <ac:spMk id="33" creationId="{19EA5EC0-A14A-4B0E-34A3-9EEE5C3B0800}"/>
          </ac:spMkLst>
        </pc:spChg>
        <pc:spChg chg="mod">
          <ac:chgData name="Jordan May Von Eggers" userId="2bcc5b33-6bd2-4559-ac12-5178b17ae4b3" providerId="ADAL" clId="{E058BD1E-1C18-0B4B-86A0-6DE1E2E4609B}" dt="2024-11-26T19:44:40.036" v="207" actId="20577"/>
          <ac:spMkLst>
            <pc:docMk/>
            <pc:sldMk cId="2375331731" sldId="262"/>
            <ac:spMk id="37" creationId="{ECD09860-2E26-A502-58F7-2BBA15D0CD40}"/>
          </ac:spMkLst>
        </pc:spChg>
        <pc:spChg chg="mod">
          <ac:chgData name="Jordan May Von Eggers" userId="2bcc5b33-6bd2-4559-ac12-5178b17ae4b3" providerId="ADAL" clId="{E058BD1E-1C18-0B4B-86A0-6DE1E2E4609B}" dt="2024-11-26T19:44:52.938" v="223" actId="20577"/>
          <ac:spMkLst>
            <pc:docMk/>
            <pc:sldMk cId="2375331731" sldId="262"/>
            <ac:spMk id="38" creationId="{F26B67FA-9377-8D14-3106-2FCFF91AD194}"/>
          </ac:spMkLst>
        </pc:spChg>
        <pc:picChg chg="add mod">
          <ac:chgData name="Jordan May Von Eggers" userId="2bcc5b33-6bd2-4559-ac12-5178b17ae4b3" providerId="ADAL" clId="{E058BD1E-1C18-0B4B-86A0-6DE1E2E4609B}" dt="2024-11-26T19:39:59.764" v="187" actId="571"/>
          <ac:picMkLst>
            <pc:docMk/>
            <pc:sldMk cId="2375331731" sldId="262"/>
            <ac:picMk id="2" creationId="{63B54FDE-B6F9-80E4-94EA-E21CC987FBD0}"/>
          </ac:picMkLst>
        </pc:picChg>
        <pc:picChg chg="mod">
          <ac:chgData name="Jordan May Von Eggers" userId="2bcc5b33-6bd2-4559-ac12-5178b17ae4b3" providerId="ADAL" clId="{E058BD1E-1C18-0B4B-86A0-6DE1E2E4609B}" dt="2024-11-26T19:44:05.504" v="201" actId="14826"/>
          <ac:picMkLst>
            <pc:docMk/>
            <pc:sldMk cId="2375331731" sldId="262"/>
            <ac:picMk id="3" creationId="{B56BD701-256A-B6B0-4B69-52519B8DE0B4}"/>
          </ac:picMkLst>
        </pc:picChg>
        <pc:picChg chg="mod">
          <ac:chgData name="Jordan May Von Eggers" userId="2bcc5b33-6bd2-4559-ac12-5178b17ae4b3" providerId="ADAL" clId="{E058BD1E-1C18-0B4B-86A0-6DE1E2E4609B}" dt="2024-11-26T19:43:09.806" v="190" actId="14826"/>
          <ac:picMkLst>
            <pc:docMk/>
            <pc:sldMk cId="2375331731" sldId="262"/>
            <ac:picMk id="6" creationId="{2AD3B3A7-68F8-0F96-2E61-80E2A12CA200}"/>
          </ac:picMkLst>
        </pc:picChg>
        <pc:picChg chg="mod">
          <ac:chgData name="Jordan May Von Eggers" userId="2bcc5b33-6bd2-4559-ac12-5178b17ae4b3" providerId="ADAL" clId="{E058BD1E-1C18-0B4B-86A0-6DE1E2E4609B}" dt="2024-11-26T19:44:14.083" v="202" actId="14826"/>
          <ac:picMkLst>
            <pc:docMk/>
            <pc:sldMk cId="2375331731" sldId="262"/>
            <ac:picMk id="13" creationId="{383878D6-1177-F081-6C24-F8C1641D5E8D}"/>
          </ac:picMkLst>
        </pc:picChg>
        <pc:picChg chg="mod">
          <ac:chgData name="Jordan May Von Eggers" userId="2bcc5b33-6bd2-4559-ac12-5178b17ae4b3" providerId="ADAL" clId="{E058BD1E-1C18-0B4B-86A0-6DE1E2E4609B}" dt="2024-11-26T19:44:21.965" v="203" actId="14826"/>
          <ac:picMkLst>
            <pc:docMk/>
            <pc:sldMk cId="2375331731" sldId="262"/>
            <ac:picMk id="18" creationId="{7E6FC67A-D3F2-B466-F29F-89987FF2F2DA}"/>
          </ac:picMkLst>
        </pc:picChg>
      </pc:sldChg>
      <pc:sldChg chg="modSp add mod">
        <pc:chgData name="Jordan May Von Eggers" userId="2bcc5b33-6bd2-4559-ac12-5178b17ae4b3" providerId="ADAL" clId="{E058BD1E-1C18-0B4B-86A0-6DE1E2E4609B}" dt="2024-11-26T19:59:07.786" v="286" actId="20577"/>
        <pc:sldMkLst>
          <pc:docMk/>
          <pc:sldMk cId="181068942" sldId="263"/>
        </pc:sldMkLst>
        <pc:spChg chg="mod">
          <ac:chgData name="Jordan May Von Eggers" userId="2bcc5b33-6bd2-4559-ac12-5178b17ae4b3" providerId="ADAL" clId="{E058BD1E-1C18-0B4B-86A0-6DE1E2E4609B}" dt="2024-11-26T19:46:07.438" v="246" actId="20577"/>
          <ac:spMkLst>
            <pc:docMk/>
            <pc:sldMk cId="181068942" sldId="263"/>
            <ac:spMk id="7" creationId="{153DF881-BF27-3018-4AF9-9E5DB4D7E614}"/>
          </ac:spMkLst>
        </pc:spChg>
        <pc:spChg chg="mod">
          <ac:chgData name="Jordan May Von Eggers" userId="2bcc5b33-6bd2-4559-ac12-5178b17ae4b3" providerId="ADAL" clId="{E058BD1E-1C18-0B4B-86A0-6DE1E2E4609B}" dt="2024-11-26T19:46:21.478" v="254" actId="20577"/>
          <ac:spMkLst>
            <pc:docMk/>
            <pc:sldMk cId="181068942" sldId="263"/>
            <ac:spMk id="9" creationId="{FDA439D0-AFC5-6B99-A5BD-7A8262EE38F2}"/>
          </ac:spMkLst>
        </pc:spChg>
        <pc:spChg chg="mod">
          <ac:chgData name="Jordan May Von Eggers" userId="2bcc5b33-6bd2-4559-ac12-5178b17ae4b3" providerId="ADAL" clId="{E058BD1E-1C18-0B4B-86A0-6DE1E2E4609B}" dt="2024-11-26T19:59:07.786" v="286" actId="20577"/>
          <ac:spMkLst>
            <pc:docMk/>
            <pc:sldMk cId="181068942" sldId="263"/>
            <ac:spMk id="11" creationId="{0F903863-08D5-29EE-CFD2-564F5E7449D1}"/>
          </ac:spMkLst>
        </pc:spChg>
        <pc:spChg chg="mod">
          <ac:chgData name="Jordan May Von Eggers" userId="2bcc5b33-6bd2-4559-ac12-5178b17ae4b3" providerId="ADAL" clId="{E058BD1E-1C18-0B4B-86A0-6DE1E2E4609B}" dt="2024-11-26T19:47:26.021" v="258" actId="20577"/>
          <ac:spMkLst>
            <pc:docMk/>
            <pc:sldMk cId="181068942" sldId="263"/>
            <ac:spMk id="27" creationId="{E31D6988-FC2F-9E4F-FBCE-91D9E1ACCE35}"/>
          </ac:spMkLst>
        </pc:spChg>
        <pc:spChg chg="mod">
          <ac:chgData name="Jordan May Von Eggers" userId="2bcc5b33-6bd2-4559-ac12-5178b17ae4b3" providerId="ADAL" clId="{E058BD1E-1C18-0B4B-86A0-6DE1E2E4609B}" dt="2024-11-26T19:47:36.358" v="272" actId="20577"/>
          <ac:spMkLst>
            <pc:docMk/>
            <pc:sldMk cId="181068942" sldId="263"/>
            <ac:spMk id="33" creationId="{060E6BDB-3C5B-22FA-58BA-86F3DB4B243F}"/>
          </ac:spMkLst>
        </pc:spChg>
        <pc:spChg chg="mod">
          <ac:chgData name="Jordan May Von Eggers" userId="2bcc5b33-6bd2-4559-ac12-5178b17ae4b3" providerId="ADAL" clId="{E058BD1E-1C18-0B4B-86A0-6DE1E2E4609B}" dt="2024-11-26T19:47:31.137" v="262" actId="20577"/>
          <ac:spMkLst>
            <pc:docMk/>
            <pc:sldMk cId="181068942" sldId="263"/>
            <ac:spMk id="37" creationId="{6F8DB553-6284-1F6D-66C7-EF4809D63209}"/>
          </ac:spMkLst>
        </pc:spChg>
        <pc:spChg chg="mod">
          <ac:chgData name="Jordan May Von Eggers" userId="2bcc5b33-6bd2-4559-ac12-5178b17ae4b3" providerId="ADAL" clId="{E058BD1E-1C18-0B4B-86A0-6DE1E2E4609B}" dt="2024-11-26T19:47:42.762" v="280" actId="20577"/>
          <ac:spMkLst>
            <pc:docMk/>
            <pc:sldMk cId="181068942" sldId="263"/>
            <ac:spMk id="38" creationId="{1F8FE1C2-EC1E-D8E2-7527-E8A10C482607}"/>
          </ac:spMkLst>
        </pc:spChg>
        <pc:picChg chg="mod">
          <ac:chgData name="Jordan May Von Eggers" userId="2bcc5b33-6bd2-4559-ac12-5178b17ae4b3" providerId="ADAL" clId="{E058BD1E-1C18-0B4B-86A0-6DE1E2E4609B}" dt="2024-11-26T19:46:34.071" v="255" actId="14826"/>
          <ac:picMkLst>
            <pc:docMk/>
            <pc:sldMk cId="181068942" sldId="263"/>
            <ac:picMk id="3" creationId="{FEE8720A-F8A5-38FF-412C-E461D2DF4B23}"/>
          </ac:picMkLst>
        </pc:picChg>
        <pc:picChg chg="mod">
          <ac:chgData name="Jordan May Von Eggers" userId="2bcc5b33-6bd2-4559-ac12-5178b17ae4b3" providerId="ADAL" clId="{E058BD1E-1C18-0B4B-86A0-6DE1E2E4609B}" dt="2024-11-26T19:47:52.092" v="281" actId="14826"/>
          <ac:picMkLst>
            <pc:docMk/>
            <pc:sldMk cId="181068942" sldId="263"/>
            <ac:picMk id="6" creationId="{48D846B6-0538-C1F4-6BAF-11DA2B3E73C1}"/>
          </ac:picMkLst>
        </pc:picChg>
        <pc:picChg chg="mod">
          <ac:chgData name="Jordan May Von Eggers" userId="2bcc5b33-6bd2-4559-ac12-5178b17ae4b3" providerId="ADAL" clId="{E058BD1E-1C18-0B4B-86A0-6DE1E2E4609B}" dt="2024-11-26T19:46:41.680" v="256" actId="14826"/>
          <ac:picMkLst>
            <pc:docMk/>
            <pc:sldMk cId="181068942" sldId="263"/>
            <ac:picMk id="13" creationId="{427DB2B6-71E3-ADED-A37E-DFB486D1BCBF}"/>
          </ac:picMkLst>
        </pc:picChg>
        <pc:picChg chg="mod">
          <ac:chgData name="Jordan May Von Eggers" userId="2bcc5b33-6bd2-4559-ac12-5178b17ae4b3" providerId="ADAL" clId="{E058BD1E-1C18-0B4B-86A0-6DE1E2E4609B}" dt="2024-11-26T19:48:00.238" v="282" actId="14826"/>
          <ac:picMkLst>
            <pc:docMk/>
            <pc:sldMk cId="181068942" sldId="263"/>
            <ac:picMk id="18" creationId="{F1EEECF4-994B-C75E-EA18-EB89078D259B}"/>
          </ac:picMkLst>
        </pc:picChg>
      </pc:sldChg>
      <pc:sldMasterChg chg="modSp modSldLayout">
        <pc:chgData name="Jordan May Von Eggers" userId="2bcc5b33-6bd2-4559-ac12-5178b17ae4b3" providerId="ADAL" clId="{E058BD1E-1C18-0B4B-86A0-6DE1E2E4609B}" dt="2024-11-12T16:39:35.163" v="52"/>
        <pc:sldMasterMkLst>
          <pc:docMk/>
          <pc:sldMasterMk cId="892434936" sldId="2147483804"/>
        </pc:sldMasterMkLst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asterMk cId="892434936" sldId="2147483804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asterMk cId="892434936" sldId="2147483804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asterMk cId="892434936" sldId="2147483804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asterMk cId="892434936" sldId="2147483804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asterMk cId="892434936" sldId="2147483804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688901543" sldId="2147483805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688901543" sldId="214748380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688901543" sldId="214748380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4196861274" sldId="2147483807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4196861274" sldId="214748380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4196861274" sldId="214748380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2686689074" sldId="2147483808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686689074" sldId="214748380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686689074" sldId="214748380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2701126461" sldId="2147483809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701126461" sldId="214748380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701126461" sldId="214748380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701126461" sldId="2147483809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701126461" sldId="2147483809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701126461" sldId="2147483809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107015379" sldId="2147483812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107015379" sldId="2147483812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107015379" sldId="214748381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107015379" sldId="214748381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3998171669" sldId="2147483813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3998171669" sldId="214748381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3998171669" sldId="214748381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3998171669" sldId="2147483813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1282717361" sldId="2147483815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1282717361" sldId="214748381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1282717361" sldId="2147483815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11435-BC9C-C649-B93C-0243AFB6DB2E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1143000"/>
            <a:ext cx="4251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ADFC7-EF9B-2D4D-A055-5851C500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1pPr>
    <a:lvl2pPr marL="469224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2pPr>
    <a:lvl3pPr marL="938449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3pPr>
    <a:lvl4pPr marL="1407673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4pPr>
    <a:lvl5pPr marL="1876897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5pPr>
    <a:lvl6pPr marL="2346122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6pPr>
    <a:lvl7pPr marL="2815346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7pPr>
    <a:lvl8pPr marL="3284571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8pPr>
    <a:lvl9pPr marL="3753795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49545-4AE9-6066-E58D-A796D8F0D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E83C6-80D7-05C7-5450-6C111E2A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03338" y="1143000"/>
            <a:ext cx="42513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020CD3-291B-C9C9-5975-87ECB4025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lakes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C7CBD-5945-D876-D962-92D85D0C2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ADFC7-EF9B-2D4D-A055-5851C500C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3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7656C-D855-60E9-1614-19A9D739A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AB990-349F-F81B-8EBC-B866B2051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03338" y="1143000"/>
            <a:ext cx="42513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AC5E6-9033-A2B7-CEF7-67534E7F4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677D0-B5CC-F0BD-AB10-7ECAE6AC7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ADFC7-EF9B-2D4D-A055-5851C500C5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F0DC2-26A7-03D3-D752-7B3610DDB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EED0AB-3E6F-D503-978B-50C948C97C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03338" y="1143000"/>
            <a:ext cx="42513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9F6BC1-7947-FF7D-80BF-A0EF0EF70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2D1EC-7F15-7F60-011A-DDD43E704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ADFC7-EF9B-2D4D-A055-5851C500C5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4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1466606"/>
            <a:ext cx="1049274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4706830"/>
            <a:ext cx="92583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4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2" y="477114"/>
            <a:ext cx="2661761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8" y="477114"/>
            <a:ext cx="7830979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6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9" y="2234139"/>
            <a:ext cx="10647045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9" y="5997113"/>
            <a:ext cx="10647045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>
                    <a:tint val="82000"/>
                  </a:schemeClr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82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82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8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2385568"/>
            <a:ext cx="524637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2385568"/>
            <a:ext cx="524637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477116"/>
            <a:ext cx="10647045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7" y="2196797"/>
            <a:ext cx="5222259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7" y="3273414"/>
            <a:ext cx="5222259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3" y="2196797"/>
            <a:ext cx="524797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3" y="3273414"/>
            <a:ext cx="524797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2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97429"/>
            <a:ext cx="3981390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290283"/>
            <a:ext cx="6249353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688431"/>
            <a:ext cx="3981390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97429"/>
            <a:ext cx="3981390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290283"/>
            <a:ext cx="6249353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688431"/>
            <a:ext cx="3981390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1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477116"/>
            <a:ext cx="10647045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2385568"/>
            <a:ext cx="10647045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8305927"/>
            <a:ext cx="277749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8D3E9-2565-C645-BAD9-D02505D431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8305927"/>
            <a:ext cx="4166235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8305927"/>
            <a:ext cx="277749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4680A-7C0D-B20A-5924-9E63627C8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5A6F50-9211-FA9F-A257-65966EA550C5}"/>
              </a:ext>
            </a:extLst>
          </p:cNvPr>
          <p:cNvSpPr/>
          <p:nvPr/>
        </p:nvSpPr>
        <p:spPr>
          <a:xfrm>
            <a:off x="1690436" y="175519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81,740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797402-D48B-0996-4F6D-46DE00342909}"/>
              </a:ext>
            </a:extLst>
          </p:cNvPr>
          <p:cNvSpPr/>
          <p:nvPr/>
        </p:nvSpPr>
        <p:spPr>
          <a:xfrm>
            <a:off x="3161177" y="1567171"/>
            <a:ext cx="1760623" cy="1472184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&gt;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87.0%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classifications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7C5F58-DEFB-5E44-27C1-787EC9D09B88}"/>
              </a:ext>
            </a:extLst>
          </p:cNvPr>
          <p:cNvSpPr/>
          <p:nvPr/>
        </p:nvSpPr>
        <p:spPr>
          <a:xfrm>
            <a:off x="670034" y="1567173"/>
            <a:ext cx="1764792" cy="1472184"/>
          </a:xfrm>
          <a:prstGeom prst="roundRect">
            <a:avLst/>
          </a:prstGeom>
          <a:solidFill>
            <a:srgbClr val="75AEDB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&lt; 530</a:t>
            </a:r>
          </a:p>
          <a:p>
            <a:pPr algn="ctr"/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82.2%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classifications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235D18-0700-F4F1-C302-3FE99A5B00AF}"/>
              </a:ext>
            </a:extLst>
          </p:cNvPr>
          <p:cNvCxnSpPr>
            <a:cxnSpLocks/>
          </p:cNvCxnSpPr>
          <p:nvPr/>
        </p:nvCxnSpPr>
        <p:spPr>
          <a:xfrm flipH="1">
            <a:off x="1784700" y="953561"/>
            <a:ext cx="425115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FA5C0-6781-24D0-1FAC-26DF214343F1}"/>
              </a:ext>
            </a:extLst>
          </p:cNvPr>
          <p:cNvCxnSpPr>
            <a:cxnSpLocks/>
          </p:cNvCxnSpPr>
          <p:nvPr/>
        </p:nvCxnSpPr>
        <p:spPr>
          <a:xfrm>
            <a:off x="3298658" y="955329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C3F75FB-0465-963C-85AD-BBF155180125}"/>
              </a:ext>
            </a:extLst>
          </p:cNvPr>
          <p:cNvSpPr/>
          <p:nvPr/>
        </p:nvSpPr>
        <p:spPr>
          <a:xfrm>
            <a:off x="7896727" y="175519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3,996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9030C1-0B53-45C4-09EA-0E1830F93301}"/>
              </a:ext>
            </a:extLst>
          </p:cNvPr>
          <p:cNvCxnSpPr>
            <a:cxnSpLocks/>
          </p:cNvCxnSpPr>
          <p:nvPr/>
        </p:nvCxnSpPr>
        <p:spPr>
          <a:xfrm flipH="1">
            <a:off x="7602811" y="949551"/>
            <a:ext cx="425115" cy="509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D5E90-15B8-0D3E-8CAA-153F1A38B240}"/>
              </a:ext>
            </a:extLst>
          </p:cNvPr>
          <p:cNvCxnSpPr>
            <a:cxnSpLocks/>
          </p:cNvCxnSpPr>
          <p:nvPr/>
        </p:nvCxnSpPr>
        <p:spPr>
          <a:xfrm>
            <a:off x="9896369" y="949551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3395A89-8CF9-900F-2C3D-FDD493D9CEF2}"/>
              </a:ext>
            </a:extLst>
          </p:cNvPr>
          <p:cNvSpPr/>
          <p:nvPr/>
        </p:nvSpPr>
        <p:spPr>
          <a:xfrm>
            <a:off x="5925285" y="1567186"/>
            <a:ext cx="1938528" cy="1471861"/>
          </a:xfrm>
          <a:prstGeom prst="roundRect">
            <a:avLst/>
          </a:prstGeom>
          <a:solidFill>
            <a:srgbClr val="75AEDB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blue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&lt; -0.4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52.6%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1CEE5E-F204-4BA7-A0C1-7AE1765B2923}"/>
              </a:ext>
            </a:extLst>
          </p:cNvPr>
          <p:cNvCxnSpPr>
            <a:cxnSpLocks/>
          </p:cNvCxnSpPr>
          <p:nvPr/>
        </p:nvCxnSpPr>
        <p:spPr>
          <a:xfrm>
            <a:off x="8963825" y="973631"/>
            <a:ext cx="12893" cy="5614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D16BAD9-4598-E9E4-B183-B57EE3A75D4D}"/>
              </a:ext>
            </a:extLst>
          </p:cNvPr>
          <p:cNvSpPr/>
          <p:nvPr/>
        </p:nvSpPr>
        <p:spPr>
          <a:xfrm>
            <a:off x="8045672" y="1563179"/>
            <a:ext cx="1938528" cy="14718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trend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&gt;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43.7%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5EE3BC5-1627-02F2-40C9-D52A219AB6DD}"/>
              </a:ext>
            </a:extLst>
          </p:cNvPr>
          <p:cNvSpPr/>
          <p:nvPr/>
        </p:nvSpPr>
        <p:spPr>
          <a:xfrm>
            <a:off x="10166058" y="1563178"/>
            <a:ext cx="1984248" cy="1471861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green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&gt; 0.4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52.0%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786E63-70E0-F430-9720-042B0C98C2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7053" y="6106182"/>
            <a:ext cx="4123548" cy="27903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052CFC-2088-2671-07C2-BAF063E957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40715" y="6106182"/>
            <a:ext cx="6696890" cy="2790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38CA6-E579-8A70-F62F-3BCB2DAED74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24667" y="3206523"/>
            <a:ext cx="6299200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0C873B-7421-834D-3182-2D0AA1F4947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45271" y="3210842"/>
            <a:ext cx="6121400" cy="2743200"/>
          </a:xfrm>
          <a:prstGeom prst="rect">
            <a:avLst/>
          </a:prstGeom>
        </p:spPr>
      </p:pic>
      <p:pic>
        <p:nvPicPr>
          <p:cNvPr id="104" name="Picture 103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B67530F7-45EB-4B75-F940-728940A476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975" r="95435" b="45096"/>
          <a:stretch/>
        </p:blipFill>
        <p:spPr>
          <a:xfrm>
            <a:off x="110061" y="3632023"/>
            <a:ext cx="279400" cy="11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7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12617-84EE-EB9A-61D3-862309813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20DA7B-A846-AB8B-08E7-E7AF9D66E197}"/>
              </a:ext>
            </a:extLst>
          </p:cNvPr>
          <p:cNvSpPr/>
          <p:nvPr/>
        </p:nvSpPr>
        <p:spPr>
          <a:xfrm>
            <a:off x="1690436" y="175519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43,174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04A079C-A8E4-8AC8-15BB-794D595400BF}"/>
              </a:ext>
            </a:extLst>
          </p:cNvPr>
          <p:cNvSpPr/>
          <p:nvPr/>
        </p:nvSpPr>
        <p:spPr>
          <a:xfrm>
            <a:off x="3161177" y="1567171"/>
            <a:ext cx="1760623" cy="1472184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&gt;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88.4%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classifications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36CA75-6C0E-8054-81A9-7960F6FA2194}"/>
              </a:ext>
            </a:extLst>
          </p:cNvPr>
          <p:cNvSpPr/>
          <p:nvPr/>
        </p:nvSpPr>
        <p:spPr>
          <a:xfrm>
            <a:off x="670034" y="1567173"/>
            <a:ext cx="1764792" cy="1472184"/>
          </a:xfrm>
          <a:prstGeom prst="roundRect">
            <a:avLst/>
          </a:prstGeom>
          <a:solidFill>
            <a:srgbClr val="75AEDB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&lt;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74.8%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711D15-35E7-3F20-2045-CA94B53C4922}"/>
              </a:ext>
            </a:extLst>
          </p:cNvPr>
          <p:cNvCxnSpPr>
            <a:cxnSpLocks/>
          </p:cNvCxnSpPr>
          <p:nvPr/>
        </p:nvCxnSpPr>
        <p:spPr>
          <a:xfrm flipH="1">
            <a:off x="1784700" y="953561"/>
            <a:ext cx="425115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343D77-906C-6051-4B2C-66B02199F114}"/>
              </a:ext>
            </a:extLst>
          </p:cNvPr>
          <p:cNvCxnSpPr>
            <a:cxnSpLocks/>
          </p:cNvCxnSpPr>
          <p:nvPr/>
        </p:nvCxnSpPr>
        <p:spPr>
          <a:xfrm>
            <a:off x="3298658" y="955329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BE0CB4D-DC73-6D43-0BFD-B039E4B4E095}"/>
              </a:ext>
            </a:extLst>
          </p:cNvPr>
          <p:cNvSpPr/>
          <p:nvPr/>
        </p:nvSpPr>
        <p:spPr>
          <a:xfrm>
            <a:off x="7896727" y="175519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1,809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BFB964-52EB-4FF9-9435-447F037BD87E}"/>
              </a:ext>
            </a:extLst>
          </p:cNvPr>
          <p:cNvCxnSpPr>
            <a:cxnSpLocks/>
          </p:cNvCxnSpPr>
          <p:nvPr/>
        </p:nvCxnSpPr>
        <p:spPr>
          <a:xfrm flipH="1">
            <a:off x="7602811" y="949551"/>
            <a:ext cx="425115" cy="509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273B7E-2A9F-8EC6-DF82-50579FFEA477}"/>
              </a:ext>
            </a:extLst>
          </p:cNvPr>
          <p:cNvCxnSpPr>
            <a:cxnSpLocks/>
          </p:cNvCxnSpPr>
          <p:nvPr/>
        </p:nvCxnSpPr>
        <p:spPr>
          <a:xfrm>
            <a:off x="9896369" y="949551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9EA5EC0-A14A-4B0E-34A3-9EEE5C3B0800}"/>
              </a:ext>
            </a:extLst>
          </p:cNvPr>
          <p:cNvSpPr/>
          <p:nvPr/>
        </p:nvSpPr>
        <p:spPr>
          <a:xfrm>
            <a:off x="5925285" y="1567186"/>
            <a:ext cx="1938528" cy="1471861"/>
          </a:xfrm>
          <a:prstGeom prst="roundRect">
            <a:avLst/>
          </a:prstGeom>
          <a:solidFill>
            <a:srgbClr val="75AEDB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blue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&lt; -0.4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49.6%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A26BE6-A544-9FD1-8BC1-7E581D7D702D}"/>
              </a:ext>
            </a:extLst>
          </p:cNvPr>
          <p:cNvCxnSpPr>
            <a:cxnSpLocks/>
          </p:cNvCxnSpPr>
          <p:nvPr/>
        </p:nvCxnSpPr>
        <p:spPr>
          <a:xfrm>
            <a:off x="8963825" y="973631"/>
            <a:ext cx="12893" cy="5614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CD09860-2E26-A502-58F7-2BBA15D0CD40}"/>
              </a:ext>
            </a:extLst>
          </p:cNvPr>
          <p:cNvSpPr/>
          <p:nvPr/>
        </p:nvSpPr>
        <p:spPr>
          <a:xfrm>
            <a:off x="8045672" y="1563179"/>
            <a:ext cx="1938528" cy="14718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trend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&gt;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47.6%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26B67FA-9377-8D14-3106-2FCFF91AD194}"/>
              </a:ext>
            </a:extLst>
          </p:cNvPr>
          <p:cNvSpPr/>
          <p:nvPr/>
        </p:nvSpPr>
        <p:spPr>
          <a:xfrm>
            <a:off x="10166058" y="1563178"/>
            <a:ext cx="1984248" cy="1471861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green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&gt; 0.4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44.4%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878D6-1177-F081-6C24-F8C1641D5E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7054" y="6106182"/>
            <a:ext cx="4123546" cy="27903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6FC67A-D3F2-B466-F29F-89987F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40716" y="6106182"/>
            <a:ext cx="6696888" cy="2790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B3A7-68F8-0F96-2E61-80E2A12CA2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24667" y="3206523"/>
            <a:ext cx="6299200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6BD701-256A-B6B0-4B69-52519B8DE0B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45271" y="3210842"/>
            <a:ext cx="6121400" cy="2743200"/>
          </a:xfrm>
          <a:prstGeom prst="rect">
            <a:avLst/>
          </a:prstGeom>
        </p:spPr>
      </p:pic>
      <p:pic>
        <p:nvPicPr>
          <p:cNvPr id="104" name="Picture 103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34FC3C48-4D5C-3ED3-0387-C3187286D5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975" r="95435" b="45096"/>
          <a:stretch/>
        </p:blipFill>
        <p:spPr>
          <a:xfrm>
            <a:off x="110061" y="3632023"/>
            <a:ext cx="279400" cy="11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3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FE3AA-28C1-B882-DD14-0A0FFF126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3DF881-BF27-3018-4AF9-9E5DB4D7E614}"/>
              </a:ext>
            </a:extLst>
          </p:cNvPr>
          <p:cNvSpPr/>
          <p:nvPr/>
        </p:nvSpPr>
        <p:spPr>
          <a:xfrm>
            <a:off x="1690436" y="175519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38,566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DA439D0-AFC5-6B99-A5BD-7A8262EE38F2}"/>
              </a:ext>
            </a:extLst>
          </p:cNvPr>
          <p:cNvSpPr/>
          <p:nvPr/>
        </p:nvSpPr>
        <p:spPr>
          <a:xfrm>
            <a:off x="3161177" y="1567171"/>
            <a:ext cx="1760623" cy="1472184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&gt;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84.9%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classifications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903863-08D5-29EE-CFD2-564F5E7449D1}"/>
              </a:ext>
            </a:extLst>
          </p:cNvPr>
          <p:cNvSpPr/>
          <p:nvPr/>
        </p:nvSpPr>
        <p:spPr>
          <a:xfrm>
            <a:off x="670034" y="1567173"/>
            <a:ext cx="1764792" cy="1472184"/>
          </a:xfrm>
          <a:prstGeom prst="roundRect">
            <a:avLst/>
          </a:prstGeom>
          <a:solidFill>
            <a:srgbClr val="75AEDB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&lt; 530</a:t>
            </a:r>
          </a:p>
          <a:p>
            <a:pPr algn="ctr"/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86.8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6EAD6D-434F-803C-7083-4FD1A34E372C}"/>
              </a:ext>
            </a:extLst>
          </p:cNvPr>
          <p:cNvCxnSpPr>
            <a:cxnSpLocks/>
          </p:cNvCxnSpPr>
          <p:nvPr/>
        </p:nvCxnSpPr>
        <p:spPr>
          <a:xfrm flipH="1">
            <a:off x="1784700" y="953561"/>
            <a:ext cx="425115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DDB712-03C4-E7CC-0FC1-F97E9565009B}"/>
              </a:ext>
            </a:extLst>
          </p:cNvPr>
          <p:cNvCxnSpPr>
            <a:cxnSpLocks/>
          </p:cNvCxnSpPr>
          <p:nvPr/>
        </p:nvCxnSpPr>
        <p:spPr>
          <a:xfrm>
            <a:off x="3298658" y="955329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31D6988-FC2F-9E4F-FBCE-91D9E1ACCE35}"/>
              </a:ext>
            </a:extLst>
          </p:cNvPr>
          <p:cNvSpPr/>
          <p:nvPr/>
        </p:nvSpPr>
        <p:spPr>
          <a:xfrm>
            <a:off x="7896727" y="175519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2,160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247B04-E21C-B319-CD17-76B0166868CF}"/>
              </a:ext>
            </a:extLst>
          </p:cNvPr>
          <p:cNvCxnSpPr>
            <a:cxnSpLocks/>
          </p:cNvCxnSpPr>
          <p:nvPr/>
        </p:nvCxnSpPr>
        <p:spPr>
          <a:xfrm flipH="1">
            <a:off x="7602811" y="949551"/>
            <a:ext cx="425115" cy="509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1F10B2-7A43-ADC8-B71E-1071EBF13E2A}"/>
              </a:ext>
            </a:extLst>
          </p:cNvPr>
          <p:cNvCxnSpPr>
            <a:cxnSpLocks/>
          </p:cNvCxnSpPr>
          <p:nvPr/>
        </p:nvCxnSpPr>
        <p:spPr>
          <a:xfrm>
            <a:off x="9896369" y="949551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60E6BDB-3C5B-22FA-58BA-86F3DB4B243F}"/>
              </a:ext>
            </a:extLst>
          </p:cNvPr>
          <p:cNvSpPr/>
          <p:nvPr/>
        </p:nvSpPr>
        <p:spPr>
          <a:xfrm>
            <a:off x="5925285" y="1567186"/>
            <a:ext cx="1938528" cy="1471861"/>
          </a:xfrm>
          <a:prstGeom prst="roundRect">
            <a:avLst/>
          </a:prstGeom>
          <a:solidFill>
            <a:srgbClr val="75AEDB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blue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&lt; -0.4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54.5%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17868F-C8EF-79E7-4BF6-CF93AAF808A6}"/>
              </a:ext>
            </a:extLst>
          </p:cNvPr>
          <p:cNvCxnSpPr>
            <a:cxnSpLocks/>
          </p:cNvCxnSpPr>
          <p:nvPr/>
        </p:nvCxnSpPr>
        <p:spPr>
          <a:xfrm>
            <a:off x="8963825" y="973631"/>
            <a:ext cx="12893" cy="5614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F8DB553-6284-1F6D-66C7-EF4809D63209}"/>
              </a:ext>
            </a:extLst>
          </p:cNvPr>
          <p:cNvSpPr/>
          <p:nvPr/>
        </p:nvSpPr>
        <p:spPr>
          <a:xfrm>
            <a:off x="8045672" y="1563179"/>
            <a:ext cx="1938528" cy="14718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trend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&gt;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44.7%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F8FE1C2-EC1E-D8E2-7527-E8A10C482607}"/>
              </a:ext>
            </a:extLst>
          </p:cNvPr>
          <p:cNvSpPr/>
          <p:nvPr/>
        </p:nvSpPr>
        <p:spPr>
          <a:xfrm>
            <a:off x="10166058" y="1563178"/>
            <a:ext cx="1984248" cy="1471861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green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&gt; 0.4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52.9%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7DB2B6-71E3-ADED-A37E-DFB486D1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7054" y="6106182"/>
            <a:ext cx="4123546" cy="27903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EEECF4-994B-C75E-EA18-EB89078D25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40716" y="6106182"/>
            <a:ext cx="6696888" cy="2790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D846B6-0538-C1F4-6BAF-11DA2B3E73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24667" y="3206523"/>
            <a:ext cx="6299200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E8720A-F8A5-38FF-412C-E461D2DF4B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45271" y="3210842"/>
            <a:ext cx="6121400" cy="2743200"/>
          </a:xfrm>
          <a:prstGeom prst="rect">
            <a:avLst/>
          </a:prstGeom>
        </p:spPr>
      </p:pic>
      <p:pic>
        <p:nvPicPr>
          <p:cNvPr id="104" name="Picture 103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EFCFFA97-C9C9-FBA7-BCA4-3B52E88615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975" r="95435" b="45096"/>
          <a:stretch/>
        </p:blipFill>
        <p:spPr>
          <a:xfrm>
            <a:off x="110061" y="3632023"/>
            <a:ext cx="279400" cy="11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208</Words>
  <Application>Microsoft Macintosh PowerPoint</Application>
  <PresentationFormat>Custom</PresentationFormat>
  <Paragraphs>69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May Von Eggers</dc:creator>
  <cp:lastModifiedBy>Jordan May Von Eggers</cp:lastModifiedBy>
  <cp:revision>1</cp:revision>
  <dcterms:created xsi:type="dcterms:W3CDTF">2024-06-24T20:53:53Z</dcterms:created>
  <dcterms:modified xsi:type="dcterms:W3CDTF">2024-11-26T19:59:16Z</dcterms:modified>
</cp:coreProperties>
</file>