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78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8DD5-624A-34BA-0B9E-109869036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47FC3-652C-D894-CACB-CBD7DAD85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741FC-D973-4BD5-B41B-92E30B3A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F3EFE-519D-0A3A-75D5-6677420E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37DEF-E586-7774-0D17-970E509C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0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F77BF-0B5B-D6EB-1BB1-F175C24B9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03D25-B41C-8FBF-9641-BC4A4E5FE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943E1-F4F1-4D1B-6BB5-D03782A93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51E13-902D-6C0C-3B2C-A0CFA5DA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7F09-66DE-F03D-56EE-448B36287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7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9B6AA-0BA3-71F1-1740-8D18A8BA4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1A3AD-1946-64DE-03C1-E0AA9D77F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90E65-3CB9-4351-CE94-D1CD92A48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ED37C-94DB-A960-4A3F-AEFDCB3A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F22A2-AB84-B5AD-F7F9-EF25C4990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3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02970-70A4-CFBE-258B-361FE403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ACD65-92DC-7A74-9F70-3C639BDE3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7DDC3-A61E-D921-FAEC-CC54CB31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79D53-EC1F-DBAE-26A8-798480FD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EE92D-D133-6634-5940-E5F27B12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3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80AF-211A-CF2F-6795-D8504B9C7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82E13-4B20-E420-5BBE-D7BCC086B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A2DAC-3C4D-D1B9-F0F7-64D915F5E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F41C1-BA7A-1A3F-5FFB-BC37A87DA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C515D-A997-11BB-AC86-8E519A51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4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0AE9-28FC-B333-7CEC-C2D7432E7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E011C-83E0-0FAA-0894-2C6CBFF45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523A8-88F8-6366-8C5C-D1A690B35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48D63-CC0D-762D-1802-A8E6F3CAB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52709-640D-7005-4064-E3CD26DC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09663-AACA-A5BD-44D0-7B394E91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3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73AC-657E-4948-D79C-6B88F0E31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4E0E8-B1B7-F473-F986-C3C6079CD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976BD-07B2-2B4C-E88C-A8256DD23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BB36BF-B482-41BB-CD34-9F42465B1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EE152-FF24-31A8-1AFC-EE7AAF003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E1BB6F-1C4A-D190-25DA-1F0AE28EC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DA4F33-ACEA-FBD5-2D84-0D9FC8B58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DBA6FC-28D9-8C77-191F-4BCD95B9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2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DC08E-312C-2D3D-86D8-0F696799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F4CF65-73AF-A8A5-E4ED-B1DFBB44F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07A51-C898-C1D9-A1EF-72B4CFD48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EEA6F-8F40-FA24-E015-427D2E36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8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67D4D-4D44-200B-D5C2-37FECD23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D3B8D-E7BA-8CE8-DCF5-EE16D7E5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B87B9-83A7-8865-0859-BFBC63615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2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89CC0-24EC-F6A1-2C87-9AE9360B0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8BC3B-858B-3F33-248B-5352BBC23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F8789-7085-8A62-AEC7-3B4625E44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DAA51-4179-D4F7-8522-4B1A26FB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55454-B42E-6F08-2962-D7A1D6703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60A3A-B28E-D25C-E94F-06DBB0D4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2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3A54-85CD-7D9C-7662-57442F6A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BEB6CD-0CFF-1005-3B17-865E746CF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040B8-0177-FCE4-216B-E7F4062ED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651B0-124C-2D74-55B2-C0AEF7C0B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3E83B-5B59-A7ED-1C94-C29983FF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DEDF2-8274-D547-5E0C-D6751043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F2981-3061-1E68-B139-97A2D526A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ABD2C-DDC8-4A6E-DEB6-9982F27E4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F120E-014E-ADDD-305E-520225EE3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02544E-5E39-4737-AA1A-22DC2E81DCE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3436A-C764-ED1E-72D3-70572F2C2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719E0-420C-7C59-CF74-BB6379CD9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3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B042B09-A163-0F15-3385-B12A4D86E3BD}"/>
              </a:ext>
            </a:extLst>
          </p:cNvPr>
          <p:cNvGrpSpPr/>
          <p:nvPr/>
        </p:nvGrpSpPr>
        <p:grpSpPr>
          <a:xfrm>
            <a:off x="-3" y="0"/>
            <a:ext cx="6362697" cy="7139940"/>
            <a:chOff x="-3" y="0"/>
            <a:chExt cx="6362697" cy="7139940"/>
          </a:xfrm>
        </p:grpSpPr>
        <p:pic>
          <p:nvPicPr>
            <p:cNvPr id="5" name="Picture 4" descr="A graph showing the growt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3B07A195-686F-6ED7-B4F8-A82D6EAB6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" y="0"/>
              <a:ext cx="3181350" cy="1908810"/>
            </a:xfrm>
            <a:prstGeom prst="rect">
              <a:avLst/>
            </a:prstGeom>
          </p:spPr>
        </p:pic>
        <p:pic>
          <p:nvPicPr>
            <p:cNvPr id="7" name="Picture 6" descr="A graph showing the growth of the stock market&#10;&#10;Description automatically generated">
              <a:extLst>
                <a:ext uri="{FF2B5EF4-FFF2-40B4-BE49-F238E27FC236}">
                  <a16:creationId xmlns:a16="http://schemas.microsoft.com/office/drawing/2014/main" id="{0E2D35F1-233A-F419-C68C-3FE65CB5F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87830"/>
              <a:ext cx="3181350" cy="1908810"/>
            </a:xfrm>
            <a:prstGeom prst="rect">
              <a:avLst/>
            </a:prstGeom>
          </p:spPr>
        </p:pic>
        <p:pic>
          <p:nvPicPr>
            <p:cNvPr id="9" name="Picture 8" descr="A graph showing the growt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3289B524-322F-058F-E4D6-E6F4EB3B3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98519"/>
              <a:ext cx="3181352" cy="1908812"/>
            </a:xfrm>
            <a:prstGeom prst="rect">
              <a:avLst/>
            </a:prstGeom>
          </p:spPr>
        </p:pic>
        <p:pic>
          <p:nvPicPr>
            <p:cNvPr id="11" name="Picture 10" descr="A graph showing the growth of a stock market&#10;&#10;Description automatically generated">
              <a:extLst>
                <a:ext uri="{FF2B5EF4-FFF2-40B4-BE49-F238E27FC236}">
                  <a16:creationId xmlns:a16="http://schemas.microsoft.com/office/drawing/2014/main" id="{B33CFA95-DE93-9CFB-7D54-DD11635ED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" y="5109209"/>
              <a:ext cx="3181351" cy="1908811"/>
            </a:xfrm>
            <a:prstGeom prst="rect">
              <a:avLst/>
            </a:prstGeom>
          </p:spPr>
        </p:pic>
        <p:pic>
          <p:nvPicPr>
            <p:cNvPr id="13" name="Picture 12" descr="A graph of a graph&#10;&#10;Description automatically generated">
              <a:extLst>
                <a:ext uri="{FF2B5EF4-FFF2-40B4-BE49-F238E27FC236}">
                  <a16:creationId xmlns:a16="http://schemas.microsoft.com/office/drawing/2014/main" id="{6ABA9304-8D90-7933-56DA-16C0EE767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9393" y="53340"/>
              <a:ext cx="3543301" cy="7086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0040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Linnea Ann Rock</dc:creator>
  <cp:lastModifiedBy>Linnea Ann Rock</cp:lastModifiedBy>
  <cp:revision>1</cp:revision>
  <dcterms:created xsi:type="dcterms:W3CDTF">2024-03-05T00:26:40Z</dcterms:created>
  <dcterms:modified xsi:type="dcterms:W3CDTF">2024-03-05T00:33:17Z</dcterms:modified>
</cp:coreProperties>
</file>