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7589838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AB67A-3EB0-CB46-ABCB-BFBDAE0F18A4}" v="35" dt="2024-11-27T21:03:17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9"/>
    <p:restoredTop sz="89673"/>
  </p:normalViewPr>
  <p:slideViewPr>
    <p:cSldViewPr snapToGrid="0">
      <p:cViewPr varScale="1">
        <p:scale>
          <a:sx n="124" d="100"/>
          <a:sy n="124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3D381365-BA87-4D4B-AAAB-ECD0199E5093}"/>
    <pc:docChg chg="undo custSel modSld">
      <pc:chgData name="Jordan May Von Eggers" userId="2bcc5b33-6bd2-4559-ac12-5178b17ae4b3" providerId="ADAL" clId="{3D381365-BA87-4D4B-AAAB-ECD0199E5093}" dt="2024-08-26T22:14:55.272" v="298" actId="20577"/>
      <pc:docMkLst>
        <pc:docMk/>
      </pc:docMkLst>
      <pc:sldChg chg="addSp delSp modSp mod">
        <pc:chgData name="Jordan May Von Eggers" userId="2bcc5b33-6bd2-4559-ac12-5178b17ae4b3" providerId="ADAL" clId="{3D381365-BA87-4D4B-AAAB-ECD0199E5093}" dt="2024-08-26T22:14:55.272" v="298" actId="20577"/>
        <pc:sldMkLst>
          <pc:docMk/>
          <pc:sldMk cId="3352965152" sldId="256"/>
        </pc:sldMkLst>
        <pc:spChg chg="mod">
          <ac:chgData name="Jordan May Von Eggers" userId="2bcc5b33-6bd2-4559-ac12-5178b17ae4b3" providerId="ADAL" clId="{3D381365-BA87-4D4B-AAAB-ECD0199E5093}" dt="2024-08-26T22:14:55.272" v="298" actId="20577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3D381365-BA87-4D4B-AAAB-ECD0199E5093}" dt="2024-08-26T21:49:32.831" v="192" actId="1035"/>
          <ac:spMkLst>
            <pc:docMk/>
            <pc:sldMk cId="3352965152" sldId="256"/>
            <ac:spMk id="7" creationId="{DEA0F83E-8CEF-7F56-2AA8-A6A4582B7F8A}"/>
          </ac:spMkLst>
        </pc:spChg>
        <pc:spChg chg="mod">
          <ac:chgData name="Jordan May Von Eggers" userId="2bcc5b33-6bd2-4559-ac12-5178b17ae4b3" providerId="ADAL" clId="{3D381365-BA87-4D4B-AAAB-ECD0199E5093}" dt="2024-08-26T21:49:28.674" v="185" actId="1035"/>
          <ac:spMkLst>
            <pc:docMk/>
            <pc:sldMk cId="3352965152" sldId="256"/>
            <ac:spMk id="9" creationId="{A2EE1F2E-240F-BA93-6CB7-EA55BB78A007}"/>
          </ac:spMkLst>
        </pc:spChg>
        <pc:spChg chg="mod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0" creationId="{AC7FAE4E-BAA6-AF68-EC56-278EEB5D0783}"/>
          </ac:spMkLst>
        </pc:spChg>
        <pc:spChg chg="mod topLvl">
          <ac:chgData name="Jordan May Von Eggers" userId="2bcc5b33-6bd2-4559-ac12-5178b17ae4b3" providerId="ADAL" clId="{3D381365-BA87-4D4B-AAAB-ECD0199E5093}" dt="2024-08-26T21:49:21.142" v="168" actId="1036"/>
          <ac:spMkLst>
            <pc:docMk/>
            <pc:sldMk cId="3352965152" sldId="256"/>
            <ac:spMk id="17" creationId="{78E1ACC1-1BF7-272F-F28B-F79F8BCD74C5}"/>
          </ac:spMkLst>
        </pc:spChg>
        <pc:spChg chg="mod topLvl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8" creationId="{A219D5D2-CAF6-6CD1-4248-7E9761C4941D}"/>
          </ac:spMkLst>
        </pc:spChg>
        <pc:spChg chg="mod topLvl">
          <ac:chgData name="Jordan May Von Eggers" userId="2bcc5b33-6bd2-4559-ac12-5178b17ae4b3" providerId="ADAL" clId="{3D381365-BA87-4D4B-AAAB-ECD0199E5093}" dt="2024-08-26T21:49:16.073" v="166" actId="1036"/>
          <ac:spMkLst>
            <pc:docMk/>
            <pc:sldMk cId="3352965152" sldId="256"/>
            <ac:spMk id="19" creationId="{1BD31BA3-69C8-FEAA-AF2C-CABDB83CF01C}"/>
          </ac:spMkLst>
        </pc:spChg>
        <pc:spChg chg="mod">
          <ac:chgData name="Jordan May Von Eggers" userId="2bcc5b33-6bd2-4559-ac12-5178b17ae4b3" providerId="ADAL" clId="{3D381365-BA87-4D4B-AAAB-ECD0199E5093}" dt="2024-08-26T21:52:11.045" v="238" actId="1035"/>
          <ac:spMkLst>
            <pc:docMk/>
            <pc:sldMk cId="3352965152" sldId="256"/>
            <ac:spMk id="20" creationId="{3693EDCF-372E-FD56-A881-083FCF27316F}"/>
          </ac:spMkLst>
        </pc:spChg>
        <pc:spChg chg="mod">
          <ac:chgData name="Jordan May Von Eggers" userId="2bcc5b33-6bd2-4559-ac12-5178b17ae4b3" providerId="ADAL" clId="{3D381365-BA87-4D4B-AAAB-ECD0199E5093}" dt="2024-08-26T22:14:53.940" v="297" actId="20577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3D381365-BA87-4D4B-AAAB-ECD0199E5093}" dt="2024-08-26T21:53:56.821" v="253" actId="1035"/>
          <ac:spMkLst>
            <pc:docMk/>
            <pc:sldMk cId="3352965152" sldId="256"/>
            <ac:spMk id="24" creationId="{6BDBC920-A8F6-3EA8-1060-8E21E89BE663}"/>
          </ac:spMkLst>
        </pc:spChg>
        <pc:grpChg chg="del">
          <ac:chgData name="Jordan May Von Eggers" userId="2bcc5b33-6bd2-4559-ac12-5178b17ae4b3" providerId="ADAL" clId="{3D381365-BA87-4D4B-AAAB-ECD0199E5093}" dt="2024-08-26T21:43:47.333" v="122" actId="165"/>
          <ac:grpSpMkLst>
            <pc:docMk/>
            <pc:sldMk cId="3352965152" sldId="256"/>
            <ac:grpSpMk id="25" creationId="{020B2F00-7E2D-6BBC-163E-011AA05F2524}"/>
          </ac:grpSpMkLst>
        </pc:grpChg>
        <pc:picChg chg="add del mod modCrop">
          <ac:chgData name="Jordan May Von Eggers" userId="2bcc5b33-6bd2-4559-ac12-5178b17ae4b3" providerId="ADAL" clId="{3D381365-BA87-4D4B-AAAB-ECD0199E5093}" dt="2024-08-26T21:48:33.718" v="132" actId="478"/>
          <ac:picMkLst>
            <pc:docMk/>
            <pc:sldMk cId="3352965152" sldId="256"/>
            <ac:picMk id="3" creationId="{627DCD14-BA72-A343-7957-50536D872C1B}"/>
          </ac:picMkLst>
        </pc:picChg>
        <pc:picChg chg="add mod">
          <ac:chgData name="Jordan May Von Eggers" userId="2bcc5b33-6bd2-4559-ac12-5178b17ae4b3" providerId="ADAL" clId="{3D381365-BA87-4D4B-AAAB-ECD0199E5093}" dt="2024-08-26T21:52:01.235" v="236" actId="1035"/>
          <ac:picMkLst>
            <pc:docMk/>
            <pc:sldMk cId="3352965152" sldId="256"/>
            <ac:picMk id="5" creationId="{06DA8C61-EC65-D54A-169F-875A718FD113}"/>
          </ac:picMkLst>
        </pc:picChg>
        <pc:picChg chg="del">
          <ac:chgData name="Jordan May Von Eggers" userId="2bcc5b33-6bd2-4559-ac12-5178b17ae4b3" providerId="ADAL" clId="{3D381365-BA87-4D4B-AAAB-ECD0199E5093}" dt="2024-08-26T21:37:32.511" v="9" actId="478"/>
          <ac:picMkLst>
            <pc:docMk/>
            <pc:sldMk cId="3352965152" sldId="256"/>
            <ac:picMk id="22" creationId="{8E1F98B5-4AA2-A513-25B1-6E5990C10C9F}"/>
          </ac:picMkLst>
        </pc:picChg>
      </pc:sldChg>
    </pc:docChg>
  </pc:docChgLst>
  <pc:docChgLst>
    <pc:chgData name="Jordan May Von Eggers" userId="2bcc5b33-6bd2-4559-ac12-5178b17ae4b3" providerId="ADAL" clId="{44429B7F-105C-364F-A1EA-D537ADC8AE29}"/>
    <pc:docChg chg="undo custSel modSld">
      <pc:chgData name="Jordan May Von Eggers" userId="2bcc5b33-6bd2-4559-ac12-5178b17ae4b3" providerId="ADAL" clId="{44429B7F-105C-364F-A1EA-D537ADC8AE29}" dt="2024-09-10T21:42:14.581" v="90" actId="121"/>
      <pc:docMkLst>
        <pc:docMk/>
      </pc:docMkLst>
      <pc:sldChg chg="modSp mod">
        <pc:chgData name="Jordan May Von Eggers" userId="2bcc5b33-6bd2-4559-ac12-5178b17ae4b3" providerId="ADAL" clId="{44429B7F-105C-364F-A1EA-D537ADC8AE29}" dt="2024-09-10T21:42:14.581" v="90" actId="121"/>
        <pc:sldMkLst>
          <pc:docMk/>
          <pc:sldMk cId="3352965152" sldId="256"/>
        </pc:sldMkLst>
        <pc:spChg chg="mod">
          <ac:chgData name="Jordan May Von Eggers" userId="2bcc5b33-6bd2-4559-ac12-5178b17ae4b3" providerId="ADAL" clId="{44429B7F-105C-364F-A1EA-D537ADC8AE29}" dt="2024-09-10T21:41:58.417" v="86" actId="6549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44429B7F-105C-364F-A1EA-D537ADC8AE29}" dt="2024-09-10T21:42:14.581" v="90" actId="121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44429B7F-105C-364F-A1EA-D537ADC8AE29}" dt="2024-09-10T21:38:55.725" v="13" actId="1035"/>
          <ac:spMkLst>
            <pc:docMk/>
            <pc:sldMk cId="3352965152" sldId="256"/>
            <ac:spMk id="24" creationId="{6BDBC920-A8F6-3EA8-1060-8E21E89BE663}"/>
          </ac:spMkLst>
        </pc:spChg>
        <pc:picChg chg="mod">
          <ac:chgData name="Jordan May Von Eggers" userId="2bcc5b33-6bd2-4559-ac12-5178b17ae4b3" providerId="ADAL" clId="{44429B7F-105C-364F-A1EA-D537ADC8AE29}" dt="2024-09-10T21:38:39.248" v="10" actId="14826"/>
          <ac:picMkLst>
            <pc:docMk/>
            <pc:sldMk cId="3352965152" sldId="256"/>
            <ac:picMk id="5" creationId="{06DA8C61-EC65-D54A-169F-875A718FD113}"/>
          </ac:picMkLst>
        </pc:picChg>
      </pc:sldChg>
    </pc:docChg>
  </pc:docChgLst>
  <pc:docChgLst>
    <pc:chgData name="Jordan May Von Eggers" userId="2bcc5b33-6bd2-4559-ac12-5178b17ae4b3" providerId="ADAL" clId="{995D90AF-ABC0-A446-B724-AA475D41C66A}"/>
    <pc:docChg chg="undo custSel addSld modSld modMainMaster modNotesMaster">
      <pc:chgData name="Jordan May Von Eggers" userId="2bcc5b33-6bd2-4559-ac12-5178b17ae4b3" providerId="ADAL" clId="{995D90AF-ABC0-A446-B724-AA475D41C66A}" dt="2024-11-11T23:29:06.237" v="74" actId="1036"/>
      <pc:docMkLst>
        <pc:docMk/>
      </pc:docMkLst>
      <pc:sldChg chg="modSp modNotes">
        <pc:chgData name="Jordan May Von Eggers" userId="2bcc5b33-6bd2-4559-ac12-5178b17ae4b3" providerId="ADAL" clId="{995D90AF-ABC0-A446-B724-AA475D41C66A}" dt="2024-11-11T23:28:57.811" v="46"/>
        <pc:sldMkLst>
          <pc:docMk/>
          <pc:sldMk cId="3352965152" sldId="256"/>
        </pc:sldMkLst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7" creationId="{DEA0F83E-8CEF-7F56-2AA8-A6A4582B7F8A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9" creationId="{A2EE1F2E-240F-BA93-6CB7-EA55BB78A007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0" creationId="{AC7FAE4E-BAA6-AF68-EC56-278EEB5D0783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7" creationId="{78E1ACC1-1BF7-272F-F28B-F79F8BCD74C5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8" creationId="{A219D5D2-CAF6-6CD1-4248-7E9761C4941D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9" creationId="{1BD31BA3-69C8-FEAA-AF2C-CABDB83CF01C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20" creationId="{3693EDCF-372E-FD56-A881-083FCF27316F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24" creationId="{6BDBC920-A8F6-3EA8-1060-8E21E89BE663}"/>
          </ac:spMkLst>
        </pc:spChg>
        <pc:picChg chg="mod">
          <ac:chgData name="Jordan May Von Eggers" userId="2bcc5b33-6bd2-4559-ac12-5178b17ae4b3" providerId="ADAL" clId="{995D90AF-ABC0-A446-B724-AA475D41C66A}" dt="2024-11-11T23:28:57.811" v="46"/>
          <ac:picMkLst>
            <pc:docMk/>
            <pc:sldMk cId="3352965152" sldId="256"/>
            <ac:picMk id="5" creationId="{06DA8C61-EC65-D54A-169F-875A718FD113}"/>
          </ac:picMkLst>
        </pc:picChg>
      </pc:sldChg>
      <pc:sldChg chg="delSp modSp add mod modNotes">
        <pc:chgData name="Jordan May Von Eggers" userId="2bcc5b33-6bd2-4559-ac12-5178b17ae4b3" providerId="ADAL" clId="{995D90AF-ABC0-A446-B724-AA475D41C66A}" dt="2024-11-11T23:29:06.237" v="74" actId="1036"/>
        <pc:sldMkLst>
          <pc:docMk/>
          <pc:sldMk cId="2698683227" sldId="257"/>
        </pc:sldMkLst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6" creationId="{8EFFFD72-B4F5-BC06-CF55-CE405BB24B36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7" creationId="{63A3D92D-11A2-B669-B890-7C70CBC890BD}"/>
          </ac:spMkLst>
        </pc:spChg>
        <pc:spChg chg="del">
          <ac:chgData name="Jordan May Von Eggers" userId="2bcc5b33-6bd2-4559-ac12-5178b17ae4b3" providerId="ADAL" clId="{995D90AF-ABC0-A446-B724-AA475D41C66A}" dt="2024-11-11T23:28:18.566" v="45" actId="478"/>
          <ac:spMkLst>
            <pc:docMk/>
            <pc:sldMk cId="2698683227" sldId="257"/>
            <ac:spMk id="9" creationId="{6EED9547-0FB6-9A3E-7358-FB9A0B5A5DEE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10" creationId="{A8096BBE-BB8F-6B93-EC2B-7A3CA2970FF5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17" creationId="{F1D5B80F-9BBF-0F4F-DA8D-1C33AFD145F2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18" creationId="{653E929C-73FF-0D67-7AF2-313480CB9F10}"/>
          </ac:spMkLst>
        </pc:spChg>
        <pc:spChg chg="del">
          <ac:chgData name="Jordan May Von Eggers" userId="2bcc5b33-6bd2-4559-ac12-5178b17ae4b3" providerId="ADAL" clId="{995D90AF-ABC0-A446-B724-AA475D41C66A}" dt="2024-11-11T23:28:14.589" v="43" actId="478"/>
          <ac:spMkLst>
            <pc:docMk/>
            <pc:sldMk cId="2698683227" sldId="257"/>
            <ac:spMk id="19" creationId="{40F1EE36-0582-FDB7-9787-E90B99F17600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20" creationId="{07FE46C8-56D5-988A-47B7-619664804EDF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23" creationId="{8E8D77C4-E1AD-3121-2E3F-CF286B6EEED2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24" creationId="{B93AA88E-8AF4-9A90-27E5-61415B927307}"/>
          </ac:spMkLst>
        </pc:spChg>
        <pc:picChg chg="mod">
          <ac:chgData name="Jordan May Von Eggers" userId="2bcc5b33-6bd2-4559-ac12-5178b17ae4b3" providerId="ADAL" clId="{995D90AF-ABC0-A446-B724-AA475D41C66A}" dt="2024-11-11T23:29:06.237" v="74" actId="1036"/>
          <ac:picMkLst>
            <pc:docMk/>
            <pc:sldMk cId="2698683227" sldId="257"/>
            <ac:picMk id="5" creationId="{7E2B1650-2A0C-F891-33AD-C550A4452AFD}"/>
          </ac:picMkLst>
        </pc:picChg>
      </pc:sldChg>
      <pc:sldMasterChg chg="modSp modSldLayout">
        <pc:chgData name="Jordan May Von Eggers" userId="2bcc5b33-6bd2-4559-ac12-5178b17ae4b3" providerId="ADAL" clId="{995D90AF-ABC0-A446-B724-AA475D41C66A}" dt="2024-11-11T23:28:57.811" v="46"/>
        <pc:sldMasterMkLst>
          <pc:docMk/>
          <pc:sldMasterMk cId="3759797833" sldId="2147483672"/>
        </pc:sldMasterMkLst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3961808904" sldId="2147483673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3961808904" sldId="21474836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3961808904" sldId="214748367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409421984" sldId="2147483675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409421984" sldId="214748367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409421984" sldId="214748367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478926016" sldId="2147483676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478926016" sldId="21474836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478926016" sldId="21474836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2532114237" sldId="2147483677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824315900" sldId="2147483680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824315900" sldId="214748368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824315900" sldId="214748368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824315900" sldId="214748368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092396213" sldId="2147483681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092396213" sldId="214748368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092396213" sldId="214748368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092396213" sldId="214748368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923886365" sldId="2147483683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923886365" sldId="214748368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923886365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0D9AB67A-3EB0-CB46-ABCB-BFBDAE0F18A4}"/>
    <pc:docChg chg="undo redo custSel addSld delSld modSld modMainMaster modNotesMaster">
      <pc:chgData name="Jordan May Von Eggers" userId="2bcc5b33-6bd2-4559-ac12-5178b17ae4b3" providerId="ADAL" clId="{0D9AB67A-3EB0-CB46-ABCB-BFBDAE0F18A4}" dt="2024-11-27T21:58:01.968" v="687" actId="2696"/>
      <pc:docMkLst>
        <pc:docMk/>
      </pc:docMkLst>
      <pc:sldChg chg="del">
        <pc:chgData name="Jordan May Von Eggers" userId="2bcc5b33-6bd2-4559-ac12-5178b17ae4b3" providerId="ADAL" clId="{0D9AB67A-3EB0-CB46-ABCB-BFBDAE0F18A4}" dt="2024-11-26T20:30:49.089" v="0" actId="2696"/>
        <pc:sldMkLst>
          <pc:docMk/>
          <pc:sldMk cId="3352965152" sldId="256"/>
        </pc:sldMkLst>
      </pc:sldChg>
      <pc:sldChg chg="addSp delSp modSp mod modNotes modNotesTx">
        <pc:chgData name="Jordan May Von Eggers" userId="2bcc5b33-6bd2-4559-ac12-5178b17ae4b3" providerId="ADAL" clId="{0D9AB67A-3EB0-CB46-ABCB-BFBDAE0F18A4}" dt="2024-11-27T20:44:58.852" v="650" actId="14826"/>
        <pc:sldMkLst>
          <pc:docMk/>
          <pc:sldMk cId="2698683227" sldId="257"/>
        </pc:sldMkLst>
        <pc:spChg chg="add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2" creationId="{0F9670B4-BA88-D356-AC05-C2236851B263}"/>
          </ac:spMkLst>
        </pc:spChg>
        <pc:spChg chg="add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3" creationId="{02A84273-2E4F-807D-3311-EEBD637E4078}"/>
          </ac:spMkLst>
        </pc:spChg>
        <pc:spChg chg="add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4" creationId="{6C2B83C1-9C32-CAD3-1703-90452515CF7C}"/>
          </ac:spMkLst>
        </pc:spChg>
        <pc:spChg chg="del mod">
          <ac:chgData name="Jordan May Von Eggers" userId="2bcc5b33-6bd2-4559-ac12-5178b17ae4b3" providerId="ADAL" clId="{0D9AB67A-3EB0-CB46-ABCB-BFBDAE0F18A4}" dt="2024-11-26T20:36:48.694" v="234" actId="478"/>
          <ac:spMkLst>
            <pc:docMk/>
            <pc:sldMk cId="2698683227" sldId="257"/>
            <ac:spMk id="6" creationId="{8EFFFD72-B4F5-BC06-CF55-CE405BB24B36}"/>
          </ac:spMkLst>
        </pc:spChg>
        <pc:spChg chg="add del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7" creationId="{63A3D92D-11A2-B669-B890-7C70CBC890BD}"/>
          </ac:spMkLst>
        </pc:spChg>
        <pc:spChg chg="add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8" creationId="{CCA73B27-F5BA-EABA-1215-C03C7B7BAB19}"/>
          </ac:spMkLst>
        </pc:spChg>
        <pc:spChg chg="add mod">
          <ac:chgData name="Jordan May Von Eggers" userId="2bcc5b33-6bd2-4559-ac12-5178b17ae4b3" providerId="ADAL" clId="{0D9AB67A-3EB0-CB46-ABCB-BFBDAE0F18A4}" dt="2024-11-26T20:36:19.192" v="227"/>
          <ac:spMkLst>
            <pc:docMk/>
            <pc:sldMk cId="2698683227" sldId="257"/>
            <ac:spMk id="9" creationId="{EC18D2E7-051F-89D7-68AB-48839967FFE8}"/>
          </ac:spMkLst>
        </pc:spChg>
        <pc:spChg chg="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10" creationId="{A8096BBE-BB8F-6B93-EC2B-7A3CA2970FF5}"/>
          </ac:spMkLst>
        </pc:spChg>
        <pc:spChg chg="add mod">
          <ac:chgData name="Jordan May Von Eggers" userId="2bcc5b33-6bd2-4559-ac12-5178b17ae4b3" providerId="ADAL" clId="{0D9AB67A-3EB0-CB46-ABCB-BFBDAE0F18A4}" dt="2024-11-26T20:36:26.239" v="229"/>
          <ac:spMkLst>
            <pc:docMk/>
            <pc:sldMk cId="2698683227" sldId="257"/>
            <ac:spMk id="11" creationId="{73B1812B-6F15-CC2B-D38E-955817858D6A}"/>
          </ac:spMkLst>
        </pc:spChg>
        <pc:spChg chg="add del mod">
          <ac:chgData name="Jordan May Von Eggers" userId="2bcc5b33-6bd2-4559-ac12-5178b17ae4b3" providerId="ADAL" clId="{0D9AB67A-3EB0-CB46-ABCB-BFBDAE0F18A4}" dt="2024-11-26T20:41:16.653" v="355" actId="478"/>
          <ac:spMkLst>
            <pc:docMk/>
            <pc:sldMk cId="2698683227" sldId="257"/>
            <ac:spMk id="12" creationId="{4F6B6C8E-795F-AA52-AD13-9918F2F6B9DF}"/>
          </ac:spMkLst>
        </pc:spChg>
        <pc:spChg chg="add del mod">
          <ac:chgData name="Jordan May Von Eggers" userId="2bcc5b33-6bd2-4559-ac12-5178b17ae4b3" providerId="ADAL" clId="{0D9AB67A-3EB0-CB46-ABCB-BFBDAE0F18A4}" dt="2024-11-26T20:41:13.084" v="351" actId="478"/>
          <ac:spMkLst>
            <pc:docMk/>
            <pc:sldMk cId="2698683227" sldId="257"/>
            <ac:spMk id="13" creationId="{5EC869A7-67D4-60D1-2A37-7C6F6608EF19}"/>
          </ac:spMkLst>
        </pc:spChg>
        <pc:spChg chg="add del mod">
          <ac:chgData name="Jordan May Von Eggers" userId="2bcc5b33-6bd2-4559-ac12-5178b17ae4b3" providerId="ADAL" clId="{0D9AB67A-3EB0-CB46-ABCB-BFBDAE0F18A4}" dt="2024-11-26T20:41:15.921" v="354" actId="478"/>
          <ac:spMkLst>
            <pc:docMk/>
            <pc:sldMk cId="2698683227" sldId="257"/>
            <ac:spMk id="14" creationId="{5E2FC784-F651-821C-6A15-2ED38098915D}"/>
          </ac:spMkLst>
        </pc:spChg>
        <pc:spChg chg="add del mod">
          <ac:chgData name="Jordan May Von Eggers" userId="2bcc5b33-6bd2-4559-ac12-5178b17ae4b3" providerId="ADAL" clId="{0D9AB67A-3EB0-CB46-ABCB-BFBDAE0F18A4}" dt="2024-11-26T20:41:15.280" v="353" actId="478"/>
          <ac:spMkLst>
            <pc:docMk/>
            <pc:sldMk cId="2698683227" sldId="257"/>
            <ac:spMk id="15" creationId="{1C8F9031-EC97-3B10-3E4C-5C7332D6E6FC}"/>
          </ac:spMkLst>
        </pc:spChg>
        <pc:spChg chg="add del mod">
          <ac:chgData name="Jordan May Von Eggers" userId="2bcc5b33-6bd2-4559-ac12-5178b17ae4b3" providerId="ADAL" clId="{0D9AB67A-3EB0-CB46-ABCB-BFBDAE0F18A4}" dt="2024-11-26T20:41:13.842" v="352" actId="478"/>
          <ac:spMkLst>
            <pc:docMk/>
            <pc:sldMk cId="2698683227" sldId="257"/>
            <ac:spMk id="16" creationId="{43DE632D-0A7C-16A8-CD67-00A7CE22E4F3}"/>
          </ac:spMkLst>
        </pc:spChg>
        <pc:spChg chg="del mod">
          <ac:chgData name="Jordan May Von Eggers" userId="2bcc5b33-6bd2-4559-ac12-5178b17ae4b3" providerId="ADAL" clId="{0D9AB67A-3EB0-CB46-ABCB-BFBDAE0F18A4}" dt="2024-11-26T20:35:20.057" v="172" actId="21"/>
          <ac:spMkLst>
            <pc:docMk/>
            <pc:sldMk cId="2698683227" sldId="257"/>
            <ac:spMk id="17" creationId="{F1D5B80F-9BBF-0F4F-DA8D-1C33AFD145F2}"/>
          </ac:spMkLst>
        </pc:spChg>
        <pc:spChg chg="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18" creationId="{653E929C-73FF-0D67-7AF2-313480CB9F10}"/>
          </ac:spMkLst>
        </pc:spChg>
        <pc:spChg chg="add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19" creationId="{1FA095A9-F851-0F9D-AD4E-43BD755542A2}"/>
          </ac:spMkLst>
        </pc:spChg>
        <pc:spChg chg="mod">
          <ac:chgData name="Jordan May Von Eggers" userId="2bcc5b33-6bd2-4559-ac12-5178b17ae4b3" providerId="ADAL" clId="{0D9AB67A-3EB0-CB46-ABCB-BFBDAE0F18A4}" dt="2024-11-26T20:43:49.350" v="421" actId="1035"/>
          <ac:spMkLst>
            <pc:docMk/>
            <pc:sldMk cId="2698683227" sldId="257"/>
            <ac:spMk id="20" creationId="{07FE46C8-56D5-988A-47B7-619664804EDF}"/>
          </ac:spMkLst>
        </pc:spChg>
        <pc:spChg chg="add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21" creationId="{76FFC71B-7DB4-55E0-666B-802FE76A3A87}"/>
          </ac:spMkLst>
        </pc:spChg>
        <pc:spChg chg="add 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22" creationId="{975819E8-3426-7F9B-0B1F-58CD224340B7}"/>
          </ac:spMkLst>
        </pc:spChg>
        <pc:spChg chg="mod">
          <ac:chgData name="Jordan May Von Eggers" userId="2bcc5b33-6bd2-4559-ac12-5178b17ae4b3" providerId="ADAL" clId="{0D9AB67A-3EB0-CB46-ABCB-BFBDAE0F18A4}" dt="2024-11-26T20:44:15.196" v="422" actId="164"/>
          <ac:spMkLst>
            <pc:docMk/>
            <pc:sldMk cId="2698683227" sldId="257"/>
            <ac:spMk id="23" creationId="{8E8D77C4-E1AD-3121-2E3F-CF286B6EEED2}"/>
          </ac:spMkLst>
        </pc:spChg>
        <pc:spChg chg="mod">
          <ac:chgData name="Jordan May Von Eggers" userId="2bcc5b33-6bd2-4559-ac12-5178b17ae4b3" providerId="ADAL" clId="{0D9AB67A-3EB0-CB46-ABCB-BFBDAE0F18A4}" dt="2024-11-26T20:43:49.350" v="421" actId="1035"/>
          <ac:spMkLst>
            <pc:docMk/>
            <pc:sldMk cId="2698683227" sldId="257"/>
            <ac:spMk id="24" creationId="{B93AA88E-8AF4-9A90-27E5-61415B927307}"/>
          </ac:spMkLst>
        </pc:spChg>
        <pc:grpChg chg="add mod">
          <ac:chgData name="Jordan May Von Eggers" userId="2bcc5b33-6bd2-4559-ac12-5178b17ae4b3" providerId="ADAL" clId="{0D9AB67A-3EB0-CB46-ABCB-BFBDAE0F18A4}" dt="2024-11-26T20:44:20.507" v="441" actId="1035"/>
          <ac:grpSpMkLst>
            <pc:docMk/>
            <pc:sldMk cId="2698683227" sldId="257"/>
            <ac:grpSpMk id="25" creationId="{717737EC-9785-30E8-3A67-969C2735932E}"/>
          </ac:grpSpMkLst>
        </pc:grpChg>
        <pc:picChg chg="mod">
          <ac:chgData name="Jordan May Von Eggers" userId="2bcc5b33-6bd2-4559-ac12-5178b17ae4b3" providerId="ADAL" clId="{0D9AB67A-3EB0-CB46-ABCB-BFBDAE0F18A4}" dt="2024-11-27T20:44:58.852" v="650" actId="14826"/>
          <ac:picMkLst>
            <pc:docMk/>
            <pc:sldMk cId="2698683227" sldId="257"/>
            <ac:picMk id="5" creationId="{7E2B1650-2A0C-F891-33AD-C550A4452AFD}"/>
          </ac:picMkLst>
        </pc:picChg>
      </pc:sldChg>
      <pc:sldChg chg="addSp delSp modSp add del mod modNotesTx">
        <pc:chgData name="Jordan May Von Eggers" userId="2bcc5b33-6bd2-4559-ac12-5178b17ae4b3" providerId="ADAL" clId="{0D9AB67A-3EB0-CB46-ABCB-BFBDAE0F18A4}" dt="2024-11-27T21:58:01.968" v="687" actId="2696"/>
        <pc:sldMkLst>
          <pc:docMk/>
          <pc:sldMk cId="334486188" sldId="258"/>
        </pc:sldMkLst>
        <pc:spChg chg="del">
          <ac:chgData name="Jordan May Von Eggers" userId="2bcc5b33-6bd2-4559-ac12-5178b17ae4b3" providerId="ADAL" clId="{0D9AB67A-3EB0-CB46-ABCB-BFBDAE0F18A4}" dt="2024-11-27T20:27:57.566" v="644" actId="478"/>
          <ac:spMkLst>
            <pc:docMk/>
            <pc:sldMk cId="334486188" sldId="258"/>
            <ac:spMk id="2" creationId="{55A5C2AF-652C-B975-DE21-CDCB5DDB9E1A}"/>
          </ac:spMkLst>
        </pc:spChg>
        <pc:spChg chg="add mod">
          <ac:chgData name="Jordan May Von Eggers" userId="2bcc5b33-6bd2-4559-ac12-5178b17ae4b3" providerId="ADAL" clId="{0D9AB67A-3EB0-CB46-ABCB-BFBDAE0F18A4}" dt="2024-11-27T20:27:54.178" v="643" actId="1076"/>
          <ac:spMkLst>
            <pc:docMk/>
            <pc:sldMk cId="334486188" sldId="258"/>
            <ac:spMk id="6" creationId="{D8D66873-2615-7AC0-C8E8-C19BDCDB5DB5}"/>
          </ac:spMkLst>
        </pc:spChg>
        <pc:spChg chg="del">
          <ac:chgData name="Jordan May Von Eggers" userId="2bcc5b33-6bd2-4559-ac12-5178b17ae4b3" providerId="ADAL" clId="{0D9AB67A-3EB0-CB46-ABCB-BFBDAE0F18A4}" dt="2024-11-27T20:27:43.594" v="641" actId="478"/>
          <ac:spMkLst>
            <pc:docMk/>
            <pc:sldMk cId="334486188" sldId="258"/>
            <ac:spMk id="7" creationId="{9D7D0AA5-6B92-38D1-90E0-413570602DEA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11" creationId="{797E4056-1956-ECB0-991F-B5D6DB8E96AE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12" creationId="{C4B0EE15-70D8-2D2B-AB72-CCA44191F90E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13" creationId="{B643678D-CA94-3B0E-15C4-90638B1394EC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14" creationId="{70FC8F03-1FF8-54B1-16D6-7B36207E7E36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15" creationId="{D5072D01-A8AF-F2A4-342A-181B1C09E88D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16" creationId="{12C622D2-AE75-E92F-E692-F3386DDDCAC0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17" creationId="{B3C482DE-8647-3E97-CC21-60EFC311E7EF}"/>
          </ac:spMkLst>
        </pc:spChg>
        <pc:spChg chg="mod">
          <ac:chgData name="Jordan May Von Eggers" userId="2bcc5b33-6bd2-4559-ac12-5178b17ae4b3" providerId="ADAL" clId="{0D9AB67A-3EB0-CB46-ABCB-BFBDAE0F18A4}" dt="2024-11-27T21:03:23.474" v="686" actId="20577"/>
          <ac:spMkLst>
            <pc:docMk/>
            <pc:sldMk cId="334486188" sldId="258"/>
            <ac:spMk id="23" creationId="{2B883772-4CDE-83CD-E162-82F70502CDEB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26" creationId="{F7E96C81-EA63-7D71-91D8-57ACA80CA797}"/>
          </ac:spMkLst>
        </pc:spChg>
        <pc:spChg chg="mod">
          <ac:chgData name="Jordan May Von Eggers" userId="2bcc5b33-6bd2-4559-ac12-5178b17ae4b3" providerId="ADAL" clId="{0D9AB67A-3EB0-CB46-ABCB-BFBDAE0F18A4}" dt="2024-11-27T20:27:59.656" v="645"/>
          <ac:spMkLst>
            <pc:docMk/>
            <pc:sldMk cId="334486188" sldId="258"/>
            <ac:spMk id="27" creationId="{10A8A394-55E4-8CFD-3E40-C7F80644582E}"/>
          </ac:spMkLst>
        </pc:spChg>
        <pc:spChg chg="add mod">
          <ac:chgData name="Jordan May Von Eggers" userId="2bcc5b33-6bd2-4559-ac12-5178b17ae4b3" providerId="ADAL" clId="{0D9AB67A-3EB0-CB46-ABCB-BFBDAE0F18A4}" dt="2024-11-27T20:28:07.983" v="647" actId="1076"/>
          <ac:spMkLst>
            <pc:docMk/>
            <pc:sldMk cId="334486188" sldId="258"/>
            <ac:spMk id="28" creationId="{C2735318-F115-911D-4134-65059F46A8BE}"/>
          </ac:spMkLst>
        </pc:spChg>
        <pc:grpChg chg="add mod">
          <ac:chgData name="Jordan May Von Eggers" userId="2bcc5b33-6bd2-4559-ac12-5178b17ae4b3" providerId="ADAL" clId="{0D9AB67A-3EB0-CB46-ABCB-BFBDAE0F18A4}" dt="2024-11-27T20:27:59.656" v="645"/>
          <ac:grpSpMkLst>
            <pc:docMk/>
            <pc:sldMk cId="334486188" sldId="258"/>
            <ac:grpSpMk id="9" creationId="{8F43F891-C644-795A-A0CE-EDCC4C76D6E0}"/>
          </ac:grpSpMkLst>
        </pc:grpChg>
        <pc:graphicFrameChg chg="add mod">
          <ac:chgData name="Jordan May Von Eggers" userId="2bcc5b33-6bd2-4559-ac12-5178b17ae4b3" providerId="ADAL" clId="{0D9AB67A-3EB0-CB46-ABCB-BFBDAE0F18A4}" dt="2024-11-27T21:03:15.310" v="657"/>
          <ac:graphicFrameMkLst>
            <pc:docMk/>
            <pc:sldMk cId="334486188" sldId="258"/>
            <ac:graphicFrameMk id="29" creationId="{26623566-1F3F-1B62-05B2-2C66F43F6605}"/>
          </ac:graphicFrameMkLst>
        </pc:graphicFrameChg>
        <pc:picChg chg="mod">
          <ac:chgData name="Jordan May Von Eggers" userId="2bcc5b33-6bd2-4559-ac12-5178b17ae4b3" providerId="ADAL" clId="{0D9AB67A-3EB0-CB46-ABCB-BFBDAE0F18A4}" dt="2024-11-27T20:45:28.729" v="656" actId="14826"/>
          <ac:picMkLst>
            <pc:docMk/>
            <pc:sldMk cId="334486188" sldId="258"/>
            <ac:picMk id="5" creationId="{7520CC7B-4AB8-2A4F-8724-17E9B3576C20}"/>
          </ac:picMkLst>
        </pc:picChg>
      </pc:sldChg>
      <pc:sldChg chg="addSp delSp modSp add del mod modNotesTx">
        <pc:chgData name="Jordan May Von Eggers" userId="2bcc5b33-6bd2-4559-ac12-5178b17ae4b3" providerId="ADAL" clId="{0D9AB67A-3EB0-CB46-ABCB-BFBDAE0F18A4}" dt="2024-11-27T21:58:01.968" v="687" actId="2696"/>
        <pc:sldMkLst>
          <pc:docMk/>
          <pc:sldMk cId="2570183389" sldId="259"/>
        </pc:sldMkLst>
        <pc:spChg chg="mod">
          <ac:chgData name="Jordan May Von Eggers" userId="2bcc5b33-6bd2-4559-ac12-5178b17ae4b3" providerId="ADAL" clId="{0D9AB67A-3EB0-CB46-ABCB-BFBDAE0F18A4}" dt="2024-11-27T20:26:07.470" v="584" actId="20577"/>
          <ac:spMkLst>
            <pc:docMk/>
            <pc:sldMk cId="2570183389" sldId="259"/>
            <ac:spMk id="23" creationId="{CA77DB7B-9901-FC8C-4224-DBF54647C368}"/>
          </ac:spMkLst>
        </pc:spChg>
        <pc:picChg chg="mod">
          <ac:chgData name="Jordan May Von Eggers" userId="2bcc5b33-6bd2-4559-ac12-5178b17ae4b3" providerId="ADAL" clId="{0D9AB67A-3EB0-CB46-ABCB-BFBDAE0F18A4}" dt="2024-11-27T20:45:18.939" v="653" actId="14826"/>
          <ac:picMkLst>
            <pc:docMk/>
            <pc:sldMk cId="2570183389" sldId="259"/>
            <ac:picMk id="5" creationId="{360987CB-02D2-6254-B492-D23E7DB703B6}"/>
          </ac:picMkLst>
        </pc:picChg>
        <pc:picChg chg="add del mod">
          <ac:chgData name="Jordan May Von Eggers" userId="2bcc5b33-6bd2-4559-ac12-5178b17ae4b3" providerId="ADAL" clId="{0D9AB67A-3EB0-CB46-ABCB-BFBDAE0F18A4}" dt="2024-11-27T00:08:39.545" v="447" actId="478"/>
          <ac:picMkLst>
            <pc:docMk/>
            <pc:sldMk cId="2570183389" sldId="259"/>
            <ac:picMk id="9" creationId="{D10007D8-F5E8-EE72-EFD8-4374E5FD2788}"/>
          </ac:picMkLst>
        </pc:picChg>
      </pc:sldChg>
      <pc:sldMasterChg chg="modSp modSldLayout">
        <pc:chgData name="Jordan May Von Eggers" userId="2bcc5b33-6bd2-4559-ac12-5178b17ae4b3" providerId="ADAL" clId="{0D9AB67A-3EB0-CB46-ABCB-BFBDAE0F18A4}" dt="2024-11-26T20:32:21.490" v="21"/>
        <pc:sldMasterMkLst>
          <pc:docMk/>
          <pc:sldMasterMk cId="3372252454" sldId="2147483684"/>
        </pc:sldMasterMkLst>
        <pc:spChg chg="mod">
          <ac:chgData name="Jordan May Von Eggers" userId="2bcc5b33-6bd2-4559-ac12-5178b17ae4b3" providerId="ADAL" clId="{0D9AB67A-3EB0-CB46-ABCB-BFBDAE0F18A4}" dt="2024-11-26T20:32:21.490" v="21"/>
          <ac:spMkLst>
            <pc:docMk/>
            <pc:sldMasterMk cId="3372252454" sldId="214748368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2:21.490" v="21"/>
          <ac:spMkLst>
            <pc:docMk/>
            <pc:sldMasterMk cId="3372252454" sldId="214748368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2:21.490" v="21"/>
          <ac:spMkLst>
            <pc:docMk/>
            <pc:sldMasterMk cId="3372252454" sldId="214748368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2:21.490" v="21"/>
          <ac:spMkLst>
            <pc:docMk/>
            <pc:sldMasterMk cId="3372252454" sldId="214748368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2:21.490" v="21"/>
          <ac:spMkLst>
            <pc:docMk/>
            <pc:sldMasterMk cId="3372252454" sldId="214748368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0D9AB67A-3EB0-CB46-ABCB-BFBDAE0F18A4}" dt="2024-11-26T20:32:21.490" v="21"/>
          <pc:sldLayoutMkLst>
            <pc:docMk/>
            <pc:sldMasterMk cId="3372252454" sldId="2147483684"/>
            <pc:sldLayoutMk cId="3937313644" sldId="2147483685"/>
          </pc:sldLayoutMkLst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3937313644" sldId="214748368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3937313644" sldId="214748368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2:21.490" v="21"/>
          <pc:sldLayoutMkLst>
            <pc:docMk/>
            <pc:sldMasterMk cId="3372252454" sldId="2147483684"/>
            <pc:sldLayoutMk cId="998069948" sldId="2147483687"/>
          </pc:sldLayoutMkLst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998069948" sldId="214748368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998069948" sldId="214748368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2:21.490" v="21"/>
          <pc:sldLayoutMkLst>
            <pc:docMk/>
            <pc:sldMasterMk cId="3372252454" sldId="2147483684"/>
            <pc:sldLayoutMk cId="1848851766" sldId="2147483688"/>
          </pc:sldLayoutMkLst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848851766" sldId="214748368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848851766" sldId="214748368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2:21.490" v="21"/>
          <pc:sldLayoutMkLst>
            <pc:docMk/>
            <pc:sldMasterMk cId="3372252454" sldId="2147483684"/>
            <pc:sldLayoutMk cId="1007307557" sldId="2147483689"/>
          </pc:sldLayoutMkLst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007307557" sldId="214748368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007307557" sldId="214748368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007307557" sldId="214748368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007307557" sldId="214748368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007307557" sldId="214748368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2:21.490" v="21"/>
          <pc:sldLayoutMkLst>
            <pc:docMk/>
            <pc:sldMasterMk cId="3372252454" sldId="2147483684"/>
            <pc:sldLayoutMk cId="3902596462" sldId="2147483692"/>
          </pc:sldLayoutMkLst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3902596462" sldId="214748369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3902596462" sldId="214748369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3902596462" sldId="214748369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2:21.490" v="21"/>
          <pc:sldLayoutMkLst>
            <pc:docMk/>
            <pc:sldMasterMk cId="3372252454" sldId="2147483684"/>
            <pc:sldLayoutMk cId="113155152" sldId="2147483693"/>
          </pc:sldLayoutMkLst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13155152" sldId="214748369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13155152" sldId="214748369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113155152" sldId="214748369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2:21.490" v="21"/>
          <pc:sldLayoutMkLst>
            <pc:docMk/>
            <pc:sldMasterMk cId="3372252454" sldId="2147483684"/>
            <pc:sldLayoutMk cId="254743215" sldId="2147483695"/>
          </pc:sldLayoutMkLst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254743215" sldId="214748369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2:21.490" v="21"/>
            <ac:spMkLst>
              <pc:docMk/>
              <pc:sldMasterMk cId="3372252454" sldId="2147483684"/>
              <pc:sldLayoutMk cId="254743215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0D9AB67A-3EB0-CB46-ABCB-BFBDAE0F18A4}" dt="2024-11-26T20:33:44.803" v="64"/>
        <pc:sldMasterMkLst>
          <pc:docMk/>
          <pc:sldMasterMk cId="1686127047" sldId="2147483696"/>
        </pc:sldMasterMkLst>
        <pc:spChg chg="mod">
          <ac:chgData name="Jordan May Von Eggers" userId="2bcc5b33-6bd2-4559-ac12-5178b17ae4b3" providerId="ADAL" clId="{0D9AB67A-3EB0-CB46-ABCB-BFBDAE0F18A4}" dt="2024-11-26T20:33:44.803" v="64"/>
          <ac:spMkLst>
            <pc:docMk/>
            <pc:sldMasterMk cId="1686127047" sldId="214748369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3:44.803" v="64"/>
          <ac:spMkLst>
            <pc:docMk/>
            <pc:sldMasterMk cId="1686127047" sldId="214748369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3:44.803" v="64"/>
          <ac:spMkLst>
            <pc:docMk/>
            <pc:sldMasterMk cId="1686127047" sldId="214748369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3:44.803" v="64"/>
          <ac:spMkLst>
            <pc:docMk/>
            <pc:sldMasterMk cId="1686127047" sldId="214748369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33:44.803" v="64"/>
          <ac:spMkLst>
            <pc:docMk/>
            <pc:sldMasterMk cId="1686127047" sldId="214748369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0D9AB67A-3EB0-CB46-ABCB-BFBDAE0F18A4}" dt="2024-11-26T20:33:44.803" v="64"/>
          <pc:sldLayoutMkLst>
            <pc:docMk/>
            <pc:sldMasterMk cId="1686127047" sldId="2147483696"/>
            <pc:sldLayoutMk cId="2107916805" sldId="2147483697"/>
          </pc:sldLayoutMkLst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2107916805" sldId="214748369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2107916805" sldId="214748369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3:44.803" v="64"/>
          <pc:sldLayoutMkLst>
            <pc:docMk/>
            <pc:sldMasterMk cId="1686127047" sldId="2147483696"/>
            <pc:sldLayoutMk cId="3352255191" sldId="2147483699"/>
          </pc:sldLayoutMkLst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3352255191" sldId="214748369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3352255191" sldId="214748369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3:44.803" v="64"/>
          <pc:sldLayoutMkLst>
            <pc:docMk/>
            <pc:sldMasterMk cId="1686127047" sldId="2147483696"/>
            <pc:sldLayoutMk cId="400172245" sldId="2147483700"/>
          </pc:sldLayoutMkLst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400172245" sldId="214748370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400172245" sldId="214748370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3:44.803" v="64"/>
          <pc:sldLayoutMkLst>
            <pc:docMk/>
            <pc:sldMasterMk cId="1686127047" sldId="2147483696"/>
            <pc:sldLayoutMk cId="1108386684" sldId="2147483701"/>
          </pc:sldLayoutMkLst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1108386684" sldId="214748370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1108386684" sldId="214748370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1108386684" sldId="214748370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1108386684" sldId="214748370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1108386684" sldId="214748370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3:44.803" v="64"/>
          <pc:sldLayoutMkLst>
            <pc:docMk/>
            <pc:sldMasterMk cId="1686127047" sldId="2147483696"/>
            <pc:sldLayoutMk cId="534929547" sldId="2147483704"/>
          </pc:sldLayoutMkLst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534929547" sldId="214748370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534929547" sldId="214748370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534929547" sldId="214748370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3:44.803" v="64"/>
          <pc:sldLayoutMkLst>
            <pc:docMk/>
            <pc:sldMasterMk cId="1686127047" sldId="2147483696"/>
            <pc:sldLayoutMk cId="2075721444" sldId="2147483705"/>
          </pc:sldLayoutMkLst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2075721444" sldId="214748370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2075721444" sldId="214748370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2075721444" sldId="214748370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33:44.803" v="64"/>
          <pc:sldLayoutMkLst>
            <pc:docMk/>
            <pc:sldMasterMk cId="1686127047" sldId="2147483696"/>
            <pc:sldLayoutMk cId="4223062991" sldId="2147483707"/>
          </pc:sldLayoutMkLst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4223062991" sldId="214748370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33:44.803" v="64"/>
            <ac:spMkLst>
              <pc:docMk/>
              <pc:sldMasterMk cId="1686127047" sldId="2147483696"/>
              <pc:sldLayoutMk cId="4223062991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0D9AB67A-3EB0-CB46-ABCB-BFBDAE0F18A4}" dt="2024-11-26T20:43:39.391" v="410"/>
        <pc:sldMasterMkLst>
          <pc:docMk/>
          <pc:sldMasterMk cId="3900409789" sldId="2147483708"/>
        </pc:sldMasterMkLst>
        <pc:spChg chg="mod">
          <ac:chgData name="Jordan May Von Eggers" userId="2bcc5b33-6bd2-4559-ac12-5178b17ae4b3" providerId="ADAL" clId="{0D9AB67A-3EB0-CB46-ABCB-BFBDAE0F18A4}" dt="2024-11-26T20:43:39.391" v="410"/>
          <ac:spMkLst>
            <pc:docMk/>
            <pc:sldMasterMk cId="3900409789" sldId="214748370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43:39.391" v="410"/>
          <ac:spMkLst>
            <pc:docMk/>
            <pc:sldMasterMk cId="3900409789" sldId="214748370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43:39.391" v="410"/>
          <ac:spMkLst>
            <pc:docMk/>
            <pc:sldMasterMk cId="3900409789" sldId="214748370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43:39.391" v="410"/>
          <ac:spMkLst>
            <pc:docMk/>
            <pc:sldMasterMk cId="3900409789" sldId="214748370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0D9AB67A-3EB0-CB46-ABCB-BFBDAE0F18A4}" dt="2024-11-26T20:43:39.391" v="410"/>
          <ac:spMkLst>
            <pc:docMk/>
            <pc:sldMasterMk cId="3900409789" sldId="214748370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0D9AB67A-3EB0-CB46-ABCB-BFBDAE0F18A4}" dt="2024-11-26T20:43:39.391" v="410"/>
          <pc:sldLayoutMkLst>
            <pc:docMk/>
            <pc:sldMasterMk cId="3900409789" sldId="2147483708"/>
            <pc:sldLayoutMk cId="3623182022" sldId="2147483709"/>
          </pc:sldLayoutMkLst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623182022" sldId="21474837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623182022" sldId="214748370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43:39.391" v="410"/>
          <pc:sldLayoutMkLst>
            <pc:docMk/>
            <pc:sldMasterMk cId="3900409789" sldId="2147483708"/>
            <pc:sldLayoutMk cId="317343381" sldId="2147483711"/>
          </pc:sldLayoutMkLst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17343381" sldId="214748371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17343381" sldId="214748371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43:39.391" v="410"/>
          <pc:sldLayoutMkLst>
            <pc:docMk/>
            <pc:sldMasterMk cId="3900409789" sldId="2147483708"/>
            <pc:sldLayoutMk cId="1101322115" sldId="2147483712"/>
          </pc:sldLayoutMkLst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1101322115" sldId="21474837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1101322115" sldId="21474837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43:39.391" v="410"/>
          <pc:sldLayoutMkLst>
            <pc:docMk/>
            <pc:sldMasterMk cId="3900409789" sldId="2147483708"/>
            <pc:sldLayoutMk cId="3761075727" sldId="2147483713"/>
          </pc:sldLayoutMkLst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761075727" sldId="21474837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761075727" sldId="21474837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761075727" sldId="214748371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761075727" sldId="214748371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3761075727" sldId="214748371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43:39.391" v="410"/>
          <pc:sldLayoutMkLst>
            <pc:docMk/>
            <pc:sldMasterMk cId="3900409789" sldId="2147483708"/>
            <pc:sldLayoutMk cId="4057699488" sldId="2147483716"/>
          </pc:sldLayoutMkLst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4057699488" sldId="214748371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4057699488" sldId="214748371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4057699488" sldId="214748371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43:39.391" v="410"/>
          <pc:sldLayoutMkLst>
            <pc:docMk/>
            <pc:sldMasterMk cId="3900409789" sldId="2147483708"/>
            <pc:sldLayoutMk cId="1066106255" sldId="2147483717"/>
          </pc:sldLayoutMkLst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1066106255" sldId="214748371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1066106255" sldId="214748371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1066106255" sldId="214748371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0D9AB67A-3EB0-CB46-ABCB-BFBDAE0F18A4}" dt="2024-11-26T20:43:39.391" v="410"/>
          <pc:sldLayoutMkLst>
            <pc:docMk/>
            <pc:sldMasterMk cId="3900409789" sldId="2147483708"/>
            <pc:sldLayoutMk cId="1995553518" sldId="2147483719"/>
          </pc:sldLayoutMkLst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1995553518" sldId="214748371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0D9AB67A-3EB0-CB46-ABCB-BFBDAE0F18A4}" dt="2024-11-26T20:43:39.391" v="410"/>
            <ac:spMkLst>
              <pc:docMk/>
              <pc:sldMasterMk cId="3900409789" sldId="2147483708"/>
              <pc:sldLayoutMk cId="1995553518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C7FA-99D3-9A47-93BF-78AE51BCC9F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6336B-A551-3B41-A71D-37F9928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07820-F1F6-F4F9-217E-7E40D22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140288-29C8-B26B-B6A9-A21920337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67B56-C436-1C14-ECE7-6B7A3BDDB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F464-2204-94E0-2E1C-2FF945E81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336B-A551-3B41-A71D-37F9928C3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077416"/>
            <a:ext cx="6451362" cy="229198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3457790"/>
            <a:ext cx="5692379" cy="1589455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350503"/>
            <a:ext cx="1636559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350503"/>
            <a:ext cx="4814803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1641271"/>
            <a:ext cx="6546235" cy="2738496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4405674"/>
            <a:ext cx="6546235" cy="1440110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>
                    <a:tint val="82000"/>
                  </a:schemeClr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82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1752516"/>
            <a:ext cx="3225681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1752516"/>
            <a:ext cx="3225681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50505"/>
            <a:ext cx="6546235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1613839"/>
            <a:ext cx="3210857" cy="790917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2404756"/>
            <a:ext cx="3210857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1613839"/>
            <a:ext cx="3226670" cy="790917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2404756"/>
            <a:ext cx="3226670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38891"/>
            <a:ext cx="2447920" cy="153611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947884"/>
            <a:ext cx="3842355" cy="4678455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975009"/>
            <a:ext cx="2447920" cy="3658948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38891"/>
            <a:ext cx="2447920" cy="153611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947884"/>
            <a:ext cx="3842355" cy="4678455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975009"/>
            <a:ext cx="2447920" cy="3658948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350505"/>
            <a:ext cx="654623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1752516"/>
            <a:ext cx="654623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6101804"/>
            <a:ext cx="17077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BA233-06BD-3443-8B71-DAD0B94A8053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6101804"/>
            <a:ext cx="256157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6101804"/>
            <a:ext cx="17077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51201-2BE1-AC57-D544-EB8E88D16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93AA88E-8AF4-9A90-27E5-61415B927307}"/>
              </a:ext>
            </a:extLst>
          </p:cNvPr>
          <p:cNvSpPr txBox="1"/>
          <p:nvPr/>
        </p:nvSpPr>
        <p:spPr>
          <a:xfrm rot="16200000">
            <a:off x="-1121719" y="2050895"/>
            <a:ext cx="28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lake color (DWL)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B1650-2A0C-F891-33AD-C550A445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791" y="8721"/>
            <a:ext cx="6944807" cy="49605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FE46C8-56D5-988A-47B7-619664804EDF}"/>
              </a:ext>
            </a:extLst>
          </p:cNvPr>
          <p:cNvSpPr txBox="1"/>
          <p:nvPr/>
        </p:nvSpPr>
        <p:spPr>
          <a:xfrm>
            <a:off x="3645701" y="4664113"/>
            <a:ext cx="9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7737EC-9785-30E8-3A67-969C2735932E}"/>
              </a:ext>
            </a:extLst>
          </p:cNvPr>
          <p:cNvGrpSpPr/>
          <p:nvPr/>
        </p:nvGrpSpPr>
        <p:grpSpPr>
          <a:xfrm>
            <a:off x="1282602" y="5045629"/>
            <a:ext cx="5594980" cy="1477328"/>
            <a:chOff x="1282602" y="4934119"/>
            <a:chExt cx="5594980" cy="1477328"/>
          </a:xfrm>
        </p:grpSpPr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63A3D92D-11A2-B669-B890-7C70CBC890BD}"/>
                </a:ext>
              </a:extLst>
            </p:cNvPr>
            <p:cNvSpPr/>
            <p:nvPr/>
          </p:nvSpPr>
          <p:spPr>
            <a:xfrm>
              <a:off x="1282602" y="607633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Minus 9">
              <a:extLst>
                <a:ext uri="{FF2B5EF4-FFF2-40B4-BE49-F238E27FC236}">
                  <a16:creationId xmlns:a16="http://schemas.microsoft.com/office/drawing/2014/main" id="{A8096BBE-BB8F-6B93-EC2B-7A3CA2970FF5}"/>
                </a:ext>
              </a:extLst>
            </p:cNvPr>
            <p:cNvSpPr/>
            <p:nvPr/>
          </p:nvSpPr>
          <p:spPr>
            <a:xfrm>
              <a:off x="1302148" y="5055552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lus 17">
              <a:extLst>
                <a:ext uri="{FF2B5EF4-FFF2-40B4-BE49-F238E27FC236}">
                  <a16:creationId xmlns:a16="http://schemas.microsoft.com/office/drawing/2014/main" id="{653E929C-73FF-0D67-7AF2-313480CB9F10}"/>
                </a:ext>
              </a:extLst>
            </p:cNvPr>
            <p:cNvSpPr/>
            <p:nvPr/>
          </p:nvSpPr>
          <p:spPr>
            <a:xfrm>
              <a:off x="6603262" y="4980278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8D77C4-E1AD-3121-2E3F-CF286B6EEED2}"/>
                </a:ext>
              </a:extLst>
            </p:cNvPr>
            <p:cNvSpPr txBox="1"/>
            <p:nvPr/>
          </p:nvSpPr>
          <p:spPr>
            <a:xfrm>
              <a:off x="2369215" y="4934119"/>
              <a:ext cx="3402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Groundwater recharge (mm/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yr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Runoff (in/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yr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organic carbon (g/kg)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Forest cover (%)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clay (%)</a:t>
              </a:r>
            </a:p>
          </p:txBody>
        </p:sp>
        <p:sp>
          <p:nvSpPr>
            <p:cNvPr id="2" name="Minus 1">
              <a:extLst>
                <a:ext uri="{FF2B5EF4-FFF2-40B4-BE49-F238E27FC236}">
                  <a16:creationId xmlns:a16="http://schemas.microsoft.com/office/drawing/2014/main" id="{0F9670B4-BA88-D356-AC05-C2236851B263}"/>
                </a:ext>
              </a:extLst>
            </p:cNvPr>
            <p:cNvSpPr/>
            <p:nvPr/>
          </p:nvSpPr>
          <p:spPr>
            <a:xfrm>
              <a:off x="6622808" y="6160739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lus 2">
              <a:extLst>
                <a:ext uri="{FF2B5EF4-FFF2-40B4-BE49-F238E27FC236}">
                  <a16:creationId xmlns:a16="http://schemas.microsoft.com/office/drawing/2014/main" id="{02A84273-2E4F-807D-3311-EEBD637E4078}"/>
                </a:ext>
              </a:extLst>
            </p:cNvPr>
            <p:cNvSpPr/>
            <p:nvPr/>
          </p:nvSpPr>
          <p:spPr>
            <a:xfrm>
              <a:off x="6603262" y="526544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lus 3">
              <a:extLst>
                <a:ext uri="{FF2B5EF4-FFF2-40B4-BE49-F238E27FC236}">
                  <a16:creationId xmlns:a16="http://schemas.microsoft.com/office/drawing/2014/main" id="{6C2B83C1-9C32-CAD3-1703-90452515CF7C}"/>
                </a:ext>
              </a:extLst>
            </p:cNvPr>
            <p:cNvSpPr/>
            <p:nvPr/>
          </p:nvSpPr>
          <p:spPr>
            <a:xfrm>
              <a:off x="6603262" y="554011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CCA73B27-F5BA-EABA-1215-C03C7B7BAB19}"/>
                </a:ext>
              </a:extLst>
            </p:cNvPr>
            <p:cNvSpPr/>
            <p:nvPr/>
          </p:nvSpPr>
          <p:spPr>
            <a:xfrm>
              <a:off x="6603262" y="5816089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Minus 18">
              <a:extLst>
                <a:ext uri="{FF2B5EF4-FFF2-40B4-BE49-F238E27FC236}">
                  <a16:creationId xmlns:a16="http://schemas.microsoft.com/office/drawing/2014/main" id="{1FA095A9-F851-0F9D-AD4E-43BD755542A2}"/>
                </a:ext>
              </a:extLst>
            </p:cNvPr>
            <p:cNvSpPr/>
            <p:nvPr/>
          </p:nvSpPr>
          <p:spPr>
            <a:xfrm>
              <a:off x="1302148" y="5332645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inus 20">
              <a:extLst>
                <a:ext uri="{FF2B5EF4-FFF2-40B4-BE49-F238E27FC236}">
                  <a16:creationId xmlns:a16="http://schemas.microsoft.com/office/drawing/2014/main" id="{76FFC71B-7DB4-55E0-666B-802FE76A3A87}"/>
                </a:ext>
              </a:extLst>
            </p:cNvPr>
            <p:cNvSpPr/>
            <p:nvPr/>
          </p:nvSpPr>
          <p:spPr>
            <a:xfrm>
              <a:off x="1302148" y="5614981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inus 21">
              <a:extLst>
                <a:ext uri="{FF2B5EF4-FFF2-40B4-BE49-F238E27FC236}">
                  <a16:creationId xmlns:a16="http://schemas.microsoft.com/office/drawing/2014/main" id="{975819E8-3426-7F9B-0B1F-58CD224340B7}"/>
                </a:ext>
              </a:extLst>
            </p:cNvPr>
            <p:cNvSpPr/>
            <p:nvPr/>
          </p:nvSpPr>
          <p:spPr>
            <a:xfrm>
              <a:off x="1302148" y="5890956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8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36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2024-06-28T18:47:06Z</dcterms:created>
  <dcterms:modified xsi:type="dcterms:W3CDTF">2024-11-27T21:58:03Z</dcterms:modified>
</cp:coreProperties>
</file>