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589838" cy="13350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4490"/>
  </p:normalViewPr>
  <p:slideViewPr>
    <p:cSldViewPr snapToGrid="0">
      <p:cViewPr varScale="1">
        <p:scale>
          <a:sx n="55" d="100"/>
          <a:sy n="55" d="100"/>
        </p:scale>
        <p:origin x="4088" y="208"/>
      </p:cViewPr>
      <p:guideLst/>
    </p:cSldViewPr>
  </p:slideViewPr>
  <p:notesTextViewPr>
    <p:cViewPr>
      <p:scale>
        <a:sx n="1" d="1"/>
        <a:sy n="1" d="1"/>
      </p:scale>
      <p:origin x="0" y="-7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1ADE7-F516-AD4F-9D75-88914A2896B4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1143000"/>
            <a:ext cx="1755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C3CAB-9471-5541-95F2-3DF98005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</a:t>
            </a:r>
          </a:p>
          <a:p>
            <a:endParaRPr lang="en-US" dirty="0"/>
          </a:p>
          <a:p>
            <a:r>
              <a:rPr lang="en-US" dirty="0" err="1"/>
              <a:t>avg_ppt</a:t>
            </a:r>
            <a:r>
              <a:rPr lang="en-US" dirty="0"/>
              <a:t> </a:t>
            </a:r>
            <a:r>
              <a:rPr lang="en-US" dirty="0" err="1"/>
              <a:t>groundwaterrecharge_mmperyr</a:t>
            </a:r>
            <a:r>
              <a:rPr lang="en-US" dirty="0"/>
              <a:t>              </a:t>
            </a:r>
            <a:r>
              <a:rPr lang="en-US" dirty="0" err="1"/>
              <a:t>runoff_inperyr</a:t>
            </a:r>
            <a:r>
              <a:rPr lang="en-US" dirty="0"/>
              <a:t>               </a:t>
            </a:r>
            <a:r>
              <a:rPr lang="en-US" dirty="0" err="1"/>
              <a:t>soil_clay_pct</a:t>
            </a:r>
            <a:r>
              <a:rPr lang="en-US" dirty="0"/>
              <a:t>       </a:t>
            </a:r>
            <a:r>
              <a:rPr lang="en-US" dirty="0" err="1"/>
              <a:t>soil_orgcarbon_gperkg</a:t>
            </a:r>
            <a:r>
              <a:rPr lang="en-US" dirty="0"/>
              <a:t> </a:t>
            </a:r>
          </a:p>
          <a:p>
            <a:r>
              <a:rPr lang="en-US" dirty="0"/>
              <a:t>                  0.2552809                   0.2896867                   0.2947689                  -0.2628248                   0.2674841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[1] "Principal component 2"</a:t>
            </a:r>
          </a:p>
          <a:p>
            <a:r>
              <a:rPr lang="en-US" dirty="0"/>
              <a:t>        </a:t>
            </a:r>
            <a:r>
              <a:rPr lang="en-US" dirty="0" err="1"/>
              <a:t>avg_nlcd_forest_pct</a:t>
            </a:r>
            <a:r>
              <a:rPr lang="en-US" dirty="0"/>
              <a:t> </a:t>
            </a:r>
            <a:r>
              <a:rPr lang="en-US" dirty="0" err="1"/>
              <a:t>groundwaterrecharge_mmperyr</a:t>
            </a:r>
            <a:r>
              <a:rPr lang="en-US" dirty="0"/>
              <a:t>             </a:t>
            </a:r>
            <a:r>
              <a:rPr lang="en-US" dirty="0" err="1"/>
              <a:t>soil_coarse_pct</a:t>
            </a:r>
            <a:r>
              <a:rPr lang="en-US" dirty="0"/>
              <a:t>       </a:t>
            </a:r>
            <a:r>
              <a:rPr lang="en-US" dirty="0" err="1"/>
              <a:t>soil_orgcarbon_gperkg</a:t>
            </a:r>
            <a:r>
              <a:rPr lang="en-US" dirty="0"/>
              <a:t>                       </a:t>
            </a:r>
            <a:r>
              <a:rPr lang="en-US" dirty="0" err="1"/>
              <a:t>tri_m</a:t>
            </a:r>
            <a:r>
              <a:rPr lang="en-US" dirty="0"/>
              <a:t> </a:t>
            </a:r>
          </a:p>
          <a:p>
            <a:r>
              <a:rPr lang="en-US" dirty="0"/>
              <a:t>                  0.2762545                   0.2891140                 		  0.3152736                   0.2643489                   0.2712627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C3CAB-9471-5541-95F2-3DF980050E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7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2184971"/>
            <a:ext cx="6451362" cy="4648082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7012301"/>
            <a:ext cx="5692379" cy="3223370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4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710811"/>
            <a:ext cx="1636559" cy="11314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710811"/>
            <a:ext cx="4814803" cy="113142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2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7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3328451"/>
            <a:ext cx="6546235" cy="5553592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8934582"/>
            <a:ext cx="6546235" cy="2920503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>
                    <a:tint val="82000"/>
                  </a:schemeClr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82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82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4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3554052"/>
            <a:ext cx="3225681" cy="8471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3554052"/>
            <a:ext cx="3225681" cy="8471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710813"/>
            <a:ext cx="6546235" cy="25805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3272820"/>
            <a:ext cx="3210857" cy="1603958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4876778"/>
            <a:ext cx="3210857" cy="717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3272820"/>
            <a:ext cx="3226670" cy="1603958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4876778"/>
            <a:ext cx="3226670" cy="71730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7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8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7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890058"/>
            <a:ext cx="2447920" cy="3115204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922281"/>
            <a:ext cx="3842355" cy="9487775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4005263"/>
            <a:ext cx="2447920" cy="7420244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890058"/>
            <a:ext cx="2447920" cy="3115204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922281"/>
            <a:ext cx="3842355" cy="9487775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4005263"/>
            <a:ext cx="2447920" cy="7420244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6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710813"/>
            <a:ext cx="6546235" cy="2580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3554052"/>
            <a:ext cx="6546235" cy="847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12374286"/>
            <a:ext cx="1707714" cy="710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28CC0-1F6D-9A4A-9635-0539E526FB5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12374286"/>
            <a:ext cx="2561570" cy="710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12374286"/>
            <a:ext cx="1707714" cy="710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D3B2C-84EE-784C-8C99-78998FF5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9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340CD-433F-C2EE-E8C8-790F8878F819}"/>
              </a:ext>
            </a:extLst>
          </p:cNvPr>
          <p:cNvSpPr txBox="1"/>
          <p:nvPr/>
        </p:nvSpPr>
        <p:spPr>
          <a:xfrm rot="16200000">
            <a:off x="-1121719" y="2050895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0878E-D9E8-B693-0929-FB85411D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5791" y="8721"/>
            <a:ext cx="6944807" cy="4960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CE637-A633-8A0C-EE1B-35F3116BF9CD}"/>
              </a:ext>
            </a:extLst>
          </p:cNvPr>
          <p:cNvSpPr txBox="1"/>
          <p:nvPr/>
        </p:nvSpPr>
        <p:spPr>
          <a:xfrm>
            <a:off x="3645701" y="4664113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537CF-0887-66A2-74B6-CE673A79DA4F}"/>
              </a:ext>
            </a:extLst>
          </p:cNvPr>
          <p:cNvGrpSpPr/>
          <p:nvPr/>
        </p:nvGrpSpPr>
        <p:grpSpPr>
          <a:xfrm>
            <a:off x="1282602" y="5045629"/>
            <a:ext cx="5594980" cy="1477328"/>
            <a:chOff x="1282602" y="4934119"/>
            <a:chExt cx="5594980" cy="1477328"/>
          </a:xfrm>
        </p:grpSpPr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4ADB68C8-81EB-CD37-FD57-80D94C4305D1}"/>
                </a:ext>
              </a:extLst>
            </p:cNvPr>
            <p:cNvSpPr/>
            <p:nvPr/>
          </p:nvSpPr>
          <p:spPr>
            <a:xfrm>
              <a:off x="1282602" y="607633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Minus 8">
              <a:extLst>
                <a:ext uri="{FF2B5EF4-FFF2-40B4-BE49-F238E27FC236}">
                  <a16:creationId xmlns:a16="http://schemas.microsoft.com/office/drawing/2014/main" id="{5B2DABE5-C29C-A166-0CA0-679F574B2EE7}"/>
                </a:ext>
              </a:extLst>
            </p:cNvPr>
            <p:cNvSpPr/>
            <p:nvPr/>
          </p:nvSpPr>
          <p:spPr>
            <a:xfrm>
              <a:off x="1302148" y="5055552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lus 9">
              <a:extLst>
                <a:ext uri="{FF2B5EF4-FFF2-40B4-BE49-F238E27FC236}">
                  <a16:creationId xmlns:a16="http://schemas.microsoft.com/office/drawing/2014/main" id="{98337FC7-543E-558B-0E9C-0C404B7A5F4C}"/>
                </a:ext>
              </a:extLst>
            </p:cNvPr>
            <p:cNvSpPr/>
            <p:nvPr/>
          </p:nvSpPr>
          <p:spPr>
            <a:xfrm>
              <a:off x="6603262" y="4980278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B21FF4-9D6E-1BFD-9EE4-1929EEAC9ED8}"/>
                </a:ext>
              </a:extLst>
            </p:cNvPr>
            <p:cNvSpPr txBox="1"/>
            <p:nvPr/>
          </p:nvSpPr>
          <p:spPr>
            <a:xfrm>
              <a:off x="2369215" y="4934119"/>
              <a:ext cx="340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Groundwater recharge (mm/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Runoff (in/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organic carbon (g/kg)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Avg. ann. precipitation (mm/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clay (%)</a:t>
              </a:r>
            </a:p>
          </p:txBody>
        </p:sp>
        <p:sp>
          <p:nvSpPr>
            <p:cNvPr id="12" name="Minus 11">
              <a:extLst>
                <a:ext uri="{FF2B5EF4-FFF2-40B4-BE49-F238E27FC236}">
                  <a16:creationId xmlns:a16="http://schemas.microsoft.com/office/drawing/2014/main" id="{CB392377-4809-465E-A14C-D2F5C7A682FE}"/>
                </a:ext>
              </a:extLst>
            </p:cNvPr>
            <p:cNvSpPr/>
            <p:nvPr/>
          </p:nvSpPr>
          <p:spPr>
            <a:xfrm>
              <a:off x="6622808" y="6160739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lus 12">
              <a:extLst>
                <a:ext uri="{FF2B5EF4-FFF2-40B4-BE49-F238E27FC236}">
                  <a16:creationId xmlns:a16="http://schemas.microsoft.com/office/drawing/2014/main" id="{D708CC72-6F2C-B635-A698-5EF0C6860B34}"/>
                </a:ext>
              </a:extLst>
            </p:cNvPr>
            <p:cNvSpPr/>
            <p:nvPr/>
          </p:nvSpPr>
          <p:spPr>
            <a:xfrm>
              <a:off x="6603262" y="526544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lus 13">
              <a:extLst>
                <a:ext uri="{FF2B5EF4-FFF2-40B4-BE49-F238E27FC236}">
                  <a16:creationId xmlns:a16="http://schemas.microsoft.com/office/drawing/2014/main" id="{1B95AE64-F990-8B1A-F8D9-2B6950AA8053}"/>
                </a:ext>
              </a:extLst>
            </p:cNvPr>
            <p:cNvSpPr/>
            <p:nvPr/>
          </p:nvSpPr>
          <p:spPr>
            <a:xfrm>
              <a:off x="6603262" y="554011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lus 14">
              <a:extLst>
                <a:ext uri="{FF2B5EF4-FFF2-40B4-BE49-F238E27FC236}">
                  <a16:creationId xmlns:a16="http://schemas.microsoft.com/office/drawing/2014/main" id="{70E1C4AB-BA4D-5106-C3A2-86D30D8063FB}"/>
                </a:ext>
              </a:extLst>
            </p:cNvPr>
            <p:cNvSpPr/>
            <p:nvPr/>
          </p:nvSpPr>
          <p:spPr>
            <a:xfrm>
              <a:off x="6603262" y="5816089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Minus 15">
              <a:extLst>
                <a:ext uri="{FF2B5EF4-FFF2-40B4-BE49-F238E27FC236}">
                  <a16:creationId xmlns:a16="http://schemas.microsoft.com/office/drawing/2014/main" id="{76E5C1BD-FA1E-F036-E24E-EF8B9208C6A6}"/>
                </a:ext>
              </a:extLst>
            </p:cNvPr>
            <p:cNvSpPr/>
            <p:nvPr/>
          </p:nvSpPr>
          <p:spPr>
            <a:xfrm>
              <a:off x="1302148" y="5332645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inus 16">
              <a:extLst>
                <a:ext uri="{FF2B5EF4-FFF2-40B4-BE49-F238E27FC236}">
                  <a16:creationId xmlns:a16="http://schemas.microsoft.com/office/drawing/2014/main" id="{44DB184E-BCE1-C369-691A-B1853C67F6AF}"/>
                </a:ext>
              </a:extLst>
            </p:cNvPr>
            <p:cNvSpPr/>
            <p:nvPr/>
          </p:nvSpPr>
          <p:spPr>
            <a:xfrm>
              <a:off x="1302148" y="5614981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inus 17">
              <a:extLst>
                <a:ext uri="{FF2B5EF4-FFF2-40B4-BE49-F238E27FC236}">
                  <a16:creationId xmlns:a16="http://schemas.microsoft.com/office/drawing/2014/main" id="{EC7FEE7D-A956-AEE7-9907-9B1484E54CFF}"/>
                </a:ext>
              </a:extLst>
            </p:cNvPr>
            <p:cNvSpPr/>
            <p:nvPr/>
          </p:nvSpPr>
          <p:spPr>
            <a:xfrm>
              <a:off x="1302148" y="5890956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7A609B7-869F-AFB3-E837-567C7B4D83BD}"/>
              </a:ext>
            </a:extLst>
          </p:cNvPr>
          <p:cNvSpPr txBox="1"/>
          <p:nvPr/>
        </p:nvSpPr>
        <p:spPr>
          <a:xfrm rot="16200000">
            <a:off x="-1121719" y="8804989"/>
            <a:ext cx="281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lake color (DWL)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9478F6-7CFF-687E-DD72-E214CF1EA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5791" y="6762815"/>
            <a:ext cx="6944807" cy="49605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F91B94-DDB7-1E5B-E3F4-77AEA92794B9}"/>
              </a:ext>
            </a:extLst>
          </p:cNvPr>
          <p:cNvSpPr txBox="1"/>
          <p:nvPr/>
        </p:nvSpPr>
        <p:spPr>
          <a:xfrm>
            <a:off x="3645701" y="11418207"/>
            <a:ext cx="90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829151-D350-9237-CCC0-081A6C6F5729}"/>
              </a:ext>
            </a:extLst>
          </p:cNvPr>
          <p:cNvGrpSpPr/>
          <p:nvPr/>
        </p:nvGrpSpPr>
        <p:grpSpPr>
          <a:xfrm>
            <a:off x="1302148" y="11799723"/>
            <a:ext cx="5575434" cy="1477328"/>
            <a:chOff x="1302148" y="4934119"/>
            <a:chExt cx="5575434" cy="1477328"/>
          </a:xfrm>
        </p:grpSpPr>
        <p:sp>
          <p:nvSpPr>
            <p:cNvPr id="23" name="Minus 22">
              <a:extLst>
                <a:ext uri="{FF2B5EF4-FFF2-40B4-BE49-F238E27FC236}">
                  <a16:creationId xmlns:a16="http://schemas.microsoft.com/office/drawing/2014/main" id="{EA0BFD89-30DF-05C5-555E-9EF539D09B64}"/>
                </a:ext>
              </a:extLst>
            </p:cNvPr>
            <p:cNvSpPr/>
            <p:nvPr/>
          </p:nvSpPr>
          <p:spPr>
            <a:xfrm>
              <a:off x="1302148" y="5055552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lus 23">
              <a:extLst>
                <a:ext uri="{FF2B5EF4-FFF2-40B4-BE49-F238E27FC236}">
                  <a16:creationId xmlns:a16="http://schemas.microsoft.com/office/drawing/2014/main" id="{876405D6-5816-F4F6-9547-C26EF9567395}"/>
                </a:ext>
              </a:extLst>
            </p:cNvPr>
            <p:cNvSpPr/>
            <p:nvPr/>
          </p:nvSpPr>
          <p:spPr>
            <a:xfrm>
              <a:off x="6603262" y="4980278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582A8C-9737-19A8-AF7C-5ACA06C23F97}"/>
                </a:ext>
              </a:extLst>
            </p:cNvPr>
            <p:cNvSpPr txBox="1"/>
            <p:nvPr/>
          </p:nvSpPr>
          <p:spPr>
            <a:xfrm>
              <a:off x="2369215" y="4934119"/>
              <a:ext cx="340220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Groundwater recharge (mm/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yr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coarse (%)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Soil organic carbon (g/kg)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Forest cover (%)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Mean terrain ruggedness index</a:t>
              </a:r>
            </a:p>
          </p:txBody>
        </p:sp>
        <p:sp>
          <p:nvSpPr>
            <p:cNvPr id="26" name="Plus 25">
              <a:extLst>
                <a:ext uri="{FF2B5EF4-FFF2-40B4-BE49-F238E27FC236}">
                  <a16:creationId xmlns:a16="http://schemas.microsoft.com/office/drawing/2014/main" id="{823BD449-56F4-B34B-1863-6A74FADE1224}"/>
                </a:ext>
              </a:extLst>
            </p:cNvPr>
            <p:cNvSpPr/>
            <p:nvPr/>
          </p:nvSpPr>
          <p:spPr>
            <a:xfrm>
              <a:off x="6603262" y="526544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F8853DBB-9B78-D578-5DC7-84BD07576376}"/>
                </a:ext>
              </a:extLst>
            </p:cNvPr>
            <p:cNvSpPr/>
            <p:nvPr/>
          </p:nvSpPr>
          <p:spPr>
            <a:xfrm>
              <a:off x="6603262" y="5540114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Plus 27">
              <a:extLst>
                <a:ext uri="{FF2B5EF4-FFF2-40B4-BE49-F238E27FC236}">
                  <a16:creationId xmlns:a16="http://schemas.microsoft.com/office/drawing/2014/main" id="{9BA3BD22-5949-02FA-3F10-EBCC7480EC2C}"/>
                </a:ext>
              </a:extLst>
            </p:cNvPr>
            <p:cNvSpPr/>
            <p:nvPr/>
          </p:nvSpPr>
          <p:spPr>
            <a:xfrm>
              <a:off x="6603262" y="5816089"/>
              <a:ext cx="274320" cy="274320"/>
            </a:xfrm>
            <a:prstGeom prst="mathPlus">
              <a:avLst>
                <a:gd name="adj1" fmla="val 1194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Minus 28">
              <a:extLst>
                <a:ext uri="{FF2B5EF4-FFF2-40B4-BE49-F238E27FC236}">
                  <a16:creationId xmlns:a16="http://schemas.microsoft.com/office/drawing/2014/main" id="{A6EF993D-0B91-111B-A6DA-6CCEA901EA9C}"/>
                </a:ext>
              </a:extLst>
            </p:cNvPr>
            <p:cNvSpPr/>
            <p:nvPr/>
          </p:nvSpPr>
          <p:spPr>
            <a:xfrm>
              <a:off x="1302148" y="5332645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inus 29">
              <a:extLst>
                <a:ext uri="{FF2B5EF4-FFF2-40B4-BE49-F238E27FC236}">
                  <a16:creationId xmlns:a16="http://schemas.microsoft.com/office/drawing/2014/main" id="{9D49357C-F21E-6B48-FD61-C1028C89B2C9}"/>
                </a:ext>
              </a:extLst>
            </p:cNvPr>
            <p:cNvSpPr/>
            <p:nvPr/>
          </p:nvSpPr>
          <p:spPr>
            <a:xfrm>
              <a:off x="1302148" y="5614981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inus 30">
              <a:extLst>
                <a:ext uri="{FF2B5EF4-FFF2-40B4-BE49-F238E27FC236}">
                  <a16:creationId xmlns:a16="http://schemas.microsoft.com/office/drawing/2014/main" id="{46373AC8-C0DC-0860-2567-3338045DE701}"/>
                </a:ext>
              </a:extLst>
            </p:cNvPr>
            <p:cNvSpPr/>
            <p:nvPr/>
          </p:nvSpPr>
          <p:spPr>
            <a:xfrm>
              <a:off x="1302148" y="5890956"/>
              <a:ext cx="235228" cy="115604"/>
            </a:xfrm>
            <a:prstGeom prst="mathMinus">
              <a:avLst>
                <a:gd name="adj1" fmla="val 2977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Minus 31">
            <a:extLst>
              <a:ext uri="{FF2B5EF4-FFF2-40B4-BE49-F238E27FC236}">
                <a16:creationId xmlns:a16="http://schemas.microsoft.com/office/drawing/2014/main" id="{97E76B1A-3585-B0E1-11B7-B937E83C2316}"/>
              </a:ext>
            </a:extLst>
          </p:cNvPr>
          <p:cNvSpPr/>
          <p:nvPr/>
        </p:nvSpPr>
        <p:spPr>
          <a:xfrm>
            <a:off x="1302148" y="13026343"/>
            <a:ext cx="235228" cy="115604"/>
          </a:xfrm>
          <a:prstGeom prst="mathMinus">
            <a:avLst>
              <a:gd name="adj1" fmla="val 297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0F4C602A-5542-741D-B73B-B86259737A0B}"/>
              </a:ext>
            </a:extLst>
          </p:cNvPr>
          <p:cNvSpPr/>
          <p:nvPr/>
        </p:nvSpPr>
        <p:spPr>
          <a:xfrm>
            <a:off x="6603262" y="12962615"/>
            <a:ext cx="274320" cy="274320"/>
          </a:xfrm>
          <a:prstGeom prst="mathPlus">
            <a:avLst>
              <a:gd name="adj1" fmla="val 119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166492-A848-239C-92DF-70DE8C9DAAAB}"/>
              </a:ext>
            </a:extLst>
          </p:cNvPr>
          <p:cNvSpPr txBox="1"/>
          <p:nvPr/>
        </p:nvSpPr>
        <p:spPr>
          <a:xfrm>
            <a:off x="99519" y="166255"/>
            <a:ext cx="52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5CA74A-7A8F-2AB5-15DE-1DE044833746}"/>
              </a:ext>
            </a:extLst>
          </p:cNvPr>
          <p:cNvSpPr txBox="1"/>
          <p:nvPr/>
        </p:nvSpPr>
        <p:spPr>
          <a:xfrm>
            <a:off x="106445" y="6920874"/>
            <a:ext cx="52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12897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148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May Von Eggers</dc:creator>
  <cp:lastModifiedBy>Jordan May Von Eggers</cp:lastModifiedBy>
  <cp:revision>1</cp:revision>
  <dcterms:created xsi:type="dcterms:W3CDTF">2024-11-27T21:55:07Z</dcterms:created>
  <dcterms:modified xsi:type="dcterms:W3CDTF">2024-11-27T22:00:26Z</dcterms:modified>
</cp:coreProperties>
</file>