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344400" cy="18105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44" d="100"/>
          <a:sy n="44" d="100"/>
        </p:scale>
        <p:origin x="316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830" y="2963090"/>
            <a:ext cx="10492740" cy="6303375"/>
          </a:xfrm>
        </p:spPr>
        <p:txBody>
          <a:bodyPr anchor="b"/>
          <a:lstStyle>
            <a:lvl1pPr algn="ctr"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9509548"/>
            <a:ext cx="9258300" cy="4371288"/>
          </a:xfrm>
        </p:spPr>
        <p:txBody>
          <a:bodyPr/>
          <a:lstStyle>
            <a:lvl1pPr marL="0" indent="0" algn="ctr">
              <a:buNone/>
              <a:defRPr sz="3240"/>
            </a:lvl1pPr>
            <a:lvl2pPr marL="617220" indent="0" algn="ctr">
              <a:buNone/>
              <a:defRPr sz="2700"/>
            </a:lvl2pPr>
            <a:lvl3pPr marL="1234440" indent="0" algn="ctr">
              <a:buNone/>
              <a:defRPr sz="2430"/>
            </a:lvl3pPr>
            <a:lvl4pPr marL="1851660" indent="0" algn="ctr">
              <a:buNone/>
              <a:defRPr sz="2160"/>
            </a:lvl4pPr>
            <a:lvl5pPr marL="2468880" indent="0" algn="ctr">
              <a:buNone/>
              <a:defRPr sz="2160"/>
            </a:lvl5pPr>
            <a:lvl6pPr marL="3086100" indent="0" algn="ctr">
              <a:buNone/>
              <a:defRPr sz="2160"/>
            </a:lvl6pPr>
            <a:lvl7pPr marL="3703320" indent="0" algn="ctr">
              <a:buNone/>
              <a:defRPr sz="2160"/>
            </a:lvl7pPr>
            <a:lvl8pPr marL="4320540" indent="0" algn="ctr">
              <a:buNone/>
              <a:defRPr sz="2160"/>
            </a:lvl8pPr>
            <a:lvl9pPr marL="4937760" indent="0" algn="ctr">
              <a:buNone/>
              <a:defRPr sz="2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9C64-4384-D94D-A50C-5761A60298BD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EA4E-A2D7-3842-AA87-457316AB5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5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9C64-4384-D94D-A50C-5761A60298BD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EA4E-A2D7-3842-AA87-457316AB5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4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3962" y="963947"/>
            <a:ext cx="2661761" cy="153435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678" y="963947"/>
            <a:ext cx="7830979" cy="153435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9C64-4384-D94D-A50C-5761A60298BD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EA4E-A2D7-3842-AA87-457316AB5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6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9C64-4384-D94D-A50C-5761A60298BD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EA4E-A2D7-3842-AA87-457316AB5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4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249" y="4513792"/>
            <a:ext cx="10647045" cy="7531358"/>
          </a:xfrm>
        </p:spPr>
        <p:txBody>
          <a:bodyPr anchor="b"/>
          <a:lstStyle>
            <a:lvl1pPr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249" y="12116399"/>
            <a:ext cx="10647045" cy="3960563"/>
          </a:xfrm>
        </p:spPr>
        <p:txBody>
          <a:bodyPr/>
          <a:lstStyle>
            <a:lvl1pPr marL="0" indent="0">
              <a:buNone/>
              <a:defRPr sz="3240">
                <a:solidFill>
                  <a:schemeClr val="tx1">
                    <a:tint val="82000"/>
                  </a:schemeClr>
                </a:solidFill>
              </a:defRPr>
            </a:lvl1pPr>
            <a:lvl2pPr marL="61722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2pPr>
            <a:lvl3pPr marL="1234440" indent="0">
              <a:buNone/>
              <a:defRPr sz="2430">
                <a:solidFill>
                  <a:schemeClr val="tx1">
                    <a:tint val="82000"/>
                  </a:schemeClr>
                </a:solidFill>
              </a:defRPr>
            </a:lvl3pPr>
            <a:lvl4pPr marL="185166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4pPr>
            <a:lvl5pPr marL="24688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5pPr>
            <a:lvl6pPr marL="308610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6pPr>
            <a:lvl7pPr marL="370332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7pPr>
            <a:lvl8pPr marL="432054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8pPr>
            <a:lvl9pPr marL="493776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9C64-4384-D94D-A50C-5761A60298BD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EA4E-A2D7-3842-AA87-457316AB5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8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8678" y="4819735"/>
            <a:ext cx="5246370" cy="11487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353" y="4819735"/>
            <a:ext cx="5246370" cy="11487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9C64-4384-D94D-A50C-5761A60298BD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EA4E-A2D7-3842-AA87-457316AB5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7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5" y="963951"/>
            <a:ext cx="10647045" cy="34995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287" y="4438348"/>
            <a:ext cx="5222259" cy="2175166"/>
          </a:xfrm>
        </p:spPr>
        <p:txBody>
          <a:bodyPr anchor="b"/>
          <a:lstStyle>
            <a:lvl1pPr marL="0" indent="0">
              <a:buNone/>
              <a:defRPr sz="324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30" b="1"/>
            </a:lvl3pPr>
            <a:lvl4pPr marL="1851660" indent="0">
              <a:buNone/>
              <a:defRPr sz="2160" b="1"/>
            </a:lvl4pPr>
            <a:lvl5pPr marL="2468880" indent="0">
              <a:buNone/>
              <a:defRPr sz="2160" b="1"/>
            </a:lvl5pPr>
            <a:lvl6pPr marL="3086100" indent="0">
              <a:buNone/>
              <a:defRPr sz="2160" b="1"/>
            </a:lvl6pPr>
            <a:lvl7pPr marL="3703320" indent="0">
              <a:buNone/>
              <a:defRPr sz="2160" b="1"/>
            </a:lvl7pPr>
            <a:lvl8pPr marL="4320540" indent="0">
              <a:buNone/>
              <a:defRPr sz="2160" b="1"/>
            </a:lvl8pPr>
            <a:lvl9pPr marL="4937760" indent="0">
              <a:buNone/>
              <a:defRPr sz="2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287" y="6613514"/>
            <a:ext cx="5222259" cy="97274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353" y="4438348"/>
            <a:ext cx="5247978" cy="2175166"/>
          </a:xfrm>
        </p:spPr>
        <p:txBody>
          <a:bodyPr anchor="b"/>
          <a:lstStyle>
            <a:lvl1pPr marL="0" indent="0">
              <a:buNone/>
              <a:defRPr sz="324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30" b="1"/>
            </a:lvl3pPr>
            <a:lvl4pPr marL="1851660" indent="0">
              <a:buNone/>
              <a:defRPr sz="2160" b="1"/>
            </a:lvl4pPr>
            <a:lvl5pPr marL="2468880" indent="0">
              <a:buNone/>
              <a:defRPr sz="2160" b="1"/>
            </a:lvl5pPr>
            <a:lvl6pPr marL="3086100" indent="0">
              <a:buNone/>
              <a:defRPr sz="2160" b="1"/>
            </a:lvl6pPr>
            <a:lvl7pPr marL="3703320" indent="0">
              <a:buNone/>
              <a:defRPr sz="2160" b="1"/>
            </a:lvl7pPr>
            <a:lvl8pPr marL="4320540" indent="0">
              <a:buNone/>
              <a:defRPr sz="2160" b="1"/>
            </a:lvl8pPr>
            <a:lvl9pPr marL="4937760" indent="0">
              <a:buNone/>
              <a:defRPr sz="2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353" y="6613514"/>
            <a:ext cx="5247978" cy="97274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9C64-4384-D94D-A50C-5761A60298BD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EA4E-A2D7-3842-AA87-457316AB5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4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9C64-4384-D94D-A50C-5761A60298BD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EA4E-A2D7-3842-AA87-457316AB5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4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9C64-4384-D94D-A50C-5761A60298BD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EA4E-A2D7-3842-AA87-457316AB5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2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1207029"/>
            <a:ext cx="3981390" cy="4224602"/>
          </a:xfrm>
        </p:spPr>
        <p:txBody>
          <a:bodyPr anchor="b"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7978" y="2606852"/>
            <a:ext cx="6249353" cy="12866596"/>
          </a:xfrm>
        </p:spPr>
        <p:txBody>
          <a:bodyPr/>
          <a:lstStyle>
            <a:lvl1pPr>
              <a:defRPr sz="4320"/>
            </a:lvl1pPr>
            <a:lvl2pPr>
              <a:defRPr sz="3780"/>
            </a:lvl2pPr>
            <a:lvl3pPr>
              <a:defRPr sz="324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5431631"/>
            <a:ext cx="3981390" cy="10062769"/>
          </a:xfrm>
        </p:spPr>
        <p:txBody>
          <a:bodyPr/>
          <a:lstStyle>
            <a:lvl1pPr marL="0" indent="0">
              <a:buNone/>
              <a:defRPr sz="2160"/>
            </a:lvl1pPr>
            <a:lvl2pPr marL="617220" indent="0">
              <a:buNone/>
              <a:defRPr sz="1890"/>
            </a:lvl2pPr>
            <a:lvl3pPr marL="1234440" indent="0">
              <a:buNone/>
              <a:defRPr sz="1620"/>
            </a:lvl3pPr>
            <a:lvl4pPr marL="1851660" indent="0">
              <a:buNone/>
              <a:defRPr sz="1350"/>
            </a:lvl4pPr>
            <a:lvl5pPr marL="2468880" indent="0">
              <a:buNone/>
              <a:defRPr sz="1350"/>
            </a:lvl5pPr>
            <a:lvl6pPr marL="3086100" indent="0">
              <a:buNone/>
              <a:defRPr sz="1350"/>
            </a:lvl6pPr>
            <a:lvl7pPr marL="3703320" indent="0">
              <a:buNone/>
              <a:defRPr sz="1350"/>
            </a:lvl7pPr>
            <a:lvl8pPr marL="4320540" indent="0">
              <a:buNone/>
              <a:defRPr sz="1350"/>
            </a:lvl8pPr>
            <a:lvl9pPr marL="493776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9C64-4384-D94D-A50C-5761A60298BD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EA4E-A2D7-3842-AA87-457316AB5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8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1207029"/>
            <a:ext cx="3981390" cy="4224602"/>
          </a:xfrm>
        </p:spPr>
        <p:txBody>
          <a:bodyPr anchor="b"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7978" y="2606852"/>
            <a:ext cx="6249353" cy="12866596"/>
          </a:xfrm>
        </p:spPr>
        <p:txBody>
          <a:bodyPr anchor="t"/>
          <a:lstStyle>
            <a:lvl1pPr marL="0" indent="0">
              <a:buNone/>
              <a:defRPr sz="4320"/>
            </a:lvl1pPr>
            <a:lvl2pPr marL="617220" indent="0">
              <a:buNone/>
              <a:defRPr sz="3780"/>
            </a:lvl2pPr>
            <a:lvl3pPr marL="1234440" indent="0">
              <a:buNone/>
              <a:defRPr sz="3240"/>
            </a:lvl3pPr>
            <a:lvl4pPr marL="1851660" indent="0">
              <a:buNone/>
              <a:defRPr sz="2700"/>
            </a:lvl4pPr>
            <a:lvl5pPr marL="2468880" indent="0">
              <a:buNone/>
              <a:defRPr sz="2700"/>
            </a:lvl5pPr>
            <a:lvl6pPr marL="3086100" indent="0">
              <a:buNone/>
              <a:defRPr sz="2700"/>
            </a:lvl6pPr>
            <a:lvl7pPr marL="3703320" indent="0">
              <a:buNone/>
              <a:defRPr sz="2700"/>
            </a:lvl7pPr>
            <a:lvl8pPr marL="4320540" indent="0">
              <a:buNone/>
              <a:defRPr sz="2700"/>
            </a:lvl8pPr>
            <a:lvl9pPr marL="4937760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5431631"/>
            <a:ext cx="3981390" cy="10062769"/>
          </a:xfrm>
        </p:spPr>
        <p:txBody>
          <a:bodyPr/>
          <a:lstStyle>
            <a:lvl1pPr marL="0" indent="0">
              <a:buNone/>
              <a:defRPr sz="2160"/>
            </a:lvl1pPr>
            <a:lvl2pPr marL="617220" indent="0">
              <a:buNone/>
              <a:defRPr sz="1890"/>
            </a:lvl2pPr>
            <a:lvl3pPr marL="1234440" indent="0">
              <a:buNone/>
              <a:defRPr sz="1620"/>
            </a:lvl3pPr>
            <a:lvl4pPr marL="1851660" indent="0">
              <a:buNone/>
              <a:defRPr sz="1350"/>
            </a:lvl4pPr>
            <a:lvl5pPr marL="2468880" indent="0">
              <a:buNone/>
              <a:defRPr sz="1350"/>
            </a:lvl5pPr>
            <a:lvl6pPr marL="3086100" indent="0">
              <a:buNone/>
              <a:defRPr sz="1350"/>
            </a:lvl6pPr>
            <a:lvl7pPr marL="3703320" indent="0">
              <a:buNone/>
              <a:defRPr sz="1350"/>
            </a:lvl7pPr>
            <a:lvl8pPr marL="4320540" indent="0">
              <a:buNone/>
              <a:defRPr sz="1350"/>
            </a:lvl8pPr>
            <a:lvl9pPr marL="493776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9C64-4384-D94D-A50C-5761A60298BD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EA4E-A2D7-3842-AA87-457316AB5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9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8678" y="963951"/>
            <a:ext cx="10647045" cy="3499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678" y="4819735"/>
            <a:ext cx="10647045" cy="11487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678" y="16781063"/>
            <a:ext cx="2777490" cy="96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EA9C64-4384-D94D-A50C-5761A60298BD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89083" y="16781063"/>
            <a:ext cx="4166235" cy="96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8233" y="16781063"/>
            <a:ext cx="2777490" cy="96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89EA4E-A2D7-3842-AA87-457316AB5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3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34440" rtl="0" eaLnBrk="1" latinLnBrk="0" hangingPunct="1">
        <a:lnSpc>
          <a:spcPct val="90000"/>
        </a:lnSpc>
        <a:spcBef>
          <a:spcPct val="0"/>
        </a:spcBef>
        <a:buNone/>
        <a:defRPr sz="59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610" indent="-308610" algn="l" defTabSz="123444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2583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4pPr>
      <a:lvl5pPr marL="277749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7pPr>
      <a:lvl8pPr marL="462915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8pPr>
      <a:lvl9pPr marL="524637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3pPr>
      <a:lvl4pPr marL="185166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5pPr>
      <a:lvl6pPr marL="308610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8pPr>
      <a:lvl9pPr marL="493776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D8F170C-B92D-CE1B-5977-5602E9698C87}"/>
              </a:ext>
            </a:extLst>
          </p:cNvPr>
          <p:cNvSpPr/>
          <p:nvPr/>
        </p:nvSpPr>
        <p:spPr>
          <a:xfrm>
            <a:off x="1690436" y="175519"/>
            <a:ext cx="2117558" cy="673768"/>
          </a:xfrm>
          <a:prstGeom prst="roundRect">
            <a:avLst/>
          </a:prstGeom>
          <a:solidFill>
            <a:srgbClr val="0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lakes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43,174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21FD50E8-A4D9-FC41-002C-DCFFECA29A30}"/>
              </a:ext>
            </a:extLst>
          </p:cNvPr>
          <p:cNvSpPr/>
          <p:nvPr/>
        </p:nvSpPr>
        <p:spPr>
          <a:xfrm>
            <a:off x="3161177" y="1567171"/>
            <a:ext cx="1760623" cy="1472184"/>
          </a:xfrm>
          <a:prstGeom prst="roundRect">
            <a:avLst/>
          </a:prstGeom>
          <a:solidFill>
            <a:srgbClr val="93C47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lakes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DWL &gt; 530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88.4%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classifications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1B7AE90-8878-4019-7D6D-E43D2DDD310A}"/>
              </a:ext>
            </a:extLst>
          </p:cNvPr>
          <p:cNvSpPr/>
          <p:nvPr/>
        </p:nvSpPr>
        <p:spPr>
          <a:xfrm>
            <a:off x="670034" y="1567173"/>
            <a:ext cx="1764792" cy="1472184"/>
          </a:xfrm>
          <a:prstGeom prst="roundRect">
            <a:avLst/>
          </a:prstGeom>
          <a:solidFill>
            <a:srgbClr val="75AEDB">
              <a:alpha val="7882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 lakes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DWL &lt; 530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74.8%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1DB34B6-9AA8-89A1-F718-576358473855}"/>
              </a:ext>
            </a:extLst>
          </p:cNvPr>
          <p:cNvCxnSpPr>
            <a:cxnSpLocks/>
          </p:cNvCxnSpPr>
          <p:nvPr/>
        </p:nvCxnSpPr>
        <p:spPr>
          <a:xfrm flipH="1">
            <a:off x="1784700" y="953561"/>
            <a:ext cx="425115" cy="512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4B77A36-515A-6930-1DFC-E26BAB1ED67D}"/>
              </a:ext>
            </a:extLst>
          </p:cNvPr>
          <p:cNvCxnSpPr>
            <a:cxnSpLocks/>
          </p:cNvCxnSpPr>
          <p:nvPr/>
        </p:nvCxnSpPr>
        <p:spPr>
          <a:xfrm>
            <a:off x="3298658" y="955329"/>
            <a:ext cx="420624" cy="512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C9CFDAB8-4AF6-43BF-5098-8A67524D6C6F}"/>
              </a:ext>
            </a:extLst>
          </p:cNvPr>
          <p:cNvSpPr/>
          <p:nvPr/>
        </p:nvSpPr>
        <p:spPr>
          <a:xfrm>
            <a:off x="7896727" y="175519"/>
            <a:ext cx="2117558" cy="673768"/>
          </a:xfrm>
          <a:prstGeom prst="roundRect">
            <a:avLst/>
          </a:prstGeom>
          <a:solidFill>
            <a:srgbClr val="0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 of lakes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1,809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5F514E3-8796-5B01-8BA8-1226FEB51552}"/>
              </a:ext>
            </a:extLst>
          </p:cNvPr>
          <p:cNvCxnSpPr>
            <a:cxnSpLocks/>
          </p:cNvCxnSpPr>
          <p:nvPr/>
        </p:nvCxnSpPr>
        <p:spPr>
          <a:xfrm flipH="1">
            <a:off x="7602811" y="949551"/>
            <a:ext cx="425115" cy="5093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E25DC24-527C-898B-4A96-5BC97E2DCC72}"/>
              </a:ext>
            </a:extLst>
          </p:cNvPr>
          <p:cNvCxnSpPr>
            <a:cxnSpLocks/>
          </p:cNvCxnSpPr>
          <p:nvPr/>
        </p:nvCxnSpPr>
        <p:spPr>
          <a:xfrm>
            <a:off x="9896369" y="949551"/>
            <a:ext cx="420624" cy="512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6CB1DB8E-E6FC-2CB1-1EAA-D168F52F5A4D}"/>
              </a:ext>
            </a:extLst>
          </p:cNvPr>
          <p:cNvSpPr/>
          <p:nvPr/>
        </p:nvSpPr>
        <p:spPr>
          <a:xfrm>
            <a:off x="5925285" y="1567186"/>
            <a:ext cx="1938528" cy="1471861"/>
          </a:xfrm>
          <a:prstGeom prst="roundRect">
            <a:avLst/>
          </a:prstGeom>
          <a:solidFill>
            <a:srgbClr val="75AEDB">
              <a:alpha val="7882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Trending blue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0.05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slope coef. &lt; -0.4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49.6%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7876FAF-32D4-B759-91CD-E795D2CF6278}"/>
              </a:ext>
            </a:extLst>
          </p:cNvPr>
          <p:cNvCxnSpPr>
            <a:cxnSpLocks/>
          </p:cNvCxnSpPr>
          <p:nvPr/>
        </p:nvCxnSpPr>
        <p:spPr>
          <a:xfrm>
            <a:off x="8963825" y="973631"/>
            <a:ext cx="12893" cy="56147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7D76D8F-E157-AA0F-68EE-B9563D996D35}"/>
              </a:ext>
            </a:extLst>
          </p:cNvPr>
          <p:cNvSpPr/>
          <p:nvPr/>
        </p:nvSpPr>
        <p:spPr>
          <a:xfrm>
            <a:off x="8045672" y="1563179"/>
            <a:ext cx="1938528" cy="14718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trend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&gt;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0.05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47.6%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 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46878F4-4AD1-8B06-07DB-729B28FFBAEA}"/>
              </a:ext>
            </a:extLst>
          </p:cNvPr>
          <p:cNvSpPr/>
          <p:nvPr/>
        </p:nvSpPr>
        <p:spPr>
          <a:xfrm>
            <a:off x="10166058" y="1563178"/>
            <a:ext cx="1984248" cy="1471861"/>
          </a:xfrm>
          <a:prstGeom prst="roundRect">
            <a:avLst/>
          </a:prstGeom>
          <a:solidFill>
            <a:srgbClr val="93C47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Trending green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0.05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slope coef. &gt; 0.4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44.4%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7041B7F-1CA3-20C9-8D05-34E5DD3071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7054" y="6106182"/>
            <a:ext cx="4123546" cy="279037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B67A23C-DA94-CBA2-B43B-D4C402A723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40716" y="6106182"/>
            <a:ext cx="6696888" cy="279037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9F1A296-27EF-CBD0-31E6-6815FFF201E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24667" y="3206523"/>
            <a:ext cx="6299200" cy="27432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17E30AC-3DC8-9FB5-B9AD-50FA6BBA2C3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45271" y="3210842"/>
            <a:ext cx="6121400" cy="2743200"/>
          </a:xfrm>
          <a:prstGeom prst="rect">
            <a:avLst/>
          </a:prstGeom>
        </p:spPr>
      </p:pic>
      <p:pic>
        <p:nvPicPr>
          <p:cNvPr id="54" name="Picture 53" descr="A chart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48531C78-5D01-E884-C41D-2F78A9B0E8B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8975" r="95435" b="45096"/>
          <a:stretch/>
        </p:blipFill>
        <p:spPr>
          <a:xfrm>
            <a:off x="110061" y="3632023"/>
            <a:ext cx="279400" cy="1165225"/>
          </a:xfrm>
          <a:prstGeom prst="rect">
            <a:avLst/>
          </a:prstGeom>
        </p:spPr>
      </p:pic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90A52CE-F6B7-A969-B648-488C23214F4E}"/>
              </a:ext>
            </a:extLst>
          </p:cNvPr>
          <p:cNvSpPr/>
          <p:nvPr/>
        </p:nvSpPr>
        <p:spPr>
          <a:xfrm>
            <a:off x="1695351" y="9412933"/>
            <a:ext cx="2117558" cy="673768"/>
          </a:xfrm>
          <a:prstGeom prst="roundRect">
            <a:avLst/>
          </a:prstGeom>
          <a:solidFill>
            <a:srgbClr val="0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lakes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38,566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682DE85-5122-F065-0E82-3D62FB7F042F}"/>
              </a:ext>
            </a:extLst>
          </p:cNvPr>
          <p:cNvSpPr/>
          <p:nvPr/>
        </p:nvSpPr>
        <p:spPr>
          <a:xfrm>
            <a:off x="3166092" y="10804585"/>
            <a:ext cx="1760623" cy="1472184"/>
          </a:xfrm>
          <a:prstGeom prst="roundRect">
            <a:avLst/>
          </a:prstGeom>
          <a:solidFill>
            <a:srgbClr val="93C47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lakes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DWL &gt; 530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84.9%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classifications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B5B9ADF3-2B37-044B-AA5F-75D639872134}"/>
              </a:ext>
            </a:extLst>
          </p:cNvPr>
          <p:cNvSpPr/>
          <p:nvPr/>
        </p:nvSpPr>
        <p:spPr>
          <a:xfrm>
            <a:off x="674949" y="10804587"/>
            <a:ext cx="1764792" cy="1472184"/>
          </a:xfrm>
          <a:prstGeom prst="roundRect">
            <a:avLst/>
          </a:prstGeom>
          <a:solidFill>
            <a:srgbClr val="75AEDB">
              <a:alpha val="7882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 lakes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DWL &lt; 530</a:t>
            </a:r>
          </a:p>
          <a:p>
            <a:pPr algn="ctr"/>
            <a:r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86.8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4378FA9-CABA-3589-C082-C6B04406FBA4}"/>
              </a:ext>
            </a:extLst>
          </p:cNvPr>
          <p:cNvCxnSpPr>
            <a:cxnSpLocks/>
          </p:cNvCxnSpPr>
          <p:nvPr/>
        </p:nvCxnSpPr>
        <p:spPr>
          <a:xfrm flipH="1">
            <a:off x="1789615" y="10190975"/>
            <a:ext cx="425115" cy="512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686FA7B-C712-EAEC-9B55-7868711140D1}"/>
              </a:ext>
            </a:extLst>
          </p:cNvPr>
          <p:cNvCxnSpPr>
            <a:cxnSpLocks/>
          </p:cNvCxnSpPr>
          <p:nvPr/>
        </p:nvCxnSpPr>
        <p:spPr>
          <a:xfrm>
            <a:off x="3303573" y="10192743"/>
            <a:ext cx="420624" cy="512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0E0E454E-D1F4-B470-F494-8715A01C6566}"/>
              </a:ext>
            </a:extLst>
          </p:cNvPr>
          <p:cNvSpPr/>
          <p:nvPr/>
        </p:nvSpPr>
        <p:spPr>
          <a:xfrm>
            <a:off x="7901642" y="9412933"/>
            <a:ext cx="2117558" cy="673768"/>
          </a:xfrm>
          <a:prstGeom prst="roundRect">
            <a:avLst/>
          </a:prstGeom>
          <a:solidFill>
            <a:srgbClr val="0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 of lakes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2,160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BB63783-4061-2FF3-0EB7-FF3EEEDD8ECA}"/>
              </a:ext>
            </a:extLst>
          </p:cNvPr>
          <p:cNvCxnSpPr>
            <a:cxnSpLocks/>
          </p:cNvCxnSpPr>
          <p:nvPr/>
        </p:nvCxnSpPr>
        <p:spPr>
          <a:xfrm flipH="1">
            <a:off x="7607726" y="10186965"/>
            <a:ext cx="425115" cy="5093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9FC9FA9-8FEA-0655-E17D-01314EA8CEED}"/>
              </a:ext>
            </a:extLst>
          </p:cNvPr>
          <p:cNvCxnSpPr>
            <a:cxnSpLocks/>
          </p:cNvCxnSpPr>
          <p:nvPr/>
        </p:nvCxnSpPr>
        <p:spPr>
          <a:xfrm>
            <a:off x="9901284" y="10186965"/>
            <a:ext cx="420624" cy="5120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E7510383-A651-B066-753F-E9C1CEDBDA6B}"/>
              </a:ext>
            </a:extLst>
          </p:cNvPr>
          <p:cNvSpPr/>
          <p:nvPr/>
        </p:nvSpPr>
        <p:spPr>
          <a:xfrm>
            <a:off x="5930200" y="10804600"/>
            <a:ext cx="1938528" cy="1471861"/>
          </a:xfrm>
          <a:prstGeom prst="roundRect">
            <a:avLst/>
          </a:prstGeom>
          <a:solidFill>
            <a:srgbClr val="75AEDB">
              <a:alpha val="78824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Trending blue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0.05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slope coef. &lt; -0.4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54.5%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302D65F-FE12-D36C-16EF-F440A8D046BF}"/>
              </a:ext>
            </a:extLst>
          </p:cNvPr>
          <p:cNvCxnSpPr>
            <a:cxnSpLocks/>
          </p:cNvCxnSpPr>
          <p:nvPr/>
        </p:nvCxnSpPr>
        <p:spPr>
          <a:xfrm>
            <a:off x="8968740" y="10211045"/>
            <a:ext cx="12893" cy="56147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5EB5FD47-7B2E-516A-6393-2EFBBF5A723C}"/>
              </a:ext>
            </a:extLst>
          </p:cNvPr>
          <p:cNvSpPr/>
          <p:nvPr/>
        </p:nvSpPr>
        <p:spPr>
          <a:xfrm>
            <a:off x="8050587" y="10800593"/>
            <a:ext cx="1938528" cy="14718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trend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&gt;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0.05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44.7%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 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A65D6F76-051C-F235-E0A3-C93515041421}"/>
              </a:ext>
            </a:extLst>
          </p:cNvPr>
          <p:cNvSpPr/>
          <p:nvPr/>
        </p:nvSpPr>
        <p:spPr>
          <a:xfrm>
            <a:off x="10170973" y="10800592"/>
            <a:ext cx="1984248" cy="1471861"/>
          </a:xfrm>
          <a:prstGeom prst="roundRect">
            <a:avLst/>
          </a:prstGeom>
          <a:solidFill>
            <a:srgbClr val="93C47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Trending green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0.05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slope coef. &gt; 0.4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52.9%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correct classifications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5FFB2B51-BB3E-8D4C-1257-A53CCE255E1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81969" y="15343596"/>
            <a:ext cx="4123546" cy="279036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7A257F0-A89B-EDAF-9201-70F5114EEE7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5445631" y="15343596"/>
            <a:ext cx="6696888" cy="279037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2E20FEC-B9F9-6EEF-D8E7-D4B78CBC482A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029582" y="12443937"/>
            <a:ext cx="6299200" cy="27432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C6DCCC23-BA76-10D2-CFC2-890646CDAE87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150186" y="12448256"/>
            <a:ext cx="6121400" cy="2743200"/>
          </a:xfrm>
          <a:prstGeom prst="rect">
            <a:avLst/>
          </a:prstGeom>
        </p:spPr>
      </p:pic>
      <p:pic>
        <p:nvPicPr>
          <p:cNvPr id="71" name="Picture 70" descr="A chart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5EB407A2-EFF9-9C46-9702-96E66F2AE28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8975" r="95435" b="45096"/>
          <a:stretch/>
        </p:blipFill>
        <p:spPr>
          <a:xfrm>
            <a:off x="114976" y="12869437"/>
            <a:ext cx="279400" cy="116522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3FA97C6C-00AA-2760-EA96-B7C2B766FDD8}"/>
              </a:ext>
            </a:extLst>
          </p:cNvPr>
          <p:cNvSpPr txBox="1"/>
          <p:nvPr/>
        </p:nvSpPr>
        <p:spPr>
          <a:xfrm>
            <a:off x="198552" y="175519"/>
            <a:ext cx="83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2A61E9D-DF63-01B5-4DBF-DEC5BD238BDF}"/>
              </a:ext>
            </a:extLst>
          </p:cNvPr>
          <p:cNvSpPr txBox="1"/>
          <p:nvPr/>
        </p:nvSpPr>
        <p:spPr>
          <a:xfrm>
            <a:off x="203467" y="9353934"/>
            <a:ext cx="83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23477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138</Words>
  <Application>Microsoft Macintosh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May Von Eggers</dc:creator>
  <cp:lastModifiedBy>Jordan May Von Eggers</cp:lastModifiedBy>
  <cp:revision>1</cp:revision>
  <dcterms:created xsi:type="dcterms:W3CDTF">2024-11-27T22:01:49Z</dcterms:created>
  <dcterms:modified xsi:type="dcterms:W3CDTF">2024-11-27T22:04:55Z</dcterms:modified>
</cp:coreProperties>
</file>