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93AD6-1EE2-4740-9A78-32B378F0108A}" v="526" dt="2022-03-08T05:02:20.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51" autoAdjust="0"/>
  </p:normalViewPr>
  <p:slideViewPr>
    <p:cSldViewPr snapToGrid="0">
      <p:cViewPr varScale="1">
        <p:scale>
          <a:sx n="61" d="100"/>
          <a:sy n="61" d="100"/>
        </p:scale>
        <p:origin x="7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nea Ann Rock" userId="c7d4c3fc-1462-4841-8690-06f3094d8b8d" providerId="ADAL" clId="{11C93AD6-1EE2-4740-9A78-32B378F0108A}"/>
    <pc:docChg chg="undo redo custSel addSld modSld">
      <pc:chgData name="Linnea Ann Rock" userId="c7d4c3fc-1462-4841-8690-06f3094d8b8d" providerId="ADAL" clId="{11C93AD6-1EE2-4740-9A78-32B378F0108A}" dt="2022-03-08T05:02:38.456" v="3498" actId="26606"/>
      <pc:docMkLst>
        <pc:docMk/>
      </pc:docMkLst>
      <pc:sldChg chg="modSp mod">
        <pc:chgData name="Linnea Ann Rock" userId="c7d4c3fc-1462-4841-8690-06f3094d8b8d" providerId="ADAL" clId="{11C93AD6-1EE2-4740-9A78-32B378F0108A}" dt="2022-03-07T23:36:41.407" v="169" actId="14100"/>
        <pc:sldMkLst>
          <pc:docMk/>
          <pc:sldMk cId="4052698793" sldId="256"/>
        </pc:sldMkLst>
        <pc:spChg chg="mod">
          <ac:chgData name="Linnea Ann Rock" userId="c7d4c3fc-1462-4841-8690-06f3094d8b8d" providerId="ADAL" clId="{11C93AD6-1EE2-4740-9A78-32B378F0108A}" dt="2022-03-07T23:36:41.407" v="169" actId="14100"/>
          <ac:spMkLst>
            <pc:docMk/>
            <pc:sldMk cId="4052698793" sldId="256"/>
            <ac:spMk id="2" creationId="{8BAC5EDD-DC4C-451F-B454-88EF2D1C4C74}"/>
          </ac:spMkLst>
        </pc:spChg>
      </pc:sldChg>
      <pc:sldChg chg="addSp delSp modSp mod setBg modNotesTx">
        <pc:chgData name="Linnea Ann Rock" userId="c7d4c3fc-1462-4841-8690-06f3094d8b8d" providerId="ADAL" clId="{11C93AD6-1EE2-4740-9A78-32B378F0108A}" dt="2022-03-08T04:59:47.933" v="3434" actId="1076"/>
        <pc:sldMkLst>
          <pc:docMk/>
          <pc:sldMk cId="3511520828" sldId="257"/>
        </pc:sldMkLst>
        <pc:spChg chg="mod">
          <ac:chgData name="Linnea Ann Rock" userId="c7d4c3fc-1462-4841-8690-06f3094d8b8d" providerId="ADAL" clId="{11C93AD6-1EE2-4740-9A78-32B378F0108A}" dt="2022-03-08T04:58:20.921" v="3422" actId="26606"/>
          <ac:spMkLst>
            <pc:docMk/>
            <pc:sldMk cId="3511520828" sldId="257"/>
            <ac:spMk id="2" creationId="{4EB5AF3F-73E5-4D4C-92CB-73C58431EE0E}"/>
          </ac:spMkLst>
        </pc:spChg>
        <pc:spChg chg="del mod">
          <ac:chgData name="Linnea Ann Rock" userId="c7d4c3fc-1462-4841-8690-06f3094d8b8d" providerId="ADAL" clId="{11C93AD6-1EE2-4740-9A78-32B378F0108A}" dt="2022-03-08T00:14:54.039" v="1490" actId="21"/>
          <ac:spMkLst>
            <pc:docMk/>
            <pc:sldMk cId="3511520828" sldId="257"/>
            <ac:spMk id="3" creationId="{70EEBAE7-90CE-4DBF-80E1-DB0767648568}"/>
          </ac:spMkLst>
        </pc:spChg>
        <pc:spChg chg="add del mod">
          <ac:chgData name="Linnea Ann Rock" userId="c7d4c3fc-1462-4841-8690-06f3094d8b8d" providerId="ADAL" clId="{11C93AD6-1EE2-4740-9A78-32B378F0108A}" dt="2022-03-08T00:14:56.378" v="1491" actId="478"/>
          <ac:spMkLst>
            <pc:docMk/>
            <pc:sldMk cId="3511520828" sldId="257"/>
            <ac:spMk id="5" creationId="{57CACEC3-6268-4DD9-ACE3-8CC5615DB307}"/>
          </ac:spMkLst>
        </pc:spChg>
        <pc:spChg chg="add del">
          <ac:chgData name="Linnea Ann Rock" userId="c7d4c3fc-1462-4841-8690-06f3094d8b8d" providerId="ADAL" clId="{11C93AD6-1EE2-4740-9A78-32B378F0108A}" dt="2022-03-08T04:58:20.921" v="3422" actId="26606"/>
          <ac:spMkLst>
            <pc:docMk/>
            <pc:sldMk cId="3511520828" sldId="257"/>
            <ac:spMk id="7" creationId="{042E603F-28B7-4831-BF23-65FBAB13D5FB}"/>
          </ac:spMkLst>
        </pc:spChg>
        <pc:spChg chg="add del">
          <ac:chgData name="Linnea Ann Rock" userId="c7d4c3fc-1462-4841-8690-06f3094d8b8d" providerId="ADAL" clId="{11C93AD6-1EE2-4740-9A78-32B378F0108A}" dt="2022-03-08T04:58:20.921" v="3422" actId="26606"/>
          <ac:spMkLst>
            <pc:docMk/>
            <pc:sldMk cId="3511520828" sldId="257"/>
            <ac:spMk id="9" creationId="{4D39700F-2B10-4402-A7DD-06EE2245880D}"/>
          </ac:spMkLst>
        </pc:spChg>
        <pc:spChg chg="add del">
          <ac:chgData name="Linnea Ann Rock" userId="c7d4c3fc-1462-4841-8690-06f3094d8b8d" providerId="ADAL" clId="{11C93AD6-1EE2-4740-9A78-32B378F0108A}" dt="2022-03-08T04:58:20.921" v="3422" actId="26606"/>
          <ac:spMkLst>
            <pc:docMk/>
            <pc:sldMk cId="3511520828" sldId="257"/>
            <ac:spMk id="11" creationId="{6DA65B90-7B06-4499-91BA-CDDD36132481}"/>
          </ac:spMkLst>
        </pc:spChg>
        <pc:spChg chg="add del mod">
          <ac:chgData name="Linnea Ann Rock" userId="c7d4c3fc-1462-4841-8690-06f3094d8b8d" providerId="ADAL" clId="{11C93AD6-1EE2-4740-9A78-32B378F0108A}" dt="2022-03-08T04:58:20.921" v="3422" actId="26606"/>
          <ac:spMkLst>
            <pc:docMk/>
            <pc:sldMk cId="3511520828" sldId="257"/>
            <ac:spMk id="12" creationId="{6154FAB8-AA40-443E-8D7F-93FAC9EECD0B}"/>
          </ac:spMkLst>
        </pc:spChg>
        <pc:spChg chg="add del">
          <ac:chgData name="Linnea Ann Rock" userId="c7d4c3fc-1462-4841-8690-06f3094d8b8d" providerId="ADAL" clId="{11C93AD6-1EE2-4740-9A78-32B378F0108A}" dt="2022-03-08T04:58:20.921" v="3422" actId="26606"/>
          <ac:spMkLst>
            <pc:docMk/>
            <pc:sldMk cId="3511520828" sldId="257"/>
            <ac:spMk id="13" creationId="{3FEB57C9-BD5E-4F2F-8A5A-C17D4B5F25AA}"/>
          </ac:spMkLst>
        </pc:spChg>
        <pc:spChg chg="add del">
          <ac:chgData name="Linnea Ann Rock" userId="c7d4c3fc-1462-4841-8690-06f3094d8b8d" providerId="ADAL" clId="{11C93AD6-1EE2-4740-9A78-32B378F0108A}" dt="2022-03-08T04:58:20.921" v="3422" actId="26606"/>
          <ac:spMkLst>
            <pc:docMk/>
            <pc:sldMk cId="3511520828" sldId="257"/>
            <ac:spMk id="15" creationId="{4FA601AB-386B-4C7C-8D4A-4B37D25A0DE0}"/>
          </ac:spMkLst>
        </pc:spChg>
        <pc:spChg chg="add del">
          <ac:chgData name="Linnea Ann Rock" userId="c7d4c3fc-1462-4841-8690-06f3094d8b8d" providerId="ADAL" clId="{11C93AD6-1EE2-4740-9A78-32B378F0108A}" dt="2022-03-08T04:58:16.148" v="3417" actId="26606"/>
          <ac:spMkLst>
            <pc:docMk/>
            <pc:sldMk cId="3511520828" sldId="257"/>
            <ac:spMk id="18" creationId="{B937640E-EF7A-4A6C-A950-D12B7D5C923E}"/>
          </ac:spMkLst>
        </pc:spChg>
        <pc:spChg chg="add del">
          <ac:chgData name="Linnea Ann Rock" userId="c7d4c3fc-1462-4841-8690-06f3094d8b8d" providerId="ADAL" clId="{11C93AD6-1EE2-4740-9A78-32B378F0108A}" dt="2022-03-08T04:58:16.148" v="3417" actId="26606"/>
          <ac:spMkLst>
            <pc:docMk/>
            <pc:sldMk cId="3511520828" sldId="257"/>
            <ac:spMk id="19" creationId="{9146CCC8-AA39-4037-B3E2-70602B93FFA0}"/>
          </ac:spMkLst>
        </pc:spChg>
        <pc:spChg chg="add del">
          <ac:chgData name="Linnea Ann Rock" userId="c7d4c3fc-1462-4841-8690-06f3094d8b8d" providerId="ADAL" clId="{11C93AD6-1EE2-4740-9A78-32B378F0108A}" dt="2022-03-08T04:57:05.877" v="3401" actId="26606"/>
          <ac:spMkLst>
            <pc:docMk/>
            <pc:sldMk cId="3511520828" sldId="257"/>
            <ac:spMk id="21" creationId="{B937640E-EF7A-4A6C-A950-D12B7D5C923E}"/>
          </ac:spMkLst>
        </pc:spChg>
        <pc:spChg chg="add del">
          <ac:chgData name="Linnea Ann Rock" userId="c7d4c3fc-1462-4841-8690-06f3094d8b8d" providerId="ADAL" clId="{11C93AD6-1EE2-4740-9A78-32B378F0108A}" dt="2022-03-08T04:58:17.808" v="3419" actId="26606"/>
          <ac:spMkLst>
            <pc:docMk/>
            <pc:sldMk cId="3511520828" sldId="257"/>
            <ac:spMk id="22" creationId="{B937640E-EF7A-4A6C-A950-D12B7D5C923E}"/>
          </ac:spMkLst>
        </pc:spChg>
        <pc:spChg chg="add del">
          <ac:chgData name="Linnea Ann Rock" userId="c7d4c3fc-1462-4841-8690-06f3094d8b8d" providerId="ADAL" clId="{11C93AD6-1EE2-4740-9A78-32B378F0108A}" dt="2022-03-08T04:57:05.877" v="3401" actId="26606"/>
          <ac:spMkLst>
            <pc:docMk/>
            <pc:sldMk cId="3511520828" sldId="257"/>
            <ac:spMk id="23" creationId="{6A13B2A7-A44E-4940-9367-4788F2807FB5}"/>
          </ac:spMkLst>
        </pc:spChg>
        <pc:spChg chg="add del">
          <ac:chgData name="Linnea Ann Rock" userId="c7d4c3fc-1462-4841-8690-06f3094d8b8d" providerId="ADAL" clId="{11C93AD6-1EE2-4740-9A78-32B378F0108A}" dt="2022-03-08T04:58:17.808" v="3419" actId="26606"/>
          <ac:spMkLst>
            <pc:docMk/>
            <pc:sldMk cId="3511520828" sldId="257"/>
            <ac:spMk id="24" creationId="{9146CCC8-AA39-4037-B3E2-70602B93FFA0}"/>
          </ac:spMkLst>
        </pc:spChg>
        <pc:spChg chg="add del">
          <ac:chgData name="Linnea Ann Rock" userId="c7d4c3fc-1462-4841-8690-06f3094d8b8d" providerId="ADAL" clId="{11C93AD6-1EE2-4740-9A78-32B378F0108A}" dt="2022-03-08T04:57:05.877" v="3401" actId="26606"/>
          <ac:spMkLst>
            <pc:docMk/>
            <pc:sldMk cId="3511520828" sldId="257"/>
            <ac:spMk id="25" creationId="{ADBF9A7D-DF04-4422-981B-76DFC7208897}"/>
          </ac:spMkLst>
        </pc:spChg>
        <pc:spChg chg="add del">
          <ac:chgData name="Linnea Ann Rock" userId="c7d4c3fc-1462-4841-8690-06f3094d8b8d" providerId="ADAL" clId="{11C93AD6-1EE2-4740-9A78-32B378F0108A}" dt="2022-03-08T04:57:06.522" v="3403" actId="26606"/>
          <ac:spMkLst>
            <pc:docMk/>
            <pc:sldMk cId="3511520828" sldId="257"/>
            <ac:spMk id="27" creationId="{B937640E-EF7A-4A6C-A950-D12B7D5C923E}"/>
          </ac:spMkLst>
        </pc:spChg>
        <pc:spChg chg="add del">
          <ac:chgData name="Linnea Ann Rock" userId="c7d4c3fc-1462-4841-8690-06f3094d8b8d" providerId="ADAL" clId="{11C93AD6-1EE2-4740-9A78-32B378F0108A}" dt="2022-03-08T04:57:06.522" v="3403" actId="26606"/>
          <ac:spMkLst>
            <pc:docMk/>
            <pc:sldMk cId="3511520828" sldId="257"/>
            <ac:spMk id="28" creationId="{FFF975DA-2F73-4697-B7A9-A2E834712394}"/>
          </ac:spMkLst>
        </pc:spChg>
        <pc:spChg chg="add del">
          <ac:chgData name="Linnea Ann Rock" userId="c7d4c3fc-1462-4841-8690-06f3094d8b8d" providerId="ADAL" clId="{11C93AD6-1EE2-4740-9A78-32B378F0108A}" dt="2022-03-08T04:58:19.212" v="3421" actId="26606"/>
          <ac:spMkLst>
            <pc:docMk/>
            <pc:sldMk cId="3511520828" sldId="257"/>
            <ac:spMk id="30" creationId="{B937640E-EF7A-4A6C-A950-D12B7D5C923E}"/>
          </ac:spMkLst>
        </pc:spChg>
        <pc:spChg chg="add del">
          <ac:chgData name="Linnea Ann Rock" userId="c7d4c3fc-1462-4841-8690-06f3094d8b8d" providerId="ADAL" clId="{11C93AD6-1EE2-4740-9A78-32B378F0108A}" dt="2022-03-08T04:57:07.012" v="3405" actId="26606"/>
          <ac:spMkLst>
            <pc:docMk/>
            <pc:sldMk cId="3511520828" sldId="257"/>
            <ac:spMk id="31" creationId="{042E603F-28B7-4831-BF23-65FBAB13D5FB}"/>
          </ac:spMkLst>
        </pc:spChg>
        <pc:spChg chg="add del">
          <ac:chgData name="Linnea Ann Rock" userId="c7d4c3fc-1462-4841-8690-06f3094d8b8d" providerId="ADAL" clId="{11C93AD6-1EE2-4740-9A78-32B378F0108A}" dt="2022-03-08T04:57:07.012" v="3405" actId="26606"/>
          <ac:spMkLst>
            <pc:docMk/>
            <pc:sldMk cId="3511520828" sldId="257"/>
            <ac:spMk id="32" creationId="{4D39700F-2B10-4402-A7DD-06EE2245880D}"/>
          </ac:spMkLst>
        </pc:spChg>
        <pc:spChg chg="add del">
          <ac:chgData name="Linnea Ann Rock" userId="c7d4c3fc-1462-4841-8690-06f3094d8b8d" providerId="ADAL" clId="{11C93AD6-1EE2-4740-9A78-32B378F0108A}" dt="2022-03-08T04:57:07.012" v="3405" actId="26606"/>
          <ac:spMkLst>
            <pc:docMk/>
            <pc:sldMk cId="3511520828" sldId="257"/>
            <ac:spMk id="33" creationId="{6DA65B90-7B06-4499-91BA-CDDD36132481}"/>
          </ac:spMkLst>
        </pc:spChg>
        <pc:spChg chg="add del">
          <ac:chgData name="Linnea Ann Rock" userId="c7d4c3fc-1462-4841-8690-06f3094d8b8d" providerId="ADAL" clId="{11C93AD6-1EE2-4740-9A78-32B378F0108A}" dt="2022-03-08T04:57:07.012" v="3405" actId="26606"/>
          <ac:spMkLst>
            <pc:docMk/>
            <pc:sldMk cId="3511520828" sldId="257"/>
            <ac:spMk id="34" creationId="{3FEB57C9-BD5E-4F2F-8A5A-C17D4B5F25AA}"/>
          </ac:spMkLst>
        </pc:spChg>
        <pc:spChg chg="add del">
          <ac:chgData name="Linnea Ann Rock" userId="c7d4c3fc-1462-4841-8690-06f3094d8b8d" providerId="ADAL" clId="{11C93AD6-1EE2-4740-9A78-32B378F0108A}" dt="2022-03-08T04:57:07.012" v="3405" actId="26606"/>
          <ac:spMkLst>
            <pc:docMk/>
            <pc:sldMk cId="3511520828" sldId="257"/>
            <ac:spMk id="35" creationId="{4FA601AB-386B-4C7C-8D4A-4B37D25A0DE0}"/>
          </ac:spMkLst>
        </pc:spChg>
        <pc:spChg chg="add del mod">
          <ac:chgData name="Linnea Ann Rock" userId="c7d4c3fc-1462-4841-8690-06f3094d8b8d" providerId="ADAL" clId="{11C93AD6-1EE2-4740-9A78-32B378F0108A}" dt="2022-03-08T04:57:36.603" v="3415" actId="22"/>
          <ac:spMkLst>
            <pc:docMk/>
            <pc:sldMk cId="3511520828" sldId="257"/>
            <ac:spMk id="37" creationId="{926D2796-D03D-4721-B847-CEA9B8F8F933}"/>
          </ac:spMkLst>
        </pc:spChg>
        <pc:spChg chg="add del">
          <ac:chgData name="Linnea Ann Rock" userId="c7d4c3fc-1462-4841-8690-06f3094d8b8d" providerId="ADAL" clId="{11C93AD6-1EE2-4740-9A78-32B378F0108A}" dt="2022-03-08T04:57:09.059" v="3407" actId="26606"/>
          <ac:spMkLst>
            <pc:docMk/>
            <pc:sldMk cId="3511520828" sldId="257"/>
            <ac:spMk id="38" creationId="{042E603F-28B7-4831-BF23-65FBAB13D5FB}"/>
          </ac:spMkLst>
        </pc:spChg>
        <pc:spChg chg="add del">
          <ac:chgData name="Linnea Ann Rock" userId="c7d4c3fc-1462-4841-8690-06f3094d8b8d" providerId="ADAL" clId="{11C93AD6-1EE2-4740-9A78-32B378F0108A}" dt="2022-03-08T04:57:09.059" v="3407" actId="26606"/>
          <ac:spMkLst>
            <pc:docMk/>
            <pc:sldMk cId="3511520828" sldId="257"/>
            <ac:spMk id="39" creationId="{4D39700F-2B10-4402-A7DD-06EE2245880D}"/>
          </ac:spMkLst>
        </pc:spChg>
        <pc:spChg chg="add del">
          <ac:chgData name="Linnea Ann Rock" userId="c7d4c3fc-1462-4841-8690-06f3094d8b8d" providerId="ADAL" clId="{11C93AD6-1EE2-4740-9A78-32B378F0108A}" dt="2022-03-08T04:57:09.059" v="3407" actId="26606"/>
          <ac:spMkLst>
            <pc:docMk/>
            <pc:sldMk cId="3511520828" sldId="257"/>
            <ac:spMk id="40" creationId="{6DA65B90-7B06-4499-91BA-CDDD36132481}"/>
          </ac:spMkLst>
        </pc:spChg>
        <pc:spChg chg="add del">
          <ac:chgData name="Linnea Ann Rock" userId="c7d4c3fc-1462-4841-8690-06f3094d8b8d" providerId="ADAL" clId="{11C93AD6-1EE2-4740-9A78-32B378F0108A}" dt="2022-03-08T04:57:09.059" v="3407" actId="26606"/>
          <ac:spMkLst>
            <pc:docMk/>
            <pc:sldMk cId="3511520828" sldId="257"/>
            <ac:spMk id="41" creationId="{3FEB57C9-BD5E-4F2F-8A5A-C17D4B5F25AA}"/>
          </ac:spMkLst>
        </pc:spChg>
        <pc:spChg chg="add del">
          <ac:chgData name="Linnea Ann Rock" userId="c7d4c3fc-1462-4841-8690-06f3094d8b8d" providerId="ADAL" clId="{11C93AD6-1EE2-4740-9A78-32B378F0108A}" dt="2022-03-08T04:57:09.059" v="3407" actId="26606"/>
          <ac:spMkLst>
            <pc:docMk/>
            <pc:sldMk cId="3511520828" sldId="257"/>
            <ac:spMk id="42" creationId="{4FA601AB-386B-4C7C-8D4A-4B37D25A0DE0}"/>
          </ac:spMkLst>
        </pc:spChg>
        <pc:spChg chg="add del">
          <ac:chgData name="Linnea Ann Rock" userId="c7d4c3fc-1462-4841-8690-06f3094d8b8d" providerId="ADAL" clId="{11C93AD6-1EE2-4740-9A78-32B378F0108A}" dt="2022-03-08T04:58:19.212" v="3421" actId="26606"/>
          <ac:spMkLst>
            <pc:docMk/>
            <pc:sldMk cId="3511520828" sldId="257"/>
            <ac:spMk id="44" creationId="{9146CCC8-AA39-4037-B3E2-70602B93FFA0}"/>
          </ac:spMkLst>
        </pc:spChg>
        <pc:spChg chg="add del">
          <ac:chgData name="Linnea Ann Rock" userId="c7d4c3fc-1462-4841-8690-06f3094d8b8d" providerId="ADAL" clId="{11C93AD6-1EE2-4740-9A78-32B378F0108A}" dt="2022-03-08T04:57:11.534" v="3409" actId="26606"/>
          <ac:spMkLst>
            <pc:docMk/>
            <pc:sldMk cId="3511520828" sldId="257"/>
            <ac:spMk id="45" creationId="{B937640E-EF7A-4A6C-A950-D12B7D5C923E}"/>
          </ac:spMkLst>
        </pc:spChg>
        <pc:spChg chg="add del">
          <ac:chgData name="Linnea Ann Rock" userId="c7d4c3fc-1462-4841-8690-06f3094d8b8d" providerId="ADAL" clId="{11C93AD6-1EE2-4740-9A78-32B378F0108A}" dt="2022-03-08T04:57:11.534" v="3409" actId="26606"/>
          <ac:spMkLst>
            <pc:docMk/>
            <pc:sldMk cId="3511520828" sldId="257"/>
            <ac:spMk id="46" creationId="{E358F429-1073-433F-9717-82F8E7302F11}"/>
          </ac:spMkLst>
        </pc:spChg>
        <pc:spChg chg="add del">
          <ac:chgData name="Linnea Ann Rock" userId="c7d4c3fc-1462-4841-8690-06f3094d8b8d" providerId="ADAL" clId="{11C93AD6-1EE2-4740-9A78-32B378F0108A}" dt="2022-03-08T04:57:11.534" v="3409" actId="26606"/>
          <ac:spMkLst>
            <pc:docMk/>
            <pc:sldMk cId="3511520828" sldId="257"/>
            <ac:spMk id="47" creationId="{FBEA1BDE-165E-4C2F-9EC8-175132C00960}"/>
          </ac:spMkLst>
        </pc:spChg>
        <pc:spChg chg="add">
          <ac:chgData name="Linnea Ann Rock" userId="c7d4c3fc-1462-4841-8690-06f3094d8b8d" providerId="ADAL" clId="{11C93AD6-1EE2-4740-9A78-32B378F0108A}" dt="2022-03-08T04:58:20.921" v="3422" actId="26606"/>
          <ac:spMkLst>
            <pc:docMk/>
            <pc:sldMk cId="3511520828" sldId="257"/>
            <ac:spMk id="50" creationId="{B937640E-EF7A-4A6C-A950-D12B7D5C923E}"/>
          </ac:spMkLst>
        </pc:spChg>
        <pc:spChg chg="add">
          <ac:chgData name="Linnea Ann Rock" userId="c7d4c3fc-1462-4841-8690-06f3094d8b8d" providerId="ADAL" clId="{11C93AD6-1EE2-4740-9A78-32B378F0108A}" dt="2022-03-08T04:58:20.921" v="3422" actId="26606"/>
          <ac:spMkLst>
            <pc:docMk/>
            <pc:sldMk cId="3511520828" sldId="257"/>
            <ac:spMk id="51" creationId="{9146CCC8-AA39-4037-B3E2-70602B93FFA0}"/>
          </ac:spMkLst>
        </pc:spChg>
        <pc:spChg chg="add mod">
          <ac:chgData name="Linnea Ann Rock" userId="c7d4c3fc-1462-4841-8690-06f3094d8b8d" providerId="ADAL" clId="{11C93AD6-1EE2-4740-9A78-32B378F0108A}" dt="2022-03-08T04:58:57.781" v="3430" actId="1076"/>
          <ac:spMkLst>
            <pc:docMk/>
            <pc:sldMk cId="3511520828" sldId="257"/>
            <ac:spMk id="53" creationId="{5F1B007E-E090-45E7-A2FC-D5AE0F24912A}"/>
          </ac:spMkLst>
        </pc:spChg>
        <pc:graphicFrameChg chg="add del">
          <ac:chgData name="Linnea Ann Rock" userId="c7d4c3fc-1462-4841-8690-06f3094d8b8d" providerId="ADAL" clId="{11C93AD6-1EE2-4740-9A78-32B378F0108A}" dt="2022-03-08T04:57:05.877" v="3401" actId="26606"/>
          <ac:graphicFrameMkLst>
            <pc:docMk/>
            <pc:sldMk cId="3511520828" sldId="257"/>
            <ac:graphicFrameMk id="17" creationId="{5F9C2CEF-9AC4-4629-A722-84E50B3DE8BE}"/>
          </ac:graphicFrameMkLst>
        </pc:graphicFrameChg>
        <pc:graphicFrameChg chg="add del">
          <ac:chgData name="Linnea Ann Rock" userId="c7d4c3fc-1462-4841-8690-06f3094d8b8d" providerId="ADAL" clId="{11C93AD6-1EE2-4740-9A78-32B378F0108A}" dt="2022-03-08T04:58:16.148" v="3417" actId="26606"/>
          <ac:graphicFrameMkLst>
            <pc:docMk/>
            <pc:sldMk cId="3511520828" sldId="257"/>
            <ac:graphicFrameMk id="20" creationId="{54313C0B-0F37-4321-AB30-B54DAB82FEC2}"/>
          </ac:graphicFrameMkLst>
        </pc:graphicFrameChg>
        <pc:graphicFrameChg chg="add del">
          <ac:chgData name="Linnea Ann Rock" userId="c7d4c3fc-1462-4841-8690-06f3094d8b8d" providerId="ADAL" clId="{11C93AD6-1EE2-4740-9A78-32B378F0108A}" dt="2022-03-08T04:58:17.808" v="3419" actId="26606"/>
          <ac:graphicFrameMkLst>
            <pc:docMk/>
            <pc:sldMk cId="3511520828" sldId="257"/>
            <ac:graphicFrameMk id="26" creationId="{81F98E97-7FE3-461F-9042-03F66D8BC544}"/>
          </ac:graphicFrameMkLst>
        </pc:graphicFrameChg>
        <pc:graphicFrameChg chg="add del">
          <ac:chgData name="Linnea Ann Rock" userId="c7d4c3fc-1462-4841-8690-06f3094d8b8d" providerId="ADAL" clId="{11C93AD6-1EE2-4740-9A78-32B378F0108A}" dt="2022-03-08T04:57:06.522" v="3403" actId="26606"/>
          <ac:graphicFrameMkLst>
            <pc:docMk/>
            <pc:sldMk cId="3511520828" sldId="257"/>
            <ac:graphicFrameMk id="29" creationId="{0B7CCA00-F1BE-41FA-8150-732E60C56C2A}"/>
          </ac:graphicFrameMkLst>
        </pc:graphicFrameChg>
        <pc:graphicFrameChg chg="add del">
          <ac:chgData name="Linnea Ann Rock" userId="c7d4c3fc-1462-4841-8690-06f3094d8b8d" providerId="ADAL" clId="{11C93AD6-1EE2-4740-9A78-32B378F0108A}" dt="2022-03-08T04:57:07.012" v="3405" actId="26606"/>
          <ac:graphicFrameMkLst>
            <pc:docMk/>
            <pc:sldMk cId="3511520828" sldId="257"/>
            <ac:graphicFrameMk id="36" creationId="{D57712CF-9375-4783-8E6F-EB20DFA73415}"/>
          </ac:graphicFrameMkLst>
        </pc:graphicFrameChg>
        <pc:graphicFrameChg chg="add del">
          <ac:chgData name="Linnea Ann Rock" userId="c7d4c3fc-1462-4841-8690-06f3094d8b8d" providerId="ADAL" clId="{11C93AD6-1EE2-4740-9A78-32B378F0108A}" dt="2022-03-08T04:57:09.059" v="3407" actId="26606"/>
          <ac:graphicFrameMkLst>
            <pc:docMk/>
            <pc:sldMk cId="3511520828" sldId="257"/>
            <ac:graphicFrameMk id="43" creationId="{F703A522-D3CF-4177-B7B6-F35ECE4B5949}"/>
          </ac:graphicFrameMkLst>
        </pc:graphicFrameChg>
        <pc:graphicFrameChg chg="add del">
          <ac:chgData name="Linnea Ann Rock" userId="c7d4c3fc-1462-4841-8690-06f3094d8b8d" providerId="ADAL" clId="{11C93AD6-1EE2-4740-9A78-32B378F0108A}" dt="2022-03-08T04:57:11.534" v="3409" actId="26606"/>
          <ac:graphicFrameMkLst>
            <pc:docMk/>
            <pc:sldMk cId="3511520828" sldId="257"/>
            <ac:graphicFrameMk id="48" creationId="{227909FB-98AF-4F36-A4D1-1BF5C443F35E}"/>
          </ac:graphicFrameMkLst>
        </pc:graphicFrameChg>
        <pc:graphicFrameChg chg="add del">
          <ac:chgData name="Linnea Ann Rock" userId="c7d4c3fc-1462-4841-8690-06f3094d8b8d" providerId="ADAL" clId="{11C93AD6-1EE2-4740-9A78-32B378F0108A}" dt="2022-03-08T04:58:19.212" v="3421" actId="26606"/>
          <ac:graphicFrameMkLst>
            <pc:docMk/>
            <pc:sldMk cId="3511520828" sldId="257"/>
            <ac:graphicFrameMk id="49" creationId="{54313C0B-0F37-4321-AB30-B54DAB82FEC2}"/>
          </ac:graphicFrameMkLst>
        </pc:graphicFrameChg>
        <pc:graphicFrameChg chg="add">
          <ac:chgData name="Linnea Ann Rock" userId="c7d4c3fc-1462-4841-8690-06f3094d8b8d" providerId="ADAL" clId="{11C93AD6-1EE2-4740-9A78-32B378F0108A}" dt="2022-03-08T04:58:20.921" v="3422" actId="26606"/>
          <ac:graphicFrameMkLst>
            <pc:docMk/>
            <pc:sldMk cId="3511520828" sldId="257"/>
            <ac:graphicFrameMk id="52" creationId="{54313C0B-0F37-4321-AB30-B54DAB82FEC2}"/>
          </ac:graphicFrameMkLst>
        </pc:graphicFrameChg>
        <pc:cxnChg chg="add mod">
          <ac:chgData name="Linnea Ann Rock" userId="c7d4c3fc-1462-4841-8690-06f3094d8b8d" providerId="ADAL" clId="{11C93AD6-1EE2-4740-9A78-32B378F0108A}" dt="2022-03-08T04:59:47.933" v="3434" actId="1076"/>
          <ac:cxnSpMkLst>
            <pc:docMk/>
            <pc:sldMk cId="3511520828" sldId="257"/>
            <ac:cxnSpMk id="14" creationId="{875DBF08-56CC-407A-9178-682301ED8AAB}"/>
          </ac:cxnSpMkLst>
        </pc:cxnChg>
      </pc:sldChg>
      <pc:sldChg chg="modSp mod">
        <pc:chgData name="Linnea Ann Rock" userId="c7d4c3fc-1462-4841-8690-06f3094d8b8d" providerId="ADAL" clId="{11C93AD6-1EE2-4740-9A78-32B378F0108A}" dt="2022-03-08T00:09:03.471" v="1202" actId="403"/>
        <pc:sldMkLst>
          <pc:docMk/>
          <pc:sldMk cId="728932309" sldId="258"/>
        </pc:sldMkLst>
        <pc:spChg chg="mod">
          <ac:chgData name="Linnea Ann Rock" userId="c7d4c3fc-1462-4841-8690-06f3094d8b8d" providerId="ADAL" clId="{11C93AD6-1EE2-4740-9A78-32B378F0108A}" dt="2022-03-08T00:09:03.471" v="1202" actId="403"/>
          <ac:spMkLst>
            <pc:docMk/>
            <pc:sldMk cId="728932309" sldId="258"/>
            <ac:spMk id="2" creationId="{4C388E47-DEFD-4BDF-B84F-2269CB5CD041}"/>
          </ac:spMkLst>
        </pc:spChg>
        <pc:spChg chg="mod">
          <ac:chgData name="Linnea Ann Rock" userId="c7d4c3fc-1462-4841-8690-06f3094d8b8d" providerId="ADAL" clId="{11C93AD6-1EE2-4740-9A78-32B378F0108A}" dt="2022-03-07T23:46:14.515" v="362" actId="1076"/>
          <ac:spMkLst>
            <pc:docMk/>
            <pc:sldMk cId="728932309" sldId="258"/>
            <ac:spMk id="3" creationId="{9B82F231-F9BE-4828-9F30-6E740C0B59EE}"/>
          </ac:spMkLst>
        </pc:spChg>
      </pc:sldChg>
      <pc:sldChg chg="addSp delSp modSp new mod setBg modNotesTx">
        <pc:chgData name="Linnea Ann Rock" userId="c7d4c3fc-1462-4841-8690-06f3094d8b8d" providerId="ADAL" clId="{11C93AD6-1EE2-4740-9A78-32B378F0108A}" dt="2022-03-08T00:04:13.006" v="1088" actId="20577"/>
        <pc:sldMkLst>
          <pc:docMk/>
          <pc:sldMk cId="270689863" sldId="259"/>
        </pc:sldMkLst>
        <pc:spChg chg="mod">
          <ac:chgData name="Linnea Ann Rock" userId="c7d4c3fc-1462-4841-8690-06f3094d8b8d" providerId="ADAL" clId="{11C93AD6-1EE2-4740-9A78-32B378F0108A}" dt="2022-03-07T23:43:56.094" v="256" actId="1076"/>
          <ac:spMkLst>
            <pc:docMk/>
            <pc:sldMk cId="270689863" sldId="259"/>
            <ac:spMk id="2" creationId="{B3FF5666-5B80-4EA9-AF73-1DEFEDCCD9EC}"/>
          </ac:spMkLst>
        </pc:spChg>
        <pc:spChg chg="del mod">
          <ac:chgData name="Linnea Ann Rock" userId="c7d4c3fc-1462-4841-8690-06f3094d8b8d" providerId="ADAL" clId="{11C93AD6-1EE2-4740-9A78-32B378F0108A}" dt="2022-03-07T23:43:21.881" v="248" actId="478"/>
          <ac:spMkLst>
            <pc:docMk/>
            <pc:sldMk cId="270689863" sldId="259"/>
            <ac:spMk id="3" creationId="{C22194E0-5C7E-4469-AD60-969A339137E5}"/>
          </ac:spMkLst>
        </pc:spChg>
        <pc:spChg chg="add mod">
          <ac:chgData name="Linnea Ann Rock" userId="c7d4c3fc-1462-4841-8690-06f3094d8b8d" providerId="ADAL" clId="{11C93AD6-1EE2-4740-9A78-32B378F0108A}" dt="2022-03-08T00:03:17.415" v="912" actId="14100"/>
          <ac:spMkLst>
            <pc:docMk/>
            <pc:sldMk cId="270689863" sldId="259"/>
            <ac:spMk id="6" creationId="{56D83CB9-DB39-4BB9-AAD9-B055C0EED4DA}"/>
          </ac:spMkLst>
        </pc:spChg>
        <pc:spChg chg="add del">
          <ac:chgData name="Linnea Ann Rock" userId="c7d4c3fc-1462-4841-8690-06f3094d8b8d" providerId="ADAL" clId="{11C93AD6-1EE2-4740-9A78-32B378F0108A}" dt="2022-03-07T23:42:23.097" v="187" actId="26606"/>
          <ac:spMkLst>
            <pc:docMk/>
            <pc:sldMk cId="270689863" sldId="259"/>
            <ac:spMk id="10" creationId="{B937640E-EF7A-4A6C-A950-D12B7D5C923E}"/>
          </ac:spMkLst>
        </pc:spChg>
        <pc:spChg chg="add del">
          <ac:chgData name="Linnea Ann Rock" userId="c7d4c3fc-1462-4841-8690-06f3094d8b8d" providerId="ADAL" clId="{11C93AD6-1EE2-4740-9A78-32B378F0108A}" dt="2022-03-07T23:42:23.097" v="187" actId="26606"/>
          <ac:spMkLst>
            <pc:docMk/>
            <pc:sldMk cId="270689863" sldId="259"/>
            <ac:spMk id="12" creationId="{BC9DD7E5-C854-492A-9A94-054A4118EFAE}"/>
          </ac:spMkLst>
        </pc:spChg>
        <pc:spChg chg="add del">
          <ac:chgData name="Linnea Ann Rock" userId="c7d4c3fc-1462-4841-8690-06f3094d8b8d" providerId="ADAL" clId="{11C93AD6-1EE2-4740-9A78-32B378F0108A}" dt="2022-03-07T23:42:23.097" v="187" actId="26606"/>
          <ac:spMkLst>
            <pc:docMk/>
            <pc:sldMk cId="270689863" sldId="259"/>
            <ac:spMk id="14" creationId="{3110DF80-7755-48B5-8B8F-47C1B9CE5B55}"/>
          </ac:spMkLst>
        </pc:spChg>
        <pc:spChg chg="add">
          <ac:chgData name="Linnea Ann Rock" userId="c7d4c3fc-1462-4841-8690-06f3094d8b8d" providerId="ADAL" clId="{11C93AD6-1EE2-4740-9A78-32B378F0108A}" dt="2022-03-07T23:42:23.097" v="187" actId="26606"/>
          <ac:spMkLst>
            <pc:docMk/>
            <pc:sldMk cId="270689863" sldId="259"/>
            <ac:spMk id="19" creationId="{B937640E-EF7A-4A6C-A950-D12B7D5C923E}"/>
          </ac:spMkLst>
        </pc:spChg>
        <pc:spChg chg="add">
          <ac:chgData name="Linnea Ann Rock" userId="c7d4c3fc-1462-4841-8690-06f3094d8b8d" providerId="ADAL" clId="{11C93AD6-1EE2-4740-9A78-32B378F0108A}" dt="2022-03-07T23:42:23.097" v="187" actId="26606"/>
          <ac:spMkLst>
            <pc:docMk/>
            <pc:sldMk cId="270689863" sldId="259"/>
            <ac:spMk id="21" creationId="{876BDF4D-4826-490A-8307-7247A295E282}"/>
          </ac:spMkLst>
        </pc:spChg>
        <pc:spChg chg="add">
          <ac:chgData name="Linnea Ann Rock" userId="c7d4c3fc-1462-4841-8690-06f3094d8b8d" providerId="ADAL" clId="{11C93AD6-1EE2-4740-9A78-32B378F0108A}" dt="2022-03-07T23:42:23.097" v="187" actId="26606"/>
          <ac:spMkLst>
            <pc:docMk/>
            <pc:sldMk cId="270689863" sldId="259"/>
            <ac:spMk id="23" creationId="{2E0FF4CF-25CB-4537-9BBF-28B36C76BEED}"/>
          </ac:spMkLst>
        </pc:spChg>
        <pc:picChg chg="add mod">
          <ac:chgData name="Linnea Ann Rock" userId="c7d4c3fc-1462-4841-8690-06f3094d8b8d" providerId="ADAL" clId="{11C93AD6-1EE2-4740-9A78-32B378F0108A}" dt="2022-03-07T23:42:23.097" v="187" actId="26606"/>
          <ac:picMkLst>
            <pc:docMk/>
            <pc:sldMk cId="270689863" sldId="259"/>
            <ac:picMk id="5" creationId="{E5BA2D01-77C3-4CC2-8C33-1DEFBB2D32B2}"/>
          </ac:picMkLst>
        </pc:picChg>
      </pc:sldChg>
      <pc:sldChg chg="addSp delSp modSp new mod setBg">
        <pc:chgData name="Linnea Ann Rock" userId="c7d4c3fc-1462-4841-8690-06f3094d8b8d" providerId="ADAL" clId="{11C93AD6-1EE2-4740-9A78-32B378F0108A}" dt="2022-03-08T00:14:43.774" v="1489" actId="1076"/>
        <pc:sldMkLst>
          <pc:docMk/>
          <pc:sldMk cId="240164388" sldId="260"/>
        </pc:sldMkLst>
        <pc:spChg chg="del mod">
          <ac:chgData name="Linnea Ann Rock" userId="c7d4c3fc-1462-4841-8690-06f3094d8b8d" providerId="ADAL" clId="{11C93AD6-1EE2-4740-9A78-32B378F0108A}" dt="2022-03-08T00:05:18.197" v="1129" actId="478"/>
          <ac:spMkLst>
            <pc:docMk/>
            <pc:sldMk cId="240164388" sldId="260"/>
            <ac:spMk id="2" creationId="{9D6FA96E-68C1-44D1-B6D3-668502A40994}"/>
          </ac:spMkLst>
        </pc:spChg>
        <pc:spChg chg="del mod">
          <ac:chgData name="Linnea Ann Rock" userId="c7d4c3fc-1462-4841-8690-06f3094d8b8d" providerId="ADAL" clId="{11C93AD6-1EE2-4740-9A78-32B378F0108A}" dt="2022-03-08T00:05:11.836" v="1127" actId="478"/>
          <ac:spMkLst>
            <pc:docMk/>
            <pc:sldMk cId="240164388" sldId="260"/>
            <ac:spMk id="3" creationId="{6927EF4C-90CC-4540-8BBE-81D4FF7EE082}"/>
          </ac:spMkLst>
        </pc:spChg>
        <pc:spChg chg="add del mod">
          <ac:chgData name="Linnea Ann Rock" userId="c7d4c3fc-1462-4841-8690-06f3094d8b8d" providerId="ADAL" clId="{11C93AD6-1EE2-4740-9A78-32B378F0108A}" dt="2022-03-08T00:05:14.084" v="1128" actId="478"/>
          <ac:spMkLst>
            <pc:docMk/>
            <pc:sldMk cId="240164388" sldId="260"/>
            <ac:spMk id="5" creationId="{A1D77E74-BAF6-4FFF-BBA9-BCBBB881ADFA}"/>
          </ac:spMkLst>
        </pc:spChg>
        <pc:spChg chg="add del mod">
          <ac:chgData name="Linnea Ann Rock" userId="c7d4c3fc-1462-4841-8690-06f3094d8b8d" providerId="ADAL" clId="{11C93AD6-1EE2-4740-9A78-32B378F0108A}" dt="2022-03-08T00:05:20.101" v="1130" actId="478"/>
          <ac:spMkLst>
            <pc:docMk/>
            <pc:sldMk cId="240164388" sldId="260"/>
            <ac:spMk id="7" creationId="{06088444-6401-4B9E-84C1-DEDCF290359C}"/>
          </ac:spMkLst>
        </pc:spChg>
        <pc:spChg chg="add del">
          <ac:chgData name="Linnea Ann Rock" userId="c7d4c3fc-1462-4841-8690-06f3094d8b8d" providerId="ADAL" clId="{11C93AD6-1EE2-4740-9A78-32B378F0108A}" dt="2022-03-08T00:07:48.895" v="1170" actId="26606"/>
          <ac:spMkLst>
            <pc:docMk/>
            <pc:sldMk cId="240164388" sldId="260"/>
            <ac:spMk id="8" creationId="{B937640E-EF7A-4A6C-A950-D12B7D5C923E}"/>
          </ac:spMkLst>
        </pc:spChg>
        <pc:spChg chg="add del">
          <ac:chgData name="Linnea Ann Rock" userId="c7d4c3fc-1462-4841-8690-06f3094d8b8d" providerId="ADAL" clId="{11C93AD6-1EE2-4740-9A78-32B378F0108A}" dt="2022-03-08T00:07:48.895" v="1170" actId="26606"/>
          <ac:spMkLst>
            <pc:docMk/>
            <pc:sldMk cId="240164388" sldId="260"/>
            <ac:spMk id="10" creationId="{B9377C4E-2DBB-4C90-8B3E-E974607B2987}"/>
          </ac:spMkLst>
        </pc:spChg>
        <pc:spChg chg="add del">
          <ac:chgData name="Linnea Ann Rock" userId="c7d4c3fc-1462-4841-8690-06f3094d8b8d" providerId="ADAL" clId="{11C93AD6-1EE2-4740-9A78-32B378F0108A}" dt="2022-03-08T00:07:48.895" v="1170" actId="26606"/>
          <ac:spMkLst>
            <pc:docMk/>
            <pc:sldMk cId="240164388" sldId="260"/>
            <ac:spMk id="12" creationId="{B77B4CB6-64B7-4C1D-B623-F1EC02FCCBCE}"/>
          </ac:spMkLst>
        </pc:spChg>
        <pc:spChg chg="add mod ord">
          <ac:chgData name="Linnea Ann Rock" userId="c7d4c3fc-1462-4841-8690-06f3094d8b8d" providerId="ADAL" clId="{11C93AD6-1EE2-4740-9A78-32B378F0108A}" dt="2022-03-08T00:08:04.578" v="1175" actId="1076"/>
          <ac:spMkLst>
            <pc:docMk/>
            <pc:sldMk cId="240164388" sldId="260"/>
            <ac:spMk id="13" creationId="{CBE9872A-1E2A-44AD-A8A8-02893B0B4802}"/>
          </ac:spMkLst>
        </pc:spChg>
        <pc:spChg chg="add del mod">
          <ac:chgData name="Linnea Ann Rock" userId="c7d4c3fc-1462-4841-8690-06f3094d8b8d" providerId="ADAL" clId="{11C93AD6-1EE2-4740-9A78-32B378F0108A}" dt="2022-03-08T00:08:23.881" v="1178"/>
          <ac:spMkLst>
            <pc:docMk/>
            <pc:sldMk cId="240164388" sldId="260"/>
            <ac:spMk id="14" creationId="{8EFEE414-A4BC-4A79-B58C-C2A40EA7809B}"/>
          </ac:spMkLst>
        </pc:spChg>
        <pc:spChg chg="add del mod">
          <ac:chgData name="Linnea Ann Rock" userId="c7d4c3fc-1462-4841-8690-06f3094d8b8d" providerId="ADAL" clId="{11C93AD6-1EE2-4740-9A78-32B378F0108A}" dt="2022-03-08T00:09:57.591" v="1207"/>
          <ac:spMkLst>
            <pc:docMk/>
            <pc:sldMk cId="240164388" sldId="260"/>
            <ac:spMk id="15" creationId="{AEFFCD48-A0AE-41F7-828D-BAF916E27CA9}"/>
          </ac:spMkLst>
        </pc:spChg>
        <pc:spChg chg="add">
          <ac:chgData name="Linnea Ann Rock" userId="c7d4c3fc-1462-4841-8690-06f3094d8b8d" providerId="ADAL" clId="{11C93AD6-1EE2-4740-9A78-32B378F0108A}" dt="2022-03-08T00:07:48.895" v="1170" actId="26606"/>
          <ac:spMkLst>
            <pc:docMk/>
            <pc:sldMk cId="240164388" sldId="260"/>
            <ac:spMk id="18" creationId="{B937640E-EF7A-4A6C-A950-D12B7D5C923E}"/>
          </ac:spMkLst>
        </pc:spChg>
        <pc:spChg chg="add mod">
          <ac:chgData name="Linnea Ann Rock" userId="c7d4c3fc-1462-4841-8690-06f3094d8b8d" providerId="ADAL" clId="{11C93AD6-1EE2-4740-9A78-32B378F0108A}" dt="2022-03-08T00:14:43.774" v="1489" actId="1076"/>
          <ac:spMkLst>
            <pc:docMk/>
            <pc:sldMk cId="240164388" sldId="260"/>
            <ac:spMk id="19" creationId="{A21EA090-D27A-4550-BBFB-92F3CE2D6642}"/>
          </ac:spMkLst>
        </pc:spChg>
        <pc:spChg chg="add">
          <ac:chgData name="Linnea Ann Rock" userId="c7d4c3fc-1462-4841-8690-06f3094d8b8d" providerId="ADAL" clId="{11C93AD6-1EE2-4740-9A78-32B378F0108A}" dt="2022-03-08T00:07:48.895" v="1170" actId="26606"/>
          <ac:spMkLst>
            <pc:docMk/>
            <pc:sldMk cId="240164388" sldId="260"/>
            <ac:spMk id="20" creationId="{4E64E4A9-D8D0-4AE7-99BD-EFE51D6EB122}"/>
          </ac:spMkLst>
        </pc:spChg>
        <pc:spChg chg="add mod">
          <ac:chgData name="Linnea Ann Rock" userId="c7d4c3fc-1462-4841-8690-06f3094d8b8d" providerId="ADAL" clId="{11C93AD6-1EE2-4740-9A78-32B378F0108A}" dt="2022-03-08T00:13:21.215" v="1488" actId="20577"/>
          <ac:spMkLst>
            <pc:docMk/>
            <pc:sldMk cId="240164388" sldId="260"/>
            <ac:spMk id="21" creationId="{D0531E4F-D7FA-4759-BA85-77E4E41E88B8}"/>
          </ac:spMkLst>
        </pc:spChg>
        <pc:spChg chg="add">
          <ac:chgData name="Linnea Ann Rock" userId="c7d4c3fc-1462-4841-8690-06f3094d8b8d" providerId="ADAL" clId="{11C93AD6-1EE2-4740-9A78-32B378F0108A}" dt="2022-03-08T00:07:48.895" v="1170" actId="26606"/>
          <ac:spMkLst>
            <pc:docMk/>
            <pc:sldMk cId="240164388" sldId="260"/>
            <ac:spMk id="22" creationId="{AFD62F46-8DC3-4EDF-BDEF-27C439C6F7BD}"/>
          </ac:spMkLst>
        </pc:spChg>
        <pc:picChg chg="add mod ord">
          <ac:chgData name="Linnea Ann Rock" userId="c7d4c3fc-1462-4841-8690-06f3094d8b8d" providerId="ADAL" clId="{11C93AD6-1EE2-4740-9A78-32B378F0108A}" dt="2022-03-08T00:07:53.794" v="1171" actId="1076"/>
          <ac:picMkLst>
            <pc:docMk/>
            <pc:sldMk cId="240164388" sldId="260"/>
            <ac:picMk id="11" creationId="{3C75E6FF-1B14-4AD5-93A1-C436971F6205}"/>
          </ac:picMkLst>
        </pc:picChg>
      </pc:sldChg>
      <pc:sldChg chg="addSp delSp modSp new mod modNotesTx">
        <pc:chgData name="Linnea Ann Rock" userId="c7d4c3fc-1462-4841-8690-06f3094d8b8d" providerId="ADAL" clId="{11C93AD6-1EE2-4740-9A78-32B378F0108A}" dt="2022-03-08T04:54:15.186" v="3287" actId="120"/>
        <pc:sldMkLst>
          <pc:docMk/>
          <pc:sldMk cId="2652599441" sldId="261"/>
        </pc:sldMkLst>
        <pc:spChg chg="mod">
          <ac:chgData name="Linnea Ann Rock" userId="c7d4c3fc-1462-4841-8690-06f3094d8b8d" providerId="ADAL" clId="{11C93AD6-1EE2-4740-9A78-32B378F0108A}" dt="2022-03-08T04:07:53.946" v="2392" actId="14100"/>
          <ac:spMkLst>
            <pc:docMk/>
            <pc:sldMk cId="2652599441" sldId="261"/>
            <ac:spMk id="2" creationId="{7B4C2DE0-B0D0-45A5-A683-04F2170C5AAE}"/>
          </ac:spMkLst>
        </pc:spChg>
        <pc:spChg chg="del mod">
          <ac:chgData name="Linnea Ann Rock" userId="c7d4c3fc-1462-4841-8690-06f3094d8b8d" providerId="ADAL" clId="{11C93AD6-1EE2-4740-9A78-32B378F0108A}" dt="2022-03-08T03:56:08.306" v="2110" actId="1032"/>
          <ac:spMkLst>
            <pc:docMk/>
            <pc:sldMk cId="2652599441" sldId="261"/>
            <ac:spMk id="3" creationId="{9D068C46-F9FF-443B-A490-75E1204AEC5F}"/>
          </ac:spMkLst>
        </pc:spChg>
        <pc:spChg chg="add mod">
          <ac:chgData name="Linnea Ann Rock" userId="c7d4c3fc-1462-4841-8690-06f3094d8b8d" providerId="ADAL" clId="{11C93AD6-1EE2-4740-9A78-32B378F0108A}" dt="2022-03-08T04:37:18.358" v="3209" actId="208"/>
          <ac:spMkLst>
            <pc:docMk/>
            <pc:sldMk cId="2652599441" sldId="261"/>
            <ac:spMk id="5" creationId="{13258BB3-2E25-40B2-85F3-B66DDCB62DF8}"/>
          </ac:spMkLst>
        </pc:spChg>
        <pc:spChg chg="add mod">
          <ac:chgData name="Linnea Ann Rock" userId="c7d4c3fc-1462-4841-8690-06f3094d8b8d" providerId="ADAL" clId="{11C93AD6-1EE2-4740-9A78-32B378F0108A}" dt="2022-03-08T04:36:40.287" v="3206"/>
          <ac:spMkLst>
            <pc:docMk/>
            <pc:sldMk cId="2652599441" sldId="261"/>
            <ac:spMk id="6" creationId="{BF4B05F5-63F2-4174-BFAB-0C61F2434619}"/>
          </ac:spMkLst>
        </pc:spChg>
        <pc:graphicFrameChg chg="add mod ord modGraphic">
          <ac:chgData name="Linnea Ann Rock" userId="c7d4c3fc-1462-4841-8690-06f3094d8b8d" providerId="ADAL" clId="{11C93AD6-1EE2-4740-9A78-32B378F0108A}" dt="2022-03-08T04:54:15.186" v="3287" actId="120"/>
          <ac:graphicFrameMkLst>
            <pc:docMk/>
            <pc:sldMk cId="2652599441" sldId="261"/>
            <ac:graphicFrameMk id="4" creationId="{1BA17C84-A6AC-42AD-BAE3-5BBD0947CB92}"/>
          </ac:graphicFrameMkLst>
        </pc:graphicFrameChg>
      </pc:sldChg>
      <pc:sldChg chg="addSp delSp modSp new mod setBg modNotesTx">
        <pc:chgData name="Linnea Ann Rock" userId="c7d4c3fc-1462-4841-8690-06f3094d8b8d" providerId="ADAL" clId="{11C93AD6-1EE2-4740-9A78-32B378F0108A}" dt="2022-03-08T04:27:16.178" v="3141" actId="20577"/>
        <pc:sldMkLst>
          <pc:docMk/>
          <pc:sldMk cId="1123910332" sldId="262"/>
        </pc:sldMkLst>
        <pc:spChg chg="del">
          <ac:chgData name="Linnea Ann Rock" userId="c7d4c3fc-1462-4841-8690-06f3094d8b8d" providerId="ADAL" clId="{11C93AD6-1EE2-4740-9A78-32B378F0108A}" dt="2022-03-08T04:23:24.477" v="2886" actId="478"/>
          <ac:spMkLst>
            <pc:docMk/>
            <pc:sldMk cId="1123910332" sldId="262"/>
            <ac:spMk id="2" creationId="{BC78991A-C600-4C62-B054-89D17C910273}"/>
          </ac:spMkLst>
        </pc:spChg>
        <pc:spChg chg="add del">
          <ac:chgData name="Linnea Ann Rock" userId="c7d4c3fc-1462-4841-8690-06f3094d8b8d" providerId="ADAL" clId="{11C93AD6-1EE2-4740-9A78-32B378F0108A}" dt="2022-03-08T04:23:44.058" v="2891" actId="26606"/>
          <ac:spMkLst>
            <pc:docMk/>
            <pc:sldMk cId="1123910332" sldId="262"/>
            <ac:spMk id="3" creationId="{0C1EDA7E-633F-40FD-8BA0-8591F0207ED2}"/>
          </ac:spMkLst>
        </pc:spChg>
        <pc:spChg chg="add del">
          <ac:chgData name="Linnea Ann Rock" userId="c7d4c3fc-1462-4841-8690-06f3094d8b8d" providerId="ADAL" clId="{11C93AD6-1EE2-4740-9A78-32B378F0108A}" dt="2022-03-08T04:23:44.040" v="2890" actId="26606"/>
          <ac:spMkLst>
            <pc:docMk/>
            <pc:sldMk cId="1123910332" sldId="262"/>
            <ac:spMk id="8" creationId="{042E603F-28B7-4831-BF23-65FBAB13D5FB}"/>
          </ac:spMkLst>
        </pc:spChg>
        <pc:spChg chg="add del">
          <ac:chgData name="Linnea Ann Rock" userId="c7d4c3fc-1462-4841-8690-06f3094d8b8d" providerId="ADAL" clId="{11C93AD6-1EE2-4740-9A78-32B378F0108A}" dt="2022-03-08T04:23:44.040" v="2890" actId="26606"/>
          <ac:spMkLst>
            <pc:docMk/>
            <pc:sldMk cId="1123910332" sldId="262"/>
            <ac:spMk id="10" creationId="{4D39700F-2B10-4402-A7DD-06EE2245880D}"/>
          </ac:spMkLst>
        </pc:spChg>
        <pc:spChg chg="add del">
          <ac:chgData name="Linnea Ann Rock" userId="c7d4c3fc-1462-4841-8690-06f3094d8b8d" providerId="ADAL" clId="{11C93AD6-1EE2-4740-9A78-32B378F0108A}" dt="2022-03-08T04:23:44.040" v="2890" actId="26606"/>
          <ac:spMkLst>
            <pc:docMk/>
            <pc:sldMk cId="1123910332" sldId="262"/>
            <ac:spMk id="12" creationId="{6DA65B90-7B06-4499-91BA-CDDD36132481}"/>
          </ac:spMkLst>
        </pc:spChg>
        <pc:spChg chg="add del">
          <ac:chgData name="Linnea Ann Rock" userId="c7d4c3fc-1462-4841-8690-06f3094d8b8d" providerId="ADAL" clId="{11C93AD6-1EE2-4740-9A78-32B378F0108A}" dt="2022-03-08T04:23:44.040" v="2890" actId="26606"/>
          <ac:spMkLst>
            <pc:docMk/>
            <pc:sldMk cId="1123910332" sldId="262"/>
            <ac:spMk id="14" creationId="{3FEB57C9-BD5E-4F2F-8A5A-C17D4B5F25AA}"/>
          </ac:spMkLst>
        </pc:spChg>
        <pc:spChg chg="add del">
          <ac:chgData name="Linnea Ann Rock" userId="c7d4c3fc-1462-4841-8690-06f3094d8b8d" providerId="ADAL" clId="{11C93AD6-1EE2-4740-9A78-32B378F0108A}" dt="2022-03-08T04:23:44.040" v="2890" actId="26606"/>
          <ac:spMkLst>
            <pc:docMk/>
            <pc:sldMk cId="1123910332" sldId="262"/>
            <ac:spMk id="16" creationId="{4FA601AB-386B-4C7C-8D4A-4B37D25A0DE0}"/>
          </ac:spMkLst>
        </pc:spChg>
        <pc:spChg chg="add">
          <ac:chgData name="Linnea Ann Rock" userId="c7d4c3fc-1462-4841-8690-06f3094d8b8d" providerId="ADAL" clId="{11C93AD6-1EE2-4740-9A78-32B378F0108A}" dt="2022-03-08T04:23:44.058" v="2891" actId="26606"/>
          <ac:spMkLst>
            <pc:docMk/>
            <pc:sldMk cId="1123910332" sldId="262"/>
            <ac:spMk id="18" creationId="{B937640E-EF7A-4A6C-A950-D12B7D5C923E}"/>
          </ac:spMkLst>
        </pc:spChg>
        <pc:spChg chg="add">
          <ac:chgData name="Linnea Ann Rock" userId="c7d4c3fc-1462-4841-8690-06f3094d8b8d" providerId="ADAL" clId="{11C93AD6-1EE2-4740-9A78-32B378F0108A}" dt="2022-03-08T04:23:44.058" v="2891" actId="26606"/>
          <ac:spMkLst>
            <pc:docMk/>
            <pc:sldMk cId="1123910332" sldId="262"/>
            <ac:spMk id="19" creationId="{D72B6D96-D9A2-4E4A-8064-FCA9A1D3F647}"/>
          </ac:spMkLst>
        </pc:spChg>
        <pc:spChg chg="add">
          <ac:chgData name="Linnea Ann Rock" userId="c7d4c3fc-1462-4841-8690-06f3094d8b8d" providerId="ADAL" clId="{11C93AD6-1EE2-4740-9A78-32B378F0108A}" dt="2022-03-08T04:23:44.058" v="2891" actId="26606"/>
          <ac:spMkLst>
            <pc:docMk/>
            <pc:sldMk cId="1123910332" sldId="262"/>
            <ac:spMk id="20" creationId="{64ADF8E3-1B35-4C33-95FB-BAAD781AF743}"/>
          </ac:spMkLst>
        </pc:spChg>
        <pc:spChg chg="add del">
          <ac:chgData name="Linnea Ann Rock" userId="c7d4c3fc-1462-4841-8690-06f3094d8b8d" providerId="ADAL" clId="{11C93AD6-1EE2-4740-9A78-32B378F0108A}" dt="2022-03-08T04:23:46.826" v="2892" actId="478"/>
          <ac:spMkLst>
            <pc:docMk/>
            <pc:sldMk cId="1123910332" sldId="262"/>
            <ac:spMk id="21" creationId="{0C1EDA7E-633F-40FD-8BA0-8591F0207ED2}"/>
          </ac:spMkLst>
        </pc:spChg>
        <pc:picChg chg="add mod">
          <ac:chgData name="Linnea Ann Rock" userId="c7d4c3fc-1462-4841-8690-06f3094d8b8d" providerId="ADAL" clId="{11C93AD6-1EE2-4740-9A78-32B378F0108A}" dt="2022-03-08T04:25:47.558" v="2899" actId="1076"/>
          <ac:picMkLst>
            <pc:docMk/>
            <pc:sldMk cId="1123910332" sldId="262"/>
            <ac:picMk id="5" creationId="{8E7E48EA-A783-4CFC-AAD5-078E63FE1F75}"/>
          </ac:picMkLst>
        </pc:picChg>
      </pc:sldChg>
      <pc:sldChg chg="addSp delSp modSp new mod setBg modNotesTx">
        <pc:chgData name="Linnea Ann Rock" userId="c7d4c3fc-1462-4841-8690-06f3094d8b8d" providerId="ADAL" clId="{11C93AD6-1EE2-4740-9A78-32B378F0108A}" dt="2022-03-08T04:54:51.710" v="3390" actId="20577"/>
        <pc:sldMkLst>
          <pc:docMk/>
          <pc:sldMk cId="4180588952" sldId="263"/>
        </pc:sldMkLst>
        <pc:spChg chg="del mod">
          <ac:chgData name="Linnea Ann Rock" userId="c7d4c3fc-1462-4841-8690-06f3094d8b8d" providerId="ADAL" clId="{11C93AD6-1EE2-4740-9A78-32B378F0108A}" dt="2022-03-08T04:38:30.212" v="3218" actId="478"/>
          <ac:spMkLst>
            <pc:docMk/>
            <pc:sldMk cId="4180588952" sldId="263"/>
            <ac:spMk id="2" creationId="{230285A2-4C01-4A74-8119-16A611BA6371}"/>
          </ac:spMkLst>
        </pc:spChg>
        <pc:spChg chg="del mod">
          <ac:chgData name="Linnea Ann Rock" userId="c7d4c3fc-1462-4841-8690-06f3094d8b8d" providerId="ADAL" clId="{11C93AD6-1EE2-4740-9A78-32B378F0108A}" dt="2022-03-08T04:38:32.562" v="3219" actId="478"/>
          <ac:spMkLst>
            <pc:docMk/>
            <pc:sldMk cId="4180588952" sldId="263"/>
            <ac:spMk id="3" creationId="{0808BF2E-8D17-4E06-8544-EBD8AB1D99F0}"/>
          </ac:spMkLst>
        </pc:spChg>
        <pc:spChg chg="add del">
          <ac:chgData name="Linnea Ann Rock" userId="c7d4c3fc-1462-4841-8690-06f3094d8b8d" providerId="ADAL" clId="{11C93AD6-1EE2-4740-9A78-32B378F0108A}" dt="2022-03-08T04:38:23.677" v="3212" actId="26606"/>
          <ac:spMkLst>
            <pc:docMk/>
            <pc:sldMk cId="4180588952" sldId="263"/>
            <ac:spMk id="8" creationId="{B937640E-EF7A-4A6C-A950-D12B7D5C923E}"/>
          </ac:spMkLst>
        </pc:spChg>
        <pc:spChg chg="add del">
          <ac:chgData name="Linnea Ann Rock" userId="c7d4c3fc-1462-4841-8690-06f3094d8b8d" providerId="ADAL" clId="{11C93AD6-1EE2-4740-9A78-32B378F0108A}" dt="2022-03-08T04:38:23.677" v="3212" actId="26606"/>
          <ac:spMkLst>
            <pc:docMk/>
            <pc:sldMk cId="4180588952" sldId="263"/>
            <ac:spMk id="10" creationId="{0CF52A5B-5810-4130-A3DB-FD2582D053FB}"/>
          </ac:spMkLst>
        </pc:spChg>
        <pc:spChg chg="add del">
          <ac:chgData name="Linnea Ann Rock" userId="c7d4c3fc-1462-4841-8690-06f3094d8b8d" providerId="ADAL" clId="{11C93AD6-1EE2-4740-9A78-32B378F0108A}" dt="2022-03-08T04:38:23.677" v="3212" actId="26606"/>
          <ac:spMkLst>
            <pc:docMk/>
            <pc:sldMk cId="4180588952" sldId="263"/>
            <ac:spMk id="12" creationId="{B77B4CB6-64B7-4C1D-B623-F1EC02FCCBCE}"/>
          </ac:spMkLst>
        </pc:spChg>
        <pc:spChg chg="add del">
          <ac:chgData name="Linnea Ann Rock" userId="c7d4c3fc-1462-4841-8690-06f3094d8b8d" providerId="ADAL" clId="{11C93AD6-1EE2-4740-9A78-32B378F0108A}" dt="2022-03-08T04:38:25.277" v="3214" actId="26606"/>
          <ac:spMkLst>
            <pc:docMk/>
            <pc:sldMk cId="4180588952" sldId="263"/>
            <ac:spMk id="14" creationId="{B937640E-EF7A-4A6C-A950-D12B7D5C923E}"/>
          </ac:spMkLst>
        </pc:spChg>
        <pc:spChg chg="add del">
          <ac:chgData name="Linnea Ann Rock" userId="c7d4c3fc-1462-4841-8690-06f3094d8b8d" providerId="ADAL" clId="{11C93AD6-1EE2-4740-9A78-32B378F0108A}" dt="2022-03-08T04:38:25.277" v="3214" actId="26606"/>
          <ac:spMkLst>
            <pc:docMk/>
            <pc:sldMk cId="4180588952" sldId="263"/>
            <ac:spMk id="15" creationId="{ACEAA54B-B322-4943-83DF-6B95378DA125}"/>
          </ac:spMkLst>
        </pc:spChg>
        <pc:spChg chg="add del">
          <ac:chgData name="Linnea Ann Rock" userId="c7d4c3fc-1462-4841-8690-06f3094d8b8d" providerId="ADAL" clId="{11C93AD6-1EE2-4740-9A78-32B378F0108A}" dt="2022-03-08T04:38:25.277" v="3214" actId="26606"/>
          <ac:spMkLst>
            <pc:docMk/>
            <pc:sldMk cId="4180588952" sldId="263"/>
            <ac:spMk id="16" creationId="{27181C69-1FEA-47A3-8E1A-C3573A1360A7}"/>
          </ac:spMkLst>
        </pc:spChg>
        <pc:spChg chg="add del">
          <ac:chgData name="Linnea Ann Rock" userId="c7d4c3fc-1462-4841-8690-06f3094d8b8d" providerId="ADAL" clId="{11C93AD6-1EE2-4740-9A78-32B378F0108A}" dt="2022-03-08T04:38:26.306" v="3216" actId="26606"/>
          <ac:spMkLst>
            <pc:docMk/>
            <pc:sldMk cId="4180588952" sldId="263"/>
            <ac:spMk id="18" creationId="{B937640E-EF7A-4A6C-A950-D12B7D5C923E}"/>
          </ac:spMkLst>
        </pc:spChg>
        <pc:spChg chg="add del">
          <ac:chgData name="Linnea Ann Rock" userId="c7d4c3fc-1462-4841-8690-06f3094d8b8d" providerId="ADAL" clId="{11C93AD6-1EE2-4740-9A78-32B378F0108A}" dt="2022-03-08T04:38:26.306" v="3216" actId="26606"/>
          <ac:spMkLst>
            <pc:docMk/>
            <pc:sldMk cId="4180588952" sldId="263"/>
            <ac:spMk id="19" creationId="{4E3F387D-31FF-4EF4-8177-613C7B137E0B}"/>
          </ac:spMkLst>
        </pc:spChg>
        <pc:spChg chg="add del">
          <ac:chgData name="Linnea Ann Rock" userId="c7d4c3fc-1462-4841-8690-06f3094d8b8d" providerId="ADAL" clId="{11C93AD6-1EE2-4740-9A78-32B378F0108A}" dt="2022-03-08T04:38:26.306" v="3216" actId="26606"/>
          <ac:spMkLst>
            <pc:docMk/>
            <pc:sldMk cId="4180588952" sldId="263"/>
            <ac:spMk id="20" creationId="{AF735DFE-E14D-4DFA-9581-888A37694665}"/>
          </ac:spMkLst>
        </pc:spChg>
        <pc:spChg chg="add del">
          <ac:chgData name="Linnea Ann Rock" userId="c7d4c3fc-1462-4841-8690-06f3094d8b8d" providerId="ADAL" clId="{11C93AD6-1EE2-4740-9A78-32B378F0108A}" dt="2022-03-08T04:44:57.104" v="3254" actId="26606"/>
          <ac:spMkLst>
            <pc:docMk/>
            <pc:sldMk cId="4180588952" sldId="263"/>
            <ac:spMk id="22" creationId="{B937640E-EF7A-4A6C-A950-D12B7D5C923E}"/>
          </ac:spMkLst>
        </pc:spChg>
        <pc:spChg chg="add del">
          <ac:chgData name="Linnea Ann Rock" userId="c7d4c3fc-1462-4841-8690-06f3094d8b8d" providerId="ADAL" clId="{11C93AD6-1EE2-4740-9A78-32B378F0108A}" dt="2022-03-08T04:44:57.104" v="3254" actId="26606"/>
          <ac:spMkLst>
            <pc:docMk/>
            <pc:sldMk cId="4180588952" sldId="263"/>
            <ac:spMk id="23" creationId="{400B39A6-D628-4338-9D6E-995B6A739DAB}"/>
          </ac:spMkLst>
        </pc:spChg>
        <pc:spChg chg="add del">
          <ac:chgData name="Linnea Ann Rock" userId="c7d4c3fc-1462-4841-8690-06f3094d8b8d" providerId="ADAL" clId="{11C93AD6-1EE2-4740-9A78-32B378F0108A}" dt="2022-03-08T04:44:57.104" v="3254" actId="26606"/>
          <ac:spMkLst>
            <pc:docMk/>
            <pc:sldMk cId="4180588952" sldId="263"/>
            <ac:spMk id="24" creationId="{C2EB82B4-D9A1-4145-93F1-004DC0B9BBDD}"/>
          </ac:spMkLst>
        </pc:spChg>
        <pc:spChg chg="add mod">
          <ac:chgData name="Linnea Ann Rock" userId="c7d4c3fc-1462-4841-8690-06f3094d8b8d" providerId="ADAL" clId="{11C93AD6-1EE2-4740-9A78-32B378F0108A}" dt="2022-03-08T04:47:04.653" v="3263" actId="208"/>
          <ac:spMkLst>
            <pc:docMk/>
            <pc:sldMk cId="4180588952" sldId="263"/>
            <ac:spMk id="26" creationId="{E1BC55FD-AD9A-44F3-8BB7-9C4731831E83}"/>
          </ac:spMkLst>
        </pc:spChg>
        <pc:spChg chg="add del">
          <ac:chgData name="Linnea Ann Rock" userId="c7d4c3fc-1462-4841-8690-06f3094d8b8d" providerId="ADAL" clId="{11C93AD6-1EE2-4740-9A78-32B378F0108A}" dt="2022-03-08T04:44:54.358" v="3247" actId="26606"/>
          <ac:spMkLst>
            <pc:docMk/>
            <pc:sldMk cId="4180588952" sldId="263"/>
            <ac:spMk id="33" creationId="{AA274328-4774-4DF9-BA53-452565122FBB}"/>
          </ac:spMkLst>
        </pc:spChg>
        <pc:spChg chg="add del">
          <ac:chgData name="Linnea Ann Rock" userId="c7d4c3fc-1462-4841-8690-06f3094d8b8d" providerId="ADAL" clId="{11C93AD6-1EE2-4740-9A78-32B378F0108A}" dt="2022-03-08T04:44:54.358" v="3247" actId="26606"/>
          <ac:spMkLst>
            <pc:docMk/>
            <pc:sldMk cId="4180588952" sldId="263"/>
            <ac:spMk id="34" creationId="{BFDC535F-AC0A-417D-96AB-6706BECACD95}"/>
          </ac:spMkLst>
        </pc:spChg>
        <pc:spChg chg="add del">
          <ac:chgData name="Linnea Ann Rock" userId="c7d4c3fc-1462-4841-8690-06f3094d8b8d" providerId="ADAL" clId="{11C93AD6-1EE2-4740-9A78-32B378F0108A}" dt="2022-03-08T04:44:54.358" v="3247" actId="26606"/>
          <ac:spMkLst>
            <pc:docMk/>
            <pc:sldMk cId="4180588952" sldId="263"/>
            <ac:spMk id="35" creationId="{01C7B46D-2FEF-4FAA-915B-8B21A66BB647}"/>
          </ac:spMkLst>
        </pc:spChg>
        <pc:spChg chg="add del">
          <ac:chgData name="Linnea Ann Rock" userId="c7d4c3fc-1462-4841-8690-06f3094d8b8d" providerId="ADAL" clId="{11C93AD6-1EE2-4740-9A78-32B378F0108A}" dt="2022-03-08T04:44:54.358" v="3247" actId="26606"/>
          <ac:spMkLst>
            <pc:docMk/>
            <pc:sldMk cId="4180588952" sldId="263"/>
            <ac:spMk id="36" creationId="{97AAAF8E-31DB-4148-8FCA-4D8233D691C6}"/>
          </ac:spMkLst>
        </pc:spChg>
        <pc:spChg chg="add del">
          <ac:chgData name="Linnea Ann Rock" userId="c7d4c3fc-1462-4841-8690-06f3094d8b8d" providerId="ADAL" clId="{11C93AD6-1EE2-4740-9A78-32B378F0108A}" dt="2022-03-08T04:44:55.515" v="3249" actId="26606"/>
          <ac:spMkLst>
            <pc:docMk/>
            <pc:sldMk cId="4180588952" sldId="263"/>
            <ac:spMk id="38" creationId="{D9C4A1E0-B30B-4F81-873C-F77710333B2A}"/>
          </ac:spMkLst>
        </pc:spChg>
        <pc:spChg chg="add del">
          <ac:chgData name="Linnea Ann Rock" userId="c7d4c3fc-1462-4841-8690-06f3094d8b8d" providerId="ADAL" clId="{11C93AD6-1EE2-4740-9A78-32B378F0108A}" dt="2022-03-08T04:44:55.515" v="3249" actId="26606"/>
          <ac:spMkLst>
            <pc:docMk/>
            <pc:sldMk cId="4180588952" sldId="263"/>
            <ac:spMk id="39" creationId="{2884BC28-8C65-4886-B01A-667342EB70D7}"/>
          </ac:spMkLst>
        </pc:spChg>
        <pc:spChg chg="add del">
          <ac:chgData name="Linnea Ann Rock" userId="c7d4c3fc-1462-4841-8690-06f3094d8b8d" providerId="ADAL" clId="{11C93AD6-1EE2-4740-9A78-32B378F0108A}" dt="2022-03-08T04:44:55.515" v="3249" actId="26606"/>
          <ac:spMkLst>
            <pc:docMk/>
            <pc:sldMk cId="4180588952" sldId="263"/>
            <ac:spMk id="40" creationId="{0FC820FD-F8C0-4426-A38A-5B80A2E5286F}"/>
          </ac:spMkLst>
        </pc:spChg>
        <pc:spChg chg="add del">
          <ac:chgData name="Linnea Ann Rock" userId="c7d4c3fc-1462-4841-8690-06f3094d8b8d" providerId="ADAL" clId="{11C93AD6-1EE2-4740-9A78-32B378F0108A}" dt="2022-03-08T04:44:55.515" v="3249" actId="26606"/>
          <ac:spMkLst>
            <pc:docMk/>
            <pc:sldMk cId="4180588952" sldId="263"/>
            <ac:spMk id="41" creationId="{E1DAA296-54E3-4547-B36F-E8B35335378A}"/>
          </ac:spMkLst>
        </pc:spChg>
        <pc:spChg chg="add del">
          <ac:chgData name="Linnea Ann Rock" userId="c7d4c3fc-1462-4841-8690-06f3094d8b8d" providerId="ADAL" clId="{11C93AD6-1EE2-4740-9A78-32B378F0108A}" dt="2022-03-08T04:44:56.115" v="3251" actId="26606"/>
          <ac:spMkLst>
            <pc:docMk/>
            <pc:sldMk cId="4180588952" sldId="263"/>
            <ac:spMk id="43" creationId="{BFDC535F-AC0A-417D-96AB-6706BECACD95}"/>
          </ac:spMkLst>
        </pc:spChg>
        <pc:spChg chg="add del">
          <ac:chgData name="Linnea Ann Rock" userId="c7d4c3fc-1462-4841-8690-06f3094d8b8d" providerId="ADAL" clId="{11C93AD6-1EE2-4740-9A78-32B378F0108A}" dt="2022-03-08T04:44:56.115" v="3251" actId="26606"/>
          <ac:spMkLst>
            <pc:docMk/>
            <pc:sldMk cId="4180588952" sldId="263"/>
            <ac:spMk id="44" creationId="{97AAAF8E-31DB-4148-8FCA-4D8233D691C6}"/>
          </ac:spMkLst>
        </pc:spChg>
        <pc:spChg chg="add del">
          <ac:chgData name="Linnea Ann Rock" userId="c7d4c3fc-1462-4841-8690-06f3094d8b8d" providerId="ADAL" clId="{11C93AD6-1EE2-4740-9A78-32B378F0108A}" dt="2022-03-08T04:44:56.115" v="3251" actId="26606"/>
          <ac:spMkLst>
            <pc:docMk/>
            <pc:sldMk cId="4180588952" sldId="263"/>
            <ac:spMk id="45" creationId="{AA274328-4774-4DF9-BA53-452565122FBB}"/>
          </ac:spMkLst>
        </pc:spChg>
        <pc:spChg chg="add del">
          <ac:chgData name="Linnea Ann Rock" userId="c7d4c3fc-1462-4841-8690-06f3094d8b8d" providerId="ADAL" clId="{11C93AD6-1EE2-4740-9A78-32B378F0108A}" dt="2022-03-08T04:44:56.115" v="3251" actId="26606"/>
          <ac:spMkLst>
            <pc:docMk/>
            <pc:sldMk cId="4180588952" sldId="263"/>
            <ac:spMk id="46" creationId="{01C7B46D-2FEF-4FAA-915B-8B21A66BB647}"/>
          </ac:spMkLst>
        </pc:spChg>
        <pc:spChg chg="add mod">
          <ac:chgData name="Linnea Ann Rock" userId="c7d4c3fc-1462-4841-8690-06f3094d8b8d" providerId="ADAL" clId="{11C93AD6-1EE2-4740-9A78-32B378F0108A}" dt="2022-03-08T04:47:22.640" v="3266" actId="14100"/>
          <ac:spMkLst>
            <pc:docMk/>
            <pc:sldMk cId="4180588952" sldId="263"/>
            <ac:spMk id="47" creationId="{2F20293E-7A0A-4ADB-9F96-60B775B48C23}"/>
          </ac:spMkLst>
        </pc:spChg>
        <pc:spChg chg="add mod">
          <ac:chgData name="Linnea Ann Rock" userId="c7d4c3fc-1462-4841-8690-06f3094d8b8d" providerId="ADAL" clId="{11C93AD6-1EE2-4740-9A78-32B378F0108A}" dt="2022-03-08T04:47:33.805" v="3269" actId="14100"/>
          <ac:spMkLst>
            <pc:docMk/>
            <pc:sldMk cId="4180588952" sldId="263"/>
            <ac:spMk id="50" creationId="{8D5CEC33-C449-4D42-AF5A-6136E558AFFC}"/>
          </ac:spMkLst>
        </pc:spChg>
        <pc:spChg chg="add mod">
          <ac:chgData name="Linnea Ann Rock" userId="c7d4c3fc-1462-4841-8690-06f3094d8b8d" providerId="ADAL" clId="{11C93AD6-1EE2-4740-9A78-32B378F0108A}" dt="2022-03-08T04:47:42.900" v="3271" actId="1076"/>
          <ac:spMkLst>
            <pc:docMk/>
            <pc:sldMk cId="4180588952" sldId="263"/>
            <ac:spMk id="53" creationId="{D6C6385F-94BF-4FDB-B17F-6156A7B4B435}"/>
          </ac:spMkLst>
        </pc:spChg>
        <pc:picChg chg="add del">
          <ac:chgData name="Linnea Ann Rock" userId="c7d4c3fc-1462-4841-8690-06f3094d8b8d" providerId="ADAL" clId="{11C93AD6-1EE2-4740-9A78-32B378F0108A}" dt="2022-03-08T04:41:11.357" v="3221" actId="478"/>
          <ac:picMkLst>
            <pc:docMk/>
            <pc:sldMk cId="4180588952" sldId="263"/>
            <ac:picMk id="5" creationId="{FA3C038B-D041-4F96-93FF-A6D295F13E7A}"/>
          </ac:picMkLst>
        </pc:picChg>
        <pc:picChg chg="add mod ord modCrop">
          <ac:chgData name="Linnea Ann Rock" userId="c7d4c3fc-1462-4841-8690-06f3094d8b8d" providerId="ADAL" clId="{11C93AD6-1EE2-4740-9A78-32B378F0108A}" dt="2022-03-08T04:44:57.104" v="3254" actId="26606"/>
          <ac:picMkLst>
            <pc:docMk/>
            <pc:sldMk cId="4180588952" sldId="263"/>
            <ac:picMk id="7" creationId="{33B008BA-646A-4639-A030-019DEBA319D6}"/>
          </ac:picMkLst>
        </pc:picChg>
        <pc:picChg chg="add mod ord modCrop">
          <ac:chgData name="Linnea Ann Rock" userId="c7d4c3fc-1462-4841-8690-06f3094d8b8d" providerId="ADAL" clId="{11C93AD6-1EE2-4740-9A78-32B378F0108A}" dt="2022-03-08T04:44:57.104" v="3254" actId="26606"/>
          <ac:picMkLst>
            <pc:docMk/>
            <pc:sldMk cId="4180588952" sldId="263"/>
            <ac:picMk id="11" creationId="{21608E79-8C94-4352-9C05-66A8978AACBC}"/>
          </ac:picMkLst>
        </pc:picChg>
        <pc:picChg chg="add mod modCrop">
          <ac:chgData name="Linnea Ann Rock" userId="c7d4c3fc-1462-4841-8690-06f3094d8b8d" providerId="ADAL" clId="{11C93AD6-1EE2-4740-9A78-32B378F0108A}" dt="2022-03-08T04:44:57.104" v="3254" actId="26606"/>
          <ac:picMkLst>
            <pc:docMk/>
            <pc:sldMk cId="4180588952" sldId="263"/>
            <ac:picMk id="17" creationId="{95805F3C-5E73-4C54-8E11-C33BAD2D30EC}"/>
          </ac:picMkLst>
        </pc:picChg>
        <pc:picChg chg="add mod">
          <ac:chgData name="Linnea Ann Rock" userId="c7d4c3fc-1462-4841-8690-06f3094d8b8d" providerId="ADAL" clId="{11C93AD6-1EE2-4740-9A78-32B378F0108A}" dt="2022-03-08T04:46:32.864" v="3259" actId="1076"/>
          <ac:picMkLst>
            <pc:docMk/>
            <pc:sldMk cId="4180588952" sldId="263"/>
            <ac:picMk id="25" creationId="{658C592C-DCF0-462A-BAD5-B833BA2F2AE1}"/>
          </ac:picMkLst>
        </pc:picChg>
        <pc:cxnChg chg="add del">
          <ac:chgData name="Linnea Ann Rock" userId="c7d4c3fc-1462-4841-8690-06f3094d8b8d" providerId="ADAL" clId="{11C93AD6-1EE2-4740-9A78-32B378F0108A}" dt="2022-03-08T04:44:53.733" v="3245" actId="26606"/>
          <ac:cxnSpMkLst>
            <pc:docMk/>
            <pc:sldMk cId="4180588952" sldId="263"/>
            <ac:cxnSpMk id="29" creationId="{DCD67800-37AC-4E14-89B0-F79DCB3FB86D}"/>
          </ac:cxnSpMkLst>
        </pc:cxnChg>
        <pc:cxnChg chg="add del">
          <ac:chgData name="Linnea Ann Rock" userId="c7d4c3fc-1462-4841-8690-06f3094d8b8d" providerId="ADAL" clId="{11C93AD6-1EE2-4740-9A78-32B378F0108A}" dt="2022-03-08T04:44:53.733" v="3245" actId="26606"/>
          <ac:cxnSpMkLst>
            <pc:docMk/>
            <pc:sldMk cId="4180588952" sldId="263"/>
            <ac:cxnSpMk id="31" creationId="{20F1788F-A5AE-4188-8274-F7F2E3833ECD}"/>
          </ac:cxnSpMkLst>
        </pc:cxnChg>
        <pc:cxnChg chg="add del">
          <ac:chgData name="Linnea Ann Rock" userId="c7d4c3fc-1462-4841-8690-06f3094d8b8d" providerId="ADAL" clId="{11C93AD6-1EE2-4740-9A78-32B378F0108A}" dt="2022-03-08T04:44:57.093" v="3253" actId="26606"/>
          <ac:cxnSpMkLst>
            <pc:docMk/>
            <pc:sldMk cId="4180588952" sldId="263"/>
            <ac:cxnSpMk id="48" creationId="{D4BDCD00-BA97-40D8-93CD-0A9CA931BE17}"/>
          </ac:cxnSpMkLst>
        </pc:cxnChg>
        <pc:cxnChg chg="add del">
          <ac:chgData name="Linnea Ann Rock" userId="c7d4c3fc-1462-4841-8690-06f3094d8b8d" providerId="ADAL" clId="{11C93AD6-1EE2-4740-9A78-32B378F0108A}" dt="2022-03-08T04:44:57.093" v="3253" actId="26606"/>
          <ac:cxnSpMkLst>
            <pc:docMk/>
            <pc:sldMk cId="4180588952" sldId="263"/>
            <ac:cxnSpMk id="49" creationId="{2D631E40-F51C-4828-B23B-DF903513296E}"/>
          </ac:cxnSpMkLst>
        </pc:cxnChg>
        <pc:cxnChg chg="add">
          <ac:chgData name="Linnea Ann Rock" userId="c7d4c3fc-1462-4841-8690-06f3094d8b8d" providerId="ADAL" clId="{11C93AD6-1EE2-4740-9A78-32B378F0108A}" dt="2022-03-08T04:44:57.104" v="3254" actId="26606"/>
          <ac:cxnSpMkLst>
            <pc:docMk/>
            <pc:sldMk cId="4180588952" sldId="263"/>
            <ac:cxnSpMk id="51" creationId="{DCD67800-37AC-4E14-89B0-F79DCB3FB86D}"/>
          </ac:cxnSpMkLst>
        </pc:cxnChg>
        <pc:cxnChg chg="add">
          <ac:chgData name="Linnea Ann Rock" userId="c7d4c3fc-1462-4841-8690-06f3094d8b8d" providerId="ADAL" clId="{11C93AD6-1EE2-4740-9A78-32B378F0108A}" dt="2022-03-08T04:44:57.104" v="3254" actId="26606"/>
          <ac:cxnSpMkLst>
            <pc:docMk/>
            <pc:sldMk cId="4180588952" sldId="263"/>
            <ac:cxnSpMk id="52" creationId="{20F1788F-A5AE-4188-8274-F7F2E3833ECD}"/>
          </ac:cxnSpMkLst>
        </pc:cxnChg>
      </pc:sldChg>
      <pc:sldChg chg="addSp delSp modSp new mod setBg addAnim delAnim setClrOvrMap">
        <pc:chgData name="Linnea Ann Rock" userId="c7d4c3fc-1462-4841-8690-06f3094d8b8d" providerId="ADAL" clId="{11C93AD6-1EE2-4740-9A78-32B378F0108A}" dt="2022-03-08T05:02:38.456" v="3498" actId="26606"/>
        <pc:sldMkLst>
          <pc:docMk/>
          <pc:sldMk cId="299618591" sldId="264"/>
        </pc:sldMkLst>
        <pc:spChg chg="mod">
          <ac:chgData name="Linnea Ann Rock" userId="c7d4c3fc-1462-4841-8690-06f3094d8b8d" providerId="ADAL" clId="{11C93AD6-1EE2-4740-9A78-32B378F0108A}" dt="2022-03-08T05:02:38.456" v="3498" actId="26606"/>
          <ac:spMkLst>
            <pc:docMk/>
            <pc:sldMk cId="299618591" sldId="264"/>
            <ac:spMk id="2" creationId="{D0FEBFF6-840B-4ACC-8B5F-F69E9C316E23}"/>
          </ac:spMkLst>
        </pc:spChg>
        <pc:spChg chg="del">
          <ac:chgData name="Linnea Ann Rock" userId="c7d4c3fc-1462-4841-8690-06f3094d8b8d" providerId="ADAL" clId="{11C93AD6-1EE2-4740-9A78-32B378F0108A}" dt="2022-03-08T05:01:44.276" v="3447" actId="478"/>
          <ac:spMkLst>
            <pc:docMk/>
            <pc:sldMk cId="299618591" sldId="264"/>
            <ac:spMk id="3" creationId="{B82E8E4A-A27A-40B6-8770-D4C033B737FD}"/>
          </ac:spMkLst>
        </pc:spChg>
        <pc:spChg chg="add del">
          <ac:chgData name="Linnea Ann Rock" userId="c7d4c3fc-1462-4841-8690-06f3094d8b8d" providerId="ADAL" clId="{11C93AD6-1EE2-4740-9A78-32B378F0108A}" dt="2022-03-08T05:01:55.774" v="3451" actId="26606"/>
          <ac:spMkLst>
            <pc:docMk/>
            <pc:sldMk cId="299618591" sldId="264"/>
            <ac:spMk id="7" creationId="{042E603F-28B7-4831-BF23-65FBAB13D5FB}"/>
          </ac:spMkLst>
        </pc:spChg>
        <pc:spChg chg="add del">
          <ac:chgData name="Linnea Ann Rock" userId="c7d4c3fc-1462-4841-8690-06f3094d8b8d" providerId="ADAL" clId="{11C93AD6-1EE2-4740-9A78-32B378F0108A}" dt="2022-03-08T05:02:12.776" v="3476" actId="26606"/>
          <ac:spMkLst>
            <pc:docMk/>
            <pc:sldMk cId="299618591" sldId="264"/>
            <ac:spMk id="8" creationId="{042E603F-28B7-4831-BF23-65FBAB13D5FB}"/>
          </ac:spMkLst>
        </pc:spChg>
        <pc:spChg chg="add del">
          <ac:chgData name="Linnea Ann Rock" userId="c7d4c3fc-1462-4841-8690-06f3094d8b8d" providerId="ADAL" clId="{11C93AD6-1EE2-4740-9A78-32B378F0108A}" dt="2022-03-08T05:01:55.281" v="3449" actId="26606"/>
          <ac:spMkLst>
            <pc:docMk/>
            <pc:sldMk cId="299618591" sldId="264"/>
            <ac:spMk id="9" creationId="{042E603F-28B7-4831-BF23-65FBAB13D5FB}"/>
          </ac:spMkLst>
        </pc:spChg>
        <pc:spChg chg="add del">
          <ac:chgData name="Linnea Ann Rock" userId="c7d4c3fc-1462-4841-8690-06f3094d8b8d" providerId="ADAL" clId="{11C93AD6-1EE2-4740-9A78-32B378F0108A}" dt="2022-03-08T05:02:12.776" v="3476" actId="26606"/>
          <ac:spMkLst>
            <pc:docMk/>
            <pc:sldMk cId="299618591" sldId="264"/>
            <ac:spMk id="10" creationId="{4D39700F-2B10-4402-A7DD-06EE2245880D}"/>
          </ac:spMkLst>
        </pc:spChg>
        <pc:spChg chg="add del">
          <ac:chgData name="Linnea Ann Rock" userId="c7d4c3fc-1462-4841-8690-06f3094d8b8d" providerId="ADAL" clId="{11C93AD6-1EE2-4740-9A78-32B378F0108A}" dt="2022-03-08T05:01:55.281" v="3449" actId="26606"/>
          <ac:spMkLst>
            <pc:docMk/>
            <pc:sldMk cId="299618591" sldId="264"/>
            <ac:spMk id="11" creationId="{4D39700F-2B10-4402-A7DD-06EE2245880D}"/>
          </ac:spMkLst>
        </pc:spChg>
        <pc:spChg chg="add del">
          <ac:chgData name="Linnea Ann Rock" userId="c7d4c3fc-1462-4841-8690-06f3094d8b8d" providerId="ADAL" clId="{11C93AD6-1EE2-4740-9A78-32B378F0108A}" dt="2022-03-08T05:02:12.776" v="3476" actId="26606"/>
          <ac:spMkLst>
            <pc:docMk/>
            <pc:sldMk cId="299618591" sldId="264"/>
            <ac:spMk id="12" creationId="{68CA250C-CF5A-4736-9249-D6111F7C5545}"/>
          </ac:spMkLst>
        </pc:spChg>
        <pc:spChg chg="add del">
          <ac:chgData name="Linnea Ann Rock" userId="c7d4c3fc-1462-4841-8690-06f3094d8b8d" providerId="ADAL" clId="{11C93AD6-1EE2-4740-9A78-32B378F0108A}" dt="2022-03-08T05:01:55.281" v="3449" actId="26606"/>
          <ac:spMkLst>
            <pc:docMk/>
            <pc:sldMk cId="299618591" sldId="264"/>
            <ac:spMk id="13" creationId="{31BC8F63-97F8-423D-89DA-297A1A408EF8}"/>
          </ac:spMkLst>
        </pc:spChg>
        <pc:spChg chg="add del">
          <ac:chgData name="Linnea Ann Rock" userId="c7d4c3fc-1462-4841-8690-06f3094d8b8d" providerId="ADAL" clId="{11C93AD6-1EE2-4740-9A78-32B378F0108A}" dt="2022-03-08T05:02:12.776" v="3476" actId="26606"/>
          <ac:spMkLst>
            <pc:docMk/>
            <pc:sldMk cId="299618591" sldId="264"/>
            <ac:spMk id="14" creationId="{A38DB2BE-70A1-45B8-985C-026E418D7E7A}"/>
          </ac:spMkLst>
        </pc:spChg>
        <pc:spChg chg="add del">
          <ac:chgData name="Linnea Ann Rock" userId="c7d4c3fc-1462-4841-8690-06f3094d8b8d" providerId="ADAL" clId="{11C93AD6-1EE2-4740-9A78-32B378F0108A}" dt="2022-03-08T05:01:55.281" v="3449" actId="26606"/>
          <ac:spMkLst>
            <pc:docMk/>
            <pc:sldMk cId="299618591" sldId="264"/>
            <ac:spMk id="15" creationId="{3BBAB87D-2851-4F58-8AE4-FCF1D7413598}"/>
          </ac:spMkLst>
        </pc:spChg>
        <pc:spChg chg="add del">
          <ac:chgData name="Linnea Ann Rock" userId="c7d4c3fc-1462-4841-8690-06f3094d8b8d" providerId="ADAL" clId="{11C93AD6-1EE2-4740-9A78-32B378F0108A}" dt="2022-03-08T05:02:13.259" v="3478" actId="26606"/>
          <ac:spMkLst>
            <pc:docMk/>
            <pc:sldMk cId="299618591" sldId="264"/>
            <ac:spMk id="16" creationId="{042E603F-28B7-4831-BF23-65FBAB13D5FB}"/>
          </ac:spMkLst>
        </pc:spChg>
        <pc:spChg chg="add del">
          <ac:chgData name="Linnea Ann Rock" userId="c7d4c3fc-1462-4841-8690-06f3094d8b8d" providerId="ADAL" clId="{11C93AD6-1EE2-4740-9A78-32B378F0108A}" dt="2022-03-08T05:01:55.281" v="3449" actId="26606"/>
          <ac:spMkLst>
            <pc:docMk/>
            <pc:sldMk cId="299618591" sldId="264"/>
            <ac:spMk id="17" creationId="{396CFDFE-8E78-4E0B-8719-596F3ACB92F6}"/>
          </ac:spMkLst>
        </pc:spChg>
        <pc:spChg chg="add del">
          <ac:chgData name="Linnea Ann Rock" userId="c7d4c3fc-1462-4841-8690-06f3094d8b8d" providerId="ADAL" clId="{11C93AD6-1EE2-4740-9A78-32B378F0108A}" dt="2022-03-08T05:02:13.259" v="3478" actId="26606"/>
          <ac:spMkLst>
            <pc:docMk/>
            <pc:sldMk cId="299618591" sldId="264"/>
            <ac:spMk id="18" creationId="{4D39700F-2B10-4402-A7DD-06EE2245880D}"/>
          </ac:spMkLst>
        </pc:spChg>
        <pc:spChg chg="add del">
          <ac:chgData name="Linnea Ann Rock" userId="c7d4c3fc-1462-4841-8690-06f3094d8b8d" providerId="ADAL" clId="{11C93AD6-1EE2-4740-9A78-32B378F0108A}" dt="2022-03-08T05:01:55.774" v="3451" actId="26606"/>
          <ac:spMkLst>
            <pc:docMk/>
            <pc:sldMk cId="299618591" sldId="264"/>
            <ac:spMk id="19" creationId="{4D39700F-2B10-4402-A7DD-06EE2245880D}"/>
          </ac:spMkLst>
        </pc:spChg>
        <pc:spChg chg="add del">
          <ac:chgData name="Linnea Ann Rock" userId="c7d4c3fc-1462-4841-8690-06f3094d8b8d" providerId="ADAL" clId="{11C93AD6-1EE2-4740-9A78-32B378F0108A}" dt="2022-03-08T05:01:55.774" v="3451" actId="26606"/>
          <ac:spMkLst>
            <pc:docMk/>
            <pc:sldMk cId="299618591" sldId="264"/>
            <ac:spMk id="20" creationId="{6DA65B90-7B06-4499-91BA-CDDD36132481}"/>
          </ac:spMkLst>
        </pc:spChg>
        <pc:spChg chg="add del">
          <ac:chgData name="Linnea Ann Rock" userId="c7d4c3fc-1462-4841-8690-06f3094d8b8d" providerId="ADAL" clId="{11C93AD6-1EE2-4740-9A78-32B378F0108A}" dt="2022-03-08T05:01:55.774" v="3451" actId="26606"/>
          <ac:spMkLst>
            <pc:docMk/>
            <pc:sldMk cId="299618591" sldId="264"/>
            <ac:spMk id="21" creationId="{7D26A892-10DB-4D8F-8589-C84BC532811C}"/>
          </ac:spMkLst>
        </pc:spChg>
        <pc:spChg chg="add del">
          <ac:chgData name="Linnea Ann Rock" userId="c7d4c3fc-1462-4841-8690-06f3094d8b8d" providerId="ADAL" clId="{11C93AD6-1EE2-4740-9A78-32B378F0108A}" dt="2022-03-08T05:01:55.774" v="3451" actId="26606"/>
          <ac:spMkLst>
            <pc:docMk/>
            <pc:sldMk cId="299618591" sldId="264"/>
            <ac:spMk id="22" creationId="{3E91BD27-0A21-43ED-80E7-0A40F57C8087}"/>
          </ac:spMkLst>
        </pc:spChg>
        <pc:spChg chg="add del">
          <ac:chgData name="Linnea Ann Rock" userId="c7d4c3fc-1462-4841-8690-06f3094d8b8d" providerId="ADAL" clId="{11C93AD6-1EE2-4740-9A78-32B378F0108A}" dt="2022-03-08T05:02:13.259" v="3478" actId="26606"/>
          <ac:spMkLst>
            <pc:docMk/>
            <pc:sldMk cId="299618591" sldId="264"/>
            <ac:spMk id="23" creationId="{6DA65B90-7B06-4499-91BA-CDDD36132481}"/>
          </ac:spMkLst>
        </pc:spChg>
        <pc:spChg chg="add del">
          <ac:chgData name="Linnea Ann Rock" userId="c7d4c3fc-1462-4841-8690-06f3094d8b8d" providerId="ADAL" clId="{11C93AD6-1EE2-4740-9A78-32B378F0108A}" dt="2022-03-08T05:01:56.329" v="3453" actId="26606"/>
          <ac:spMkLst>
            <pc:docMk/>
            <pc:sldMk cId="299618591" sldId="264"/>
            <ac:spMk id="24" creationId="{042E603F-28B7-4831-BF23-65FBAB13D5FB}"/>
          </ac:spMkLst>
        </pc:spChg>
        <pc:spChg chg="add del">
          <ac:chgData name="Linnea Ann Rock" userId="c7d4c3fc-1462-4841-8690-06f3094d8b8d" providerId="ADAL" clId="{11C93AD6-1EE2-4740-9A78-32B378F0108A}" dt="2022-03-08T05:01:56.329" v="3453" actId="26606"/>
          <ac:spMkLst>
            <pc:docMk/>
            <pc:sldMk cId="299618591" sldId="264"/>
            <ac:spMk id="25" creationId="{4D39700F-2B10-4402-A7DD-06EE2245880D}"/>
          </ac:spMkLst>
        </pc:spChg>
        <pc:spChg chg="add del">
          <ac:chgData name="Linnea Ann Rock" userId="c7d4c3fc-1462-4841-8690-06f3094d8b8d" providerId="ADAL" clId="{11C93AD6-1EE2-4740-9A78-32B378F0108A}" dt="2022-03-08T05:01:56.329" v="3453" actId="26606"/>
          <ac:spMkLst>
            <pc:docMk/>
            <pc:sldMk cId="299618591" sldId="264"/>
            <ac:spMk id="26" creationId="{6DA65B90-7B06-4499-91BA-CDDD36132481}"/>
          </ac:spMkLst>
        </pc:spChg>
        <pc:spChg chg="add del">
          <ac:chgData name="Linnea Ann Rock" userId="c7d4c3fc-1462-4841-8690-06f3094d8b8d" providerId="ADAL" clId="{11C93AD6-1EE2-4740-9A78-32B378F0108A}" dt="2022-03-08T05:01:56.329" v="3453" actId="26606"/>
          <ac:spMkLst>
            <pc:docMk/>
            <pc:sldMk cId="299618591" sldId="264"/>
            <ac:spMk id="27" creationId="{5A225E5B-4D39-4B35-8E24-790C81645092}"/>
          </ac:spMkLst>
        </pc:spChg>
        <pc:spChg chg="add del">
          <ac:chgData name="Linnea Ann Rock" userId="c7d4c3fc-1462-4841-8690-06f3094d8b8d" providerId="ADAL" clId="{11C93AD6-1EE2-4740-9A78-32B378F0108A}" dt="2022-03-08T05:01:56.329" v="3453" actId="26606"/>
          <ac:spMkLst>
            <pc:docMk/>
            <pc:sldMk cId="299618591" sldId="264"/>
            <ac:spMk id="28" creationId="{3E91BD27-0A21-43ED-80E7-0A40F57C8087}"/>
          </ac:spMkLst>
        </pc:spChg>
        <pc:spChg chg="add del">
          <ac:chgData name="Linnea Ann Rock" userId="c7d4c3fc-1462-4841-8690-06f3094d8b8d" providerId="ADAL" clId="{11C93AD6-1EE2-4740-9A78-32B378F0108A}" dt="2022-03-08T05:02:13.259" v="3478" actId="26606"/>
          <ac:spMkLst>
            <pc:docMk/>
            <pc:sldMk cId="299618591" sldId="264"/>
            <ac:spMk id="29" creationId="{77946362-F87D-406E-9BE2-BFDDA8EBA286}"/>
          </ac:spMkLst>
        </pc:spChg>
        <pc:spChg chg="add del">
          <ac:chgData name="Linnea Ann Rock" userId="c7d4c3fc-1462-4841-8690-06f3094d8b8d" providerId="ADAL" clId="{11C93AD6-1EE2-4740-9A78-32B378F0108A}" dt="2022-03-08T05:01:56.827" v="3455" actId="26606"/>
          <ac:spMkLst>
            <pc:docMk/>
            <pc:sldMk cId="299618591" sldId="264"/>
            <ac:spMk id="30" creationId="{042E603F-28B7-4831-BF23-65FBAB13D5FB}"/>
          </ac:spMkLst>
        </pc:spChg>
        <pc:spChg chg="add del">
          <ac:chgData name="Linnea Ann Rock" userId="c7d4c3fc-1462-4841-8690-06f3094d8b8d" providerId="ADAL" clId="{11C93AD6-1EE2-4740-9A78-32B378F0108A}" dt="2022-03-08T05:01:56.827" v="3455" actId="26606"/>
          <ac:spMkLst>
            <pc:docMk/>
            <pc:sldMk cId="299618591" sldId="264"/>
            <ac:spMk id="31" creationId="{4D39700F-2B10-4402-A7DD-06EE2245880D}"/>
          </ac:spMkLst>
        </pc:spChg>
        <pc:spChg chg="add del">
          <ac:chgData name="Linnea Ann Rock" userId="c7d4c3fc-1462-4841-8690-06f3094d8b8d" providerId="ADAL" clId="{11C93AD6-1EE2-4740-9A78-32B378F0108A}" dt="2022-03-08T05:01:56.827" v="3455" actId="26606"/>
          <ac:spMkLst>
            <pc:docMk/>
            <pc:sldMk cId="299618591" sldId="264"/>
            <ac:spMk id="32" creationId="{6DA65B90-7B06-4499-91BA-CDDD36132481}"/>
          </ac:spMkLst>
        </pc:spChg>
        <pc:spChg chg="add del">
          <ac:chgData name="Linnea Ann Rock" userId="c7d4c3fc-1462-4841-8690-06f3094d8b8d" providerId="ADAL" clId="{11C93AD6-1EE2-4740-9A78-32B378F0108A}" dt="2022-03-08T05:01:56.827" v="3455" actId="26606"/>
          <ac:spMkLst>
            <pc:docMk/>
            <pc:sldMk cId="299618591" sldId="264"/>
            <ac:spMk id="33" creationId="{E40C3067-96B6-4B6D-B19C-96CF9E8D0DB4}"/>
          </ac:spMkLst>
        </pc:spChg>
        <pc:spChg chg="add del">
          <ac:chgData name="Linnea Ann Rock" userId="c7d4c3fc-1462-4841-8690-06f3094d8b8d" providerId="ADAL" clId="{11C93AD6-1EE2-4740-9A78-32B378F0108A}" dt="2022-03-08T05:01:56.827" v="3455" actId="26606"/>
          <ac:spMkLst>
            <pc:docMk/>
            <pc:sldMk cId="299618591" sldId="264"/>
            <ac:spMk id="34" creationId="{963A3F1E-DAB2-44D6-A058-53BD55859617}"/>
          </ac:spMkLst>
        </pc:spChg>
        <pc:spChg chg="add del">
          <ac:chgData name="Linnea Ann Rock" userId="c7d4c3fc-1462-4841-8690-06f3094d8b8d" providerId="ADAL" clId="{11C93AD6-1EE2-4740-9A78-32B378F0108A}" dt="2022-03-08T05:02:13.259" v="3478" actId="26606"/>
          <ac:spMkLst>
            <pc:docMk/>
            <pc:sldMk cId="299618591" sldId="264"/>
            <ac:spMk id="35" creationId="{FDFAA851-CE89-4052-BF16-6B7782DA5D5B}"/>
          </ac:spMkLst>
        </pc:spChg>
        <pc:spChg chg="add del">
          <ac:chgData name="Linnea Ann Rock" userId="c7d4c3fc-1462-4841-8690-06f3094d8b8d" providerId="ADAL" clId="{11C93AD6-1EE2-4740-9A78-32B378F0108A}" dt="2022-03-08T05:01:57.767" v="3457" actId="26606"/>
          <ac:spMkLst>
            <pc:docMk/>
            <pc:sldMk cId="299618591" sldId="264"/>
            <ac:spMk id="36" creationId="{042E603F-28B7-4831-BF23-65FBAB13D5FB}"/>
          </ac:spMkLst>
        </pc:spChg>
        <pc:spChg chg="add del">
          <ac:chgData name="Linnea Ann Rock" userId="c7d4c3fc-1462-4841-8690-06f3094d8b8d" providerId="ADAL" clId="{11C93AD6-1EE2-4740-9A78-32B378F0108A}" dt="2022-03-08T05:01:57.767" v="3457" actId="26606"/>
          <ac:spMkLst>
            <pc:docMk/>
            <pc:sldMk cId="299618591" sldId="264"/>
            <ac:spMk id="37" creationId="{4D39700F-2B10-4402-A7DD-06EE2245880D}"/>
          </ac:spMkLst>
        </pc:spChg>
        <pc:spChg chg="add del">
          <ac:chgData name="Linnea Ann Rock" userId="c7d4c3fc-1462-4841-8690-06f3094d8b8d" providerId="ADAL" clId="{11C93AD6-1EE2-4740-9A78-32B378F0108A}" dt="2022-03-08T05:01:57.767" v="3457" actId="26606"/>
          <ac:spMkLst>
            <pc:docMk/>
            <pc:sldMk cId="299618591" sldId="264"/>
            <ac:spMk id="38" creationId="{6DA65B90-7B06-4499-91BA-CDDD36132481}"/>
          </ac:spMkLst>
        </pc:spChg>
        <pc:spChg chg="add del">
          <ac:chgData name="Linnea Ann Rock" userId="c7d4c3fc-1462-4841-8690-06f3094d8b8d" providerId="ADAL" clId="{11C93AD6-1EE2-4740-9A78-32B378F0108A}" dt="2022-03-08T05:01:57.767" v="3457" actId="26606"/>
          <ac:spMkLst>
            <pc:docMk/>
            <pc:sldMk cId="299618591" sldId="264"/>
            <ac:spMk id="39" creationId="{3FEB57C9-BD5E-4F2F-8A5A-C17D4B5F25AA}"/>
          </ac:spMkLst>
        </pc:spChg>
        <pc:spChg chg="add del">
          <ac:chgData name="Linnea Ann Rock" userId="c7d4c3fc-1462-4841-8690-06f3094d8b8d" providerId="ADAL" clId="{11C93AD6-1EE2-4740-9A78-32B378F0108A}" dt="2022-03-08T05:01:57.767" v="3457" actId="26606"/>
          <ac:spMkLst>
            <pc:docMk/>
            <pc:sldMk cId="299618591" sldId="264"/>
            <ac:spMk id="40" creationId="{4FA601AB-386B-4C7C-8D4A-4B37D25A0DE0}"/>
          </ac:spMkLst>
        </pc:spChg>
        <pc:spChg chg="add del">
          <ac:chgData name="Linnea Ann Rock" userId="c7d4c3fc-1462-4841-8690-06f3094d8b8d" providerId="ADAL" clId="{11C93AD6-1EE2-4740-9A78-32B378F0108A}" dt="2022-03-08T05:02:14.122" v="3480" actId="26606"/>
          <ac:spMkLst>
            <pc:docMk/>
            <pc:sldMk cId="299618591" sldId="264"/>
            <ac:spMk id="41" creationId="{042E603F-28B7-4831-BF23-65FBAB13D5FB}"/>
          </ac:spMkLst>
        </pc:spChg>
        <pc:spChg chg="add del">
          <ac:chgData name="Linnea Ann Rock" userId="c7d4c3fc-1462-4841-8690-06f3094d8b8d" providerId="ADAL" clId="{11C93AD6-1EE2-4740-9A78-32B378F0108A}" dt="2022-03-08T05:01:58.319" v="3459" actId="26606"/>
          <ac:spMkLst>
            <pc:docMk/>
            <pc:sldMk cId="299618591" sldId="264"/>
            <ac:spMk id="42" creationId="{042E603F-28B7-4831-BF23-65FBAB13D5FB}"/>
          </ac:spMkLst>
        </pc:spChg>
        <pc:spChg chg="add del">
          <ac:chgData name="Linnea Ann Rock" userId="c7d4c3fc-1462-4841-8690-06f3094d8b8d" providerId="ADAL" clId="{11C93AD6-1EE2-4740-9A78-32B378F0108A}" dt="2022-03-08T05:01:58.319" v="3459" actId="26606"/>
          <ac:spMkLst>
            <pc:docMk/>
            <pc:sldMk cId="299618591" sldId="264"/>
            <ac:spMk id="43" creationId="{4D39700F-2B10-4402-A7DD-06EE2245880D}"/>
          </ac:spMkLst>
        </pc:spChg>
        <pc:spChg chg="add del">
          <ac:chgData name="Linnea Ann Rock" userId="c7d4c3fc-1462-4841-8690-06f3094d8b8d" providerId="ADAL" clId="{11C93AD6-1EE2-4740-9A78-32B378F0108A}" dt="2022-03-08T05:01:58.319" v="3459" actId="26606"/>
          <ac:spMkLst>
            <pc:docMk/>
            <pc:sldMk cId="299618591" sldId="264"/>
            <ac:spMk id="44" creationId="{6DA65B90-7B06-4499-91BA-CDDD36132481}"/>
          </ac:spMkLst>
        </pc:spChg>
        <pc:spChg chg="add del">
          <ac:chgData name="Linnea Ann Rock" userId="c7d4c3fc-1462-4841-8690-06f3094d8b8d" providerId="ADAL" clId="{11C93AD6-1EE2-4740-9A78-32B378F0108A}" dt="2022-03-08T05:01:58.319" v="3459" actId="26606"/>
          <ac:spMkLst>
            <pc:docMk/>
            <pc:sldMk cId="299618591" sldId="264"/>
            <ac:spMk id="45" creationId="{E40C3067-96B6-4B6D-B19C-96CF9E8D0DB4}"/>
          </ac:spMkLst>
        </pc:spChg>
        <pc:spChg chg="add del">
          <ac:chgData name="Linnea Ann Rock" userId="c7d4c3fc-1462-4841-8690-06f3094d8b8d" providerId="ADAL" clId="{11C93AD6-1EE2-4740-9A78-32B378F0108A}" dt="2022-03-08T05:01:58.319" v="3459" actId="26606"/>
          <ac:spMkLst>
            <pc:docMk/>
            <pc:sldMk cId="299618591" sldId="264"/>
            <ac:spMk id="46" creationId="{963A3F1E-DAB2-44D6-A058-53BD55859617}"/>
          </ac:spMkLst>
        </pc:spChg>
        <pc:spChg chg="add del">
          <ac:chgData name="Linnea Ann Rock" userId="c7d4c3fc-1462-4841-8690-06f3094d8b8d" providerId="ADAL" clId="{11C93AD6-1EE2-4740-9A78-32B378F0108A}" dt="2022-03-08T05:02:14.122" v="3480" actId="26606"/>
          <ac:spMkLst>
            <pc:docMk/>
            <pc:sldMk cId="299618591" sldId="264"/>
            <ac:spMk id="47" creationId="{4D39700F-2B10-4402-A7DD-06EE2245880D}"/>
          </ac:spMkLst>
        </pc:spChg>
        <pc:spChg chg="add del">
          <ac:chgData name="Linnea Ann Rock" userId="c7d4c3fc-1462-4841-8690-06f3094d8b8d" providerId="ADAL" clId="{11C93AD6-1EE2-4740-9A78-32B378F0108A}" dt="2022-03-08T05:01:58.853" v="3461" actId="26606"/>
          <ac:spMkLst>
            <pc:docMk/>
            <pc:sldMk cId="299618591" sldId="264"/>
            <ac:spMk id="48" creationId="{042E603F-28B7-4831-BF23-65FBAB13D5FB}"/>
          </ac:spMkLst>
        </pc:spChg>
        <pc:spChg chg="add del">
          <ac:chgData name="Linnea Ann Rock" userId="c7d4c3fc-1462-4841-8690-06f3094d8b8d" providerId="ADAL" clId="{11C93AD6-1EE2-4740-9A78-32B378F0108A}" dt="2022-03-08T05:01:58.853" v="3461" actId="26606"/>
          <ac:spMkLst>
            <pc:docMk/>
            <pc:sldMk cId="299618591" sldId="264"/>
            <ac:spMk id="49" creationId="{4D39700F-2B10-4402-A7DD-06EE2245880D}"/>
          </ac:spMkLst>
        </pc:spChg>
        <pc:spChg chg="add del">
          <ac:chgData name="Linnea Ann Rock" userId="c7d4c3fc-1462-4841-8690-06f3094d8b8d" providerId="ADAL" clId="{11C93AD6-1EE2-4740-9A78-32B378F0108A}" dt="2022-03-08T05:01:58.853" v="3461" actId="26606"/>
          <ac:spMkLst>
            <pc:docMk/>
            <pc:sldMk cId="299618591" sldId="264"/>
            <ac:spMk id="50" creationId="{6DA65B90-7B06-4499-91BA-CDDD36132481}"/>
          </ac:spMkLst>
        </pc:spChg>
        <pc:spChg chg="add del">
          <ac:chgData name="Linnea Ann Rock" userId="c7d4c3fc-1462-4841-8690-06f3094d8b8d" providerId="ADAL" clId="{11C93AD6-1EE2-4740-9A78-32B378F0108A}" dt="2022-03-08T05:01:58.853" v="3461" actId="26606"/>
          <ac:spMkLst>
            <pc:docMk/>
            <pc:sldMk cId="299618591" sldId="264"/>
            <ac:spMk id="51" creationId="{7D26A892-10DB-4D8F-8589-C84BC532811C}"/>
          </ac:spMkLst>
        </pc:spChg>
        <pc:spChg chg="add del">
          <ac:chgData name="Linnea Ann Rock" userId="c7d4c3fc-1462-4841-8690-06f3094d8b8d" providerId="ADAL" clId="{11C93AD6-1EE2-4740-9A78-32B378F0108A}" dt="2022-03-08T05:01:58.853" v="3461" actId="26606"/>
          <ac:spMkLst>
            <pc:docMk/>
            <pc:sldMk cId="299618591" sldId="264"/>
            <ac:spMk id="52" creationId="{3E91BD27-0A21-43ED-80E7-0A40F57C8087}"/>
          </ac:spMkLst>
        </pc:spChg>
        <pc:spChg chg="add del">
          <ac:chgData name="Linnea Ann Rock" userId="c7d4c3fc-1462-4841-8690-06f3094d8b8d" providerId="ADAL" clId="{11C93AD6-1EE2-4740-9A78-32B378F0108A}" dt="2022-03-08T05:02:14.122" v="3480" actId="26606"/>
          <ac:spMkLst>
            <pc:docMk/>
            <pc:sldMk cId="299618591" sldId="264"/>
            <ac:spMk id="53" creationId="{6DA65B90-7B06-4499-91BA-CDDD36132481}"/>
          </ac:spMkLst>
        </pc:spChg>
        <pc:spChg chg="add del">
          <ac:chgData name="Linnea Ann Rock" userId="c7d4c3fc-1462-4841-8690-06f3094d8b8d" providerId="ADAL" clId="{11C93AD6-1EE2-4740-9A78-32B378F0108A}" dt="2022-03-08T05:01:59.654" v="3463" actId="26606"/>
          <ac:spMkLst>
            <pc:docMk/>
            <pc:sldMk cId="299618591" sldId="264"/>
            <ac:spMk id="54" creationId="{042E603F-28B7-4831-BF23-65FBAB13D5FB}"/>
          </ac:spMkLst>
        </pc:spChg>
        <pc:spChg chg="add del">
          <ac:chgData name="Linnea Ann Rock" userId="c7d4c3fc-1462-4841-8690-06f3094d8b8d" providerId="ADAL" clId="{11C93AD6-1EE2-4740-9A78-32B378F0108A}" dt="2022-03-08T05:01:59.654" v="3463" actId="26606"/>
          <ac:spMkLst>
            <pc:docMk/>
            <pc:sldMk cId="299618591" sldId="264"/>
            <ac:spMk id="55" creationId="{4D39700F-2B10-4402-A7DD-06EE2245880D}"/>
          </ac:spMkLst>
        </pc:spChg>
        <pc:spChg chg="add del">
          <ac:chgData name="Linnea Ann Rock" userId="c7d4c3fc-1462-4841-8690-06f3094d8b8d" providerId="ADAL" clId="{11C93AD6-1EE2-4740-9A78-32B378F0108A}" dt="2022-03-08T05:01:59.654" v="3463" actId="26606"/>
          <ac:spMkLst>
            <pc:docMk/>
            <pc:sldMk cId="299618591" sldId="264"/>
            <ac:spMk id="56" creationId="{6DA65B90-7B06-4499-91BA-CDDD36132481}"/>
          </ac:spMkLst>
        </pc:spChg>
        <pc:spChg chg="add del">
          <ac:chgData name="Linnea Ann Rock" userId="c7d4c3fc-1462-4841-8690-06f3094d8b8d" providerId="ADAL" clId="{11C93AD6-1EE2-4740-9A78-32B378F0108A}" dt="2022-03-08T05:01:59.654" v="3463" actId="26606"/>
          <ac:spMkLst>
            <pc:docMk/>
            <pc:sldMk cId="299618591" sldId="264"/>
            <ac:spMk id="57" creationId="{7E65BFC2-BDC8-404D-8A5B-5D18A461B7E7}"/>
          </ac:spMkLst>
        </pc:spChg>
        <pc:spChg chg="add del">
          <ac:chgData name="Linnea Ann Rock" userId="c7d4c3fc-1462-4841-8690-06f3094d8b8d" providerId="ADAL" clId="{11C93AD6-1EE2-4740-9A78-32B378F0108A}" dt="2022-03-08T05:01:59.654" v="3463" actId="26606"/>
          <ac:spMkLst>
            <pc:docMk/>
            <pc:sldMk cId="299618591" sldId="264"/>
            <ac:spMk id="58" creationId="{A8692CD0-B857-410A-881C-A1F31FB7F298}"/>
          </ac:spMkLst>
        </pc:spChg>
        <pc:spChg chg="add del">
          <ac:chgData name="Linnea Ann Rock" userId="c7d4c3fc-1462-4841-8690-06f3094d8b8d" providerId="ADAL" clId="{11C93AD6-1EE2-4740-9A78-32B378F0108A}" dt="2022-03-08T05:02:14.122" v="3480" actId="26606"/>
          <ac:spMkLst>
            <pc:docMk/>
            <pc:sldMk cId="299618591" sldId="264"/>
            <ac:spMk id="59" creationId="{2A2A45A1-CB86-4272-B321-2BC19BAC0D2F}"/>
          </ac:spMkLst>
        </pc:spChg>
        <pc:spChg chg="add del">
          <ac:chgData name="Linnea Ann Rock" userId="c7d4c3fc-1462-4841-8690-06f3094d8b8d" providerId="ADAL" clId="{11C93AD6-1EE2-4740-9A78-32B378F0108A}" dt="2022-03-08T05:02:06.126" v="3465" actId="26606"/>
          <ac:spMkLst>
            <pc:docMk/>
            <pc:sldMk cId="299618591" sldId="264"/>
            <ac:spMk id="60" creationId="{042E603F-28B7-4831-BF23-65FBAB13D5FB}"/>
          </ac:spMkLst>
        </pc:spChg>
        <pc:spChg chg="add del">
          <ac:chgData name="Linnea Ann Rock" userId="c7d4c3fc-1462-4841-8690-06f3094d8b8d" providerId="ADAL" clId="{11C93AD6-1EE2-4740-9A78-32B378F0108A}" dt="2022-03-08T05:02:06.126" v="3465" actId="26606"/>
          <ac:spMkLst>
            <pc:docMk/>
            <pc:sldMk cId="299618591" sldId="264"/>
            <ac:spMk id="61" creationId="{4D39700F-2B10-4402-A7DD-06EE2245880D}"/>
          </ac:spMkLst>
        </pc:spChg>
        <pc:spChg chg="add del">
          <ac:chgData name="Linnea Ann Rock" userId="c7d4c3fc-1462-4841-8690-06f3094d8b8d" providerId="ADAL" clId="{11C93AD6-1EE2-4740-9A78-32B378F0108A}" dt="2022-03-08T05:02:06.126" v="3465" actId="26606"/>
          <ac:spMkLst>
            <pc:docMk/>
            <pc:sldMk cId="299618591" sldId="264"/>
            <ac:spMk id="62" creationId="{31BC8F63-97F8-423D-89DA-297A1A408EF8}"/>
          </ac:spMkLst>
        </pc:spChg>
        <pc:spChg chg="add del">
          <ac:chgData name="Linnea Ann Rock" userId="c7d4c3fc-1462-4841-8690-06f3094d8b8d" providerId="ADAL" clId="{11C93AD6-1EE2-4740-9A78-32B378F0108A}" dt="2022-03-08T05:02:06.126" v="3465" actId="26606"/>
          <ac:spMkLst>
            <pc:docMk/>
            <pc:sldMk cId="299618591" sldId="264"/>
            <ac:spMk id="63" creationId="{3BBAB87D-2851-4F58-8AE4-FCF1D7413598}"/>
          </ac:spMkLst>
        </pc:spChg>
        <pc:spChg chg="add del">
          <ac:chgData name="Linnea Ann Rock" userId="c7d4c3fc-1462-4841-8690-06f3094d8b8d" providerId="ADAL" clId="{11C93AD6-1EE2-4740-9A78-32B378F0108A}" dt="2022-03-08T05:02:06.126" v="3465" actId="26606"/>
          <ac:spMkLst>
            <pc:docMk/>
            <pc:sldMk cId="299618591" sldId="264"/>
            <ac:spMk id="64" creationId="{396CFDFE-8E78-4E0B-8719-596F3ACB92F6}"/>
          </ac:spMkLst>
        </pc:spChg>
        <pc:spChg chg="add del">
          <ac:chgData name="Linnea Ann Rock" userId="c7d4c3fc-1462-4841-8690-06f3094d8b8d" providerId="ADAL" clId="{11C93AD6-1EE2-4740-9A78-32B378F0108A}" dt="2022-03-08T05:02:14.122" v="3480" actId="26606"/>
          <ac:spMkLst>
            <pc:docMk/>
            <pc:sldMk cId="299618591" sldId="264"/>
            <ac:spMk id="66" creationId="{EA2819F7-0DB7-41DF-A319-C3C2E7E0D50C}"/>
          </ac:spMkLst>
        </pc:spChg>
        <pc:spChg chg="add del">
          <ac:chgData name="Linnea Ann Rock" userId="c7d4c3fc-1462-4841-8690-06f3094d8b8d" providerId="ADAL" clId="{11C93AD6-1EE2-4740-9A78-32B378F0108A}" dt="2022-03-08T05:02:06.841" v="3467" actId="26606"/>
          <ac:spMkLst>
            <pc:docMk/>
            <pc:sldMk cId="299618591" sldId="264"/>
            <ac:spMk id="67" creationId="{042E603F-28B7-4831-BF23-65FBAB13D5FB}"/>
          </ac:spMkLst>
        </pc:spChg>
        <pc:spChg chg="add del">
          <ac:chgData name="Linnea Ann Rock" userId="c7d4c3fc-1462-4841-8690-06f3094d8b8d" providerId="ADAL" clId="{11C93AD6-1EE2-4740-9A78-32B378F0108A}" dt="2022-03-08T05:02:06.841" v="3467" actId="26606"/>
          <ac:spMkLst>
            <pc:docMk/>
            <pc:sldMk cId="299618591" sldId="264"/>
            <ac:spMk id="68" creationId="{4D39700F-2B10-4402-A7DD-06EE2245880D}"/>
          </ac:spMkLst>
        </pc:spChg>
        <pc:spChg chg="add del">
          <ac:chgData name="Linnea Ann Rock" userId="c7d4c3fc-1462-4841-8690-06f3094d8b8d" providerId="ADAL" clId="{11C93AD6-1EE2-4740-9A78-32B378F0108A}" dt="2022-03-08T05:02:06.841" v="3467" actId="26606"/>
          <ac:spMkLst>
            <pc:docMk/>
            <pc:sldMk cId="299618591" sldId="264"/>
            <ac:spMk id="69" creationId="{68CA250C-CF5A-4736-9249-D6111F7C5545}"/>
          </ac:spMkLst>
        </pc:spChg>
        <pc:spChg chg="add del">
          <ac:chgData name="Linnea Ann Rock" userId="c7d4c3fc-1462-4841-8690-06f3094d8b8d" providerId="ADAL" clId="{11C93AD6-1EE2-4740-9A78-32B378F0108A}" dt="2022-03-08T05:02:06.841" v="3467" actId="26606"/>
          <ac:spMkLst>
            <pc:docMk/>
            <pc:sldMk cId="299618591" sldId="264"/>
            <ac:spMk id="70" creationId="{18D902C6-08DE-45F8-B54A-41065C31B0E9}"/>
          </ac:spMkLst>
        </pc:spChg>
        <pc:spChg chg="add del">
          <ac:chgData name="Linnea Ann Rock" userId="c7d4c3fc-1462-4841-8690-06f3094d8b8d" providerId="ADAL" clId="{11C93AD6-1EE2-4740-9A78-32B378F0108A}" dt="2022-03-08T05:02:06.841" v="3467" actId="26606"/>
          <ac:spMkLst>
            <pc:docMk/>
            <pc:sldMk cId="299618591" sldId="264"/>
            <ac:spMk id="71" creationId="{6B3AFF00-BBA4-4343-8496-80833519AA7C}"/>
          </ac:spMkLst>
        </pc:spChg>
        <pc:spChg chg="add del">
          <ac:chgData name="Linnea Ann Rock" userId="c7d4c3fc-1462-4841-8690-06f3094d8b8d" providerId="ADAL" clId="{11C93AD6-1EE2-4740-9A78-32B378F0108A}" dt="2022-03-08T05:02:38.456" v="3498" actId="26606"/>
          <ac:spMkLst>
            <pc:docMk/>
            <pc:sldMk cId="299618591" sldId="264"/>
            <ac:spMk id="72" creationId="{042E603F-28B7-4831-BF23-65FBAB13D5FB}"/>
          </ac:spMkLst>
        </pc:spChg>
        <pc:spChg chg="add del">
          <ac:chgData name="Linnea Ann Rock" userId="c7d4c3fc-1462-4841-8690-06f3094d8b8d" providerId="ADAL" clId="{11C93AD6-1EE2-4740-9A78-32B378F0108A}" dt="2022-03-08T05:02:07.506" v="3469" actId="26606"/>
          <ac:spMkLst>
            <pc:docMk/>
            <pc:sldMk cId="299618591" sldId="264"/>
            <ac:spMk id="73" creationId="{042E603F-28B7-4831-BF23-65FBAB13D5FB}"/>
          </ac:spMkLst>
        </pc:spChg>
        <pc:spChg chg="add del">
          <ac:chgData name="Linnea Ann Rock" userId="c7d4c3fc-1462-4841-8690-06f3094d8b8d" providerId="ADAL" clId="{11C93AD6-1EE2-4740-9A78-32B378F0108A}" dt="2022-03-08T05:02:07.506" v="3469" actId="26606"/>
          <ac:spMkLst>
            <pc:docMk/>
            <pc:sldMk cId="299618591" sldId="264"/>
            <ac:spMk id="74" creationId="{4D39700F-2B10-4402-A7DD-06EE2245880D}"/>
          </ac:spMkLst>
        </pc:spChg>
        <pc:spChg chg="add del">
          <ac:chgData name="Linnea Ann Rock" userId="c7d4c3fc-1462-4841-8690-06f3094d8b8d" providerId="ADAL" clId="{11C93AD6-1EE2-4740-9A78-32B378F0108A}" dt="2022-03-08T05:02:07.506" v="3469" actId="26606"/>
          <ac:spMkLst>
            <pc:docMk/>
            <pc:sldMk cId="299618591" sldId="264"/>
            <ac:spMk id="75" creationId="{6DA65B90-7B06-4499-91BA-CDDD36132481}"/>
          </ac:spMkLst>
        </pc:spChg>
        <pc:spChg chg="add del">
          <ac:chgData name="Linnea Ann Rock" userId="c7d4c3fc-1462-4841-8690-06f3094d8b8d" providerId="ADAL" clId="{11C93AD6-1EE2-4740-9A78-32B378F0108A}" dt="2022-03-08T05:02:07.506" v="3469" actId="26606"/>
          <ac:spMkLst>
            <pc:docMk/>
            <pc:sldMk cId="299618591" sldId="264"/>
            <ac:spMk id="76" creationId="{0F24253D-0626-410D-AB3C-896F93E9C5BA}"/>
          </ac:spMkLst>
        </pc:spChg>
        <pc:spChg chg="add del">
          <ac:chgData name="Linnea Ann Rock" userId="c7d4c3fc-1462-4841-8690-06f3094d8b8d" providerId="ADAL" clId="{11C93AD6-1EE2-4740-9A78-32B378F0108A}" dt="2022-03-08T05:02:07.506" v="3469" actId="26606"/>
          <ac:spMkLst>
            <pc:docMk/>
            <pc:sldMk cId="299618591" sldId="264"/>
            <ac:spMk id="77" creationId="{BDEF7933-0A51-4263-BBA6-4EAA8866D533}"/>
          </ac:spMkLst>
        </pc:spChg>
        <pc:spChg chg="add del">
          <ac:chgData name="Linnea Ann Rock" userId="c7d4c3fc-1462-4841-8690-06f3094d8b8d" providerId="ADAL" clId="{11C93AD6-1EE2-4740-9A78-32B378F0108A}" dt="2022-03-08T05:02:38.456" v="3498" actId="26606"/>
          <ac:spMkLst>
            <pc:docMk/>
            <pc:sldMk cId="299618591" sldId="264"/>
            <ac:spMk id="78" creationId="{4D39700F-2B10-4402-A7DD-06EE2245880D}"/>
          </ac:spMkLst>
        </pc:spChg>
        <pc:spChg chg="add del">
          <ac:chgData name="Linnea Ann Rock" userId="c7d4c3fc-1462-4841-8690-06f3094d8b8d" providerId="ADAL" clId="{11C93AD6-1EE2-4740-9A78-32B378F0108A}" dt="2022-03-08T05:02:08.135" v="3471" actId="26606"/>
          <ac:spMkLst>
            <pc:docMk/>
            <pc:sldMk cId="299618591" sldId="264"/>
            <ac:spMk id="79" creationId="{042E603F-28B7-4831-BF23-65FBAB13D5FB}"/>
          </ac:spMkLst>
        </pc:spChg>
        <pc:spChg chg="add del">
          <ac:chgData name="Linnea Ann Rock" userId="c7d4c3fc-1462-4841-8690-06f3094d8b8d" providerId="ADAL" clId="{11C93AD6-1EE2-4740-9A78-32B378F0108A}" dt="2022-03-08T05:02:08.135" v="3471" actId="26606"/>
          <ac:spMkLst>
            <pc:docMk/>
            <pc:sldMk cId="299618591" sldId="264"/>
            <ac:spMk id="80" creationId="{4D39700F-2B10-4402-A7DD-06EE2245880D}"/>
          </ac:spMkLst>
        </pc:spChg>
        <pc:spChg chg="add del">
          <ac:chgData name="Linnea Ann Rock" userId="c7d4c3fc-1462-4841-8690-06f3094d8b8d" providerId="ADAL" clId="{11C93AD6-1EE2-4740-9A78-32B378F0108A}" dt="2022-03-08T05:02:08.135" v="3471" actId="26606"/>
          <ac:spMkLst>
            <pc:docMk/>
            <pc:sldMk cId="299618591" sldId="264"/>
            <ac:spMk id="81" creationId="{077F0382-62A9-4892-8762-DE9257672E39}"/>
          </ac:spMkLst>
        </pc:spChg>
        <pc:spChg chg="add del">
          <ac:chgData name="Linnea Ann Rock" userId="c7d4c3fc-1462-4841-8690-06f3094d8b8d" providerId="ADAL" clId="{11C93AD6-1EE2-4740-9A78-32B378F0108A}" dt="2022-03-08T05:02:08.135" v="3471" actId="26606"/>
          <ac:spMkLst>
            <pc:docMk/>
            <pc:sldMk cId="299618591" sldId="264"/>
            <ac:spMk id="82" creationId="{6DA65B90-7B06-4499-91BA-CDDD36132481}"/>
          </ac:spMkLst>
        </pc:spChg>
        <pc:spChg chg="add del">
          <ac:chgData name="Linnea Ann Rock" userId="c7d4c3fc-1462-4841-8690-06f3094d8b8d" providerId="ADAL" clId="{11C93AD6-1EE2-4740-9A78-32B378F0108A}" dt="2022-03-08T05:02:08.135" v="3471" actId="26606"/>
          <ac:spMkLst>
            <pc:docMk/>
            <pc:sldMk cId="299618591" sldId="264"/>
            <ac:spMk id="83" creationId="{93449CBA-4E79-4D04-90E8-F06D2CBBEA67}"/>
          </ac:spMkLst>
        </pc:spChg>
        <pc:spChg chg="add del">
          <ac:chgData name="Linnea Ann Rock" userId="c7d4c3fc-1462-4841-8690-06f3094d8b8d" providerId="ADAL" clId="{11C93AD6-1EE2-4740-9A78-32B378F0108A}" dt="2022-03-08T05:02:38.456" v="3498" actId="26606"/>
          <ac:spMkLst>
            <pc:docMk/>
            <pc:sldMk cId="299618591" sldId="264"/>
            <ac:spMk id="84" creationId="{077F0382-62A9-4892-8762-DE9257672E39}"/>
          </ac:spMkLst>
        </pc:spChg>
        <pc:spChg chg="add del">
          <ac:chgData name="Linnea Ann Rock" userId="c7d4c3fc-1462-4841-8690-06f3094d8b8d" providerId="ADAL" clId="{11C93AD6-1EE2-4740-9A78-32B378F0108A}" dt="2022-03-08T05:02:10.568" v="3473" actId="26606"/>
          <ac:spMkLst>
            <pc:docMk/>
            <pc:sldMk cId="299618591" sldId="264"/>
            <ac:spMk id="85" creationId="{042E603F-28B7-4831-BF23-65FBAB13D5FB}"/>
          </ac:spMkLst>
        </pc:spChg>
        <pc:spChg chg="add del">
          <ac:chgData name="Linnea Ann Rock" userId="c7d4c3fc-1462-4841-8690-06f3094d8b8d" providerId="ADAL" clId="{11C93AD6-1EE2-4740-9A78-32B378F0108A}" dt="2022-03-08T05:02:10.568" v="3473" actId="26606"/>
          <ac:spMkLst>
            <pc:docMk/>
            <pc:sldMk cId="299618591" sldId="264"/>
            <ac:spMk id="86" creationId="{4D39700F-2B10-4402-A7DD-06EE2245880D}"/>
          </ac:spMkLst>
        </pc:spChg>
        <pc:spChg chg="add del">
          <ac:chgData name="Linnea Ann Rock" userId="c7d4c3fc-1462-4841-8690-06f3094d8b8d" providerId="ADAL" clId="{11C93AD6-1EE2-4740-9A78-32B378F0108A}" dt="2022-03-08T05:02:10.568" v="3473" actId="26606"/>
          <ac:spMkLst>
            <pc:docMk/>
            <pc:sldMk cId="299618591" sldId="264"/>
            <ac:spMk id="87" creationId="{6DA65B90-7B06-4499-91BA-CDDD36132481}"/>
          </ac:spMkLst>
        </pc:spChg>
        <pc:spChg chg="add del">
          <ac:chgData name="Linnea Ann Rock" userId="c7d4c3fc-1462-4841-8690-06f3094d8b8d" providerId="ADAL" clId="{11C93AD6-1EE2-4740-9A78-32B378F0108A}" dt="2022-03-08T05:02:10.568" v="3473" actId="26606"/>
          <ac:spMkLst>
            <pc:docMk/>
            <pc:sldMk cId="299618591" sldId="264"/>
            <ac:spMk id="88" creationId="{2A2A45A1-CB86-4272-B321-2BC19BAC0D2F}"/>
          </ac:spMkLst>
        </pc:spChg>
        <pc:spChg chg="add del">
          <ac:chgData name="Linnea Ann Rock" userId="c7d4c3fc-1462-4841-8690-06f3094d8b8d" providerId="ADAL" clId="{11C93AD6-1EE2-4740-9A78-32B378F0108A}" dt="2022-03-08T05:02:10.568" v="3473" actId="26606"/>
          <ac:spMkLst>
            <pc:docMk/>
            <pc:sldMk cId="299618591" sldId="264"/>
            <ac:spMk id="89" creationId="{EA2819F7-0DB7-41DF-A319-C3C2E7E0D50C}"/>
          </ac:spMkLst>
        </pc:spChg>
        <pc:spChg chg="add del">
          <ac:chgData name="Linnea Ann Rock" userId="c7d4c3fc-1462-4841-8690-06f3094d8b8d" providerId="ADAL" clId="{11C93AD6-1EE2-4740-9A78-32B378F0108A}" dt="2022-03-08T05:02:38.456" v="3498" actId="26606"/>
          <ac:spMkLst>
            <pc:docMk/>
            <pc:sldMk cId="299618591" sldId="264"/>
            <ac:spMk id="90" creationId="{6DA65B90-7B06-4499-91BA-CDDD36132481}"/>
          </ac:spMkLst>
        </pc:spChg>
        <pc:spChg chg="add del">
          <ac:chgData name="Linnea Ann Rock" userId="c7d4c3fc-1462-4841-8690-06f3094d8b8d" providerId="ADAL" clId="{11C93AD6-1EE2-4740-9A78-32B378F0108A}" dt="2022-03-08T05:02:38.456" v="3498" actId="26606"/>
          <ac:spMkLst>
            <pc:docMk/>
            <pc:sldMk cId="299618591" sldId="264"/>
            <ac:spMk id="91" creationId="{93449CBA-4E79-4D04-90E8-F06D2CBBEA67}"/>
          </ac:spMkLst>
        </pc:spChg>
        <pc:spChg chg="add del">
          <ac:chgData name="Linnea Ann Rock" userId="c7d4c3fc-1462-4841-8690-06f3094d8b8d" providerId="ADAL" clId="{11C93AD6-1EE2-4740-9A78-32B378F0108A}" dt="2022-03-08T05:02:38.456" v="3498" actId="26606"/>
          <ac:spMkLst>
            <pc:docMk/>
            <pc:sldMk cId="299618591" sldId="264"/>
            <ac:spMk id="96" creationId="{042E603F-28B7-4831-BF23-65FBAB13D5FB}"/>
          </ac:spMkLst>
        </pc:spChg>
        <pc:spChg chg="add del">
          <ac:chgData name="Linnea Ann Rock" userId="c7d4c3fc-1462-4841-8690-06f3094d8b8d" providerId="ADAL" clId="{11C93AD6-1EE2-4740-9A78-32B378F0108A}" dt="2022-03-08T05:02:31.211" v="3496" actId="26606"/>
          <ac:spMkLst>
            <pc:docMk/>
            <pc:sldMk cId="299618591" sldId="264"/>
            <ac:spMk id="97" creationId="{042E603F-28B7-4831-BF23-65FBAB13D5FB}"/>
          </ac:spMkLst>
        </pc:spChg>
        <pc:spChg chg="add del">
          <ac:chgData name="Linnea Ann Rock" userId="c7d4c3fc-1462-4841-8690-06f3094d8b8d" providerId="ADAL" clId="{11C93AD6-1EE2-4740-9A78-32B378F0108A}" dt="2022-03-08T05:02:38.456" v="3498" actId="26606"/>
          <ac:spMkLst>
            <pc:docMk/>
            <pc:sldMk cId="299618591" sldId="264"/>
            <ac:spMk id="98" creationId="{4D39700F-2B10-4402-A7DD-06EE2245880D}"/>
          </ac:spMkLst>
        </pc:spChg>
        <pc:spChg chg="add del">
          <ac:chgData name="Linnea Ann Rock" userId="c7d4c3fc-1462-4841-8690-06f3094d8b8d" providerId="ADAL" clId="{11C93AD6-1EE2-4740-9A78-32B378F0108A}" dt="2022-03-08T05:02:31.211" v="3496" actId="26606"/>
          <ac:spMkLst>
            <pc:docMk/>
            <pc:sldMk cId="299618591" sldId="264"/>
            <ac:spMk id="99" creationId="{4D39700F-2B10-4402-A7DD-06EE2245880D}"/>
          </ac:spMkLst>
        </pc:spChg>
        <pc:spChg chg="add del">
          <ac:chgData name="Linnea Ann Rock" userId="c7d4c3fc-1462-4841-8690-06f3094d8b8d" providerId="ADAL" clId="{11C93AD6-1EE2-4740-9A78-32B378F0108A}" dt="2022-03-08T05:02:38.456" v="3498" actId="26606"/>
          <ac:spMkLst>
            <pc:docMk/>
            <pc:sldMk cId="299618591" sldId="264"/>
            <ac:spMk id="100" creationId="{6DA65B90-7B06-4499-91BA-CDDD36132481}"/>
          </ac:spMkLst>
        </pc:spChg>
        <pc:spChg chg="add del">
          <ac:chgData name="Linnea Ann Rock" userId="c7d4c3fc-1462-4841-8690-06f3094d8b8d" providerId="ADAL" clId="{11C93AD6-1EE2-4740-9A78-32B378F0108A}" dt="2022-03-08T05:02:31.211" v="3496" actId="26606"/>
          <ac:spMkLst>
            <pc:docMk/>
            <pc:sldMk cId="299618591" sldId="264"/>
            <ac:spMk id="101" creationId="{06E15305-164C-44CD-9E0F-420C2DC1B32A}"/>
          </ac:spMkLst>
        </pc:spChg>
        <pc:spChg chg="add del">
          <ac:chgData name="Linnea Ann Rock" userId="c7d4c3fc-1462-4841-8690-06f3094d8b8d" providerId="ADAL" clId="{11C93AD6-1EE2-4740-9A78-32B378F0108A}" dt="2022-03-08T05:02:38.456" v="3498" actId="26606"/>
          <ac:spMkLst>
            <pc:docMk/>
            <pc:sldMk cId="299618591" sldId="264"/>
            <ac:spMk id="102" creationId="{7E65BFC2-BDC8-404D-8A5B-5D18A461B7E7}"/>
          </ac:spMkLst>
        </pc:spChg>
        <pc:spChg chg="add del">
          <ac:chgData name="Linnea Ann Rock" userId="c7d4c3fc-1462-4841-8690-06f3094d8b8d" providerId="ADAL" clId="{11C93AD6-1EE2-4740-9A78-32B378F0108A}" dt="2022-03-08T05:02:38.456" v="3498" actId="26606"/>
          <ac:spMkLst>
            <pc:docMk/>
            <pc:sldMk cId="299618591" sldId="264"/>
            <ac:spMk id="104" creationId="{A8692CD0-B857-410A-881C-A1F31FB7F298}"/>
          </ac:spMkLst>
        </pc:spChg>
        <pc:picChg chg="add del">
          <ac:chgData name="Linnea Ann Rock" userId="c7d4c3fc-1462-4841-8690-06f3094d8b8d" providerId="ADAL" clId="{11C93AD6-1EE2-4740-9A78-32B378F0108A}" dt="2022-03-08T05:02:12.776" v="3476" actId="26606"/>
          <ac:picMkLst>
            <pc:docMk/>
            <pc:sldMk cId="299618591" sldId="264"/>
            <ac:picMk id="4" creationId="{A867D5A4-C8FB-400D-8956-F98000FBF4BD}"/>
          </ac:picMkLst>
        </pc:picChg>
        <pc:picChg chg="add del">
          <ac:chgData name="Linnea Ann Rock" userId="c7d4c3fc-1462-4841-8690-06f3094d8b8d" providerId="ADAL" clId="{11C93AD6-1EE2-4740-9A78-32B378F0108A}" dt="2022-03-08T05:01:55.281" v="3449" actId="26606"/>
          <ac:picMkLst>
            <pc:docMk/>
            <pc:sldMk cId="299618591" sldId="264"/>
            <ac:picMk id="6" creationId="{0CBAFF2B-5393-4606-9926-F3ECAE6DBC95}"/>
          </ac:picMkLst>
        </pc:picChg>
        <pc:picChg chg="add del">
          <ac:chgData name="Linnea Ann Rock" userId="c7d4c3fc-1462-4841-8690-06f3094d8b8d" providerId="ADAL" clId="{11C93AD6-1EE2-4740-9A78-32B378F0108A}" dt="2022-03-08T05:02:06.126" v="3465" actId="26606"/>
          <ac:picMkLst>
            <pc:docMk/>
            <pc:sldMk cId="299618591" sldId="264"/>
            <ac:picMk id="65" creationId="{0CBAFF2B-5393-4606-9926-F3ECAE6DBC95}"/>
          </ac:picMkLst>
        </pc:picChg>
        <pc:picChg chg="add del">
          <ac:chgData name="Linnea Ann Rock" userId="c7d4c3fc-1462-4841-8690-06f3094d8b8d" providerId="ADAL" clId="{11C93AD6-1EE2-4740-9A78-32B378F0108A}" dt="2022-03-08T05:02:31.211" v="3496" actId="26606"/>
          <ac:picMkLst>
            <pc:docMk/>
            <pc:sldMk cId="299618591" sldId="264"/>
            <ac:picMk id="93" creationId="{CC60A23A-3F58-4EA9-97C9-CB737489C5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908140-0A4E-487A-8ADD-90291619603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81030E9-5475-4D4B-80FC-F98D2A925EA9}">
      <dgm:prSet/>
      <dgm:spPr/>
      <dgm:t>
        <a:bodyPr/>
        <a:lstStyle/>
        <a:p>
          <a:r>
            <a:rPr lang="en-US"/>
            <a:t>Support efforts to assess nutrient water quality and more effectively protect and restore waters from nutrient pollution.</a:t>
          </a:r>
        </a:p>
      </dgm:t>
    </dgm:pt>
    <dgm:pt modelId="{3854E76E-4544-4B0E-91F3-BBA759CB9755}" type="parTrans" cxnId="{788475B5-FF4D-42DD-9E55-DC1254397A2A}">
      <dgm:prSet/>
      <dgm:spPr/>
      <dgm:t>
        <a:bodyPr/>
        <a:lstStyle/>
        <a:p>
          <a:endParaRPr lang="en-US"/>
        </a:p>
      </dgm:t>
    </dgm:pt>
    <dgm:pt modelId="{0E89553E-999E-483A-BC8F-7CBF07FB4E50}" type="sibTrans" cxnId="{788475B5-FF4D-42DD-9E55-DC1254397A2A}">
      <dgm:prSet/>
      <dgm:spPr/>
      <dgm:t>
        <a:bodyPr/>
        <a:lstStyle/>
        <a:p>
          <a:endParaRPr lang="en-US"/>
        </a:p>
      </dgm:t>
    </dgm:pt>
    <dgm:pt modelId="{A9C8DDF8-C021-4D83-B11F-8EBF5DC55265}">
      <dgm:prSet/>
      <dgm:spPr/>
      <dgm:t>
        <a:bodyPr/>
        <a:lstStyle/>
        <a:p>
          <a:r>
            <a:rPr lang="en-US"/>
            <a:t>Contribute to the continuous improvement of NARS and other monitoring and programs.</a:t>
          </a:r>
        </a:p>
      </dgm:t>
    </dgm:pt>
    <dgm:pt modelId="{56CE40A7-FCFF-4E60-BB59-AB62A5C80279}" type="parTrans" cxnId="{CD5A89CD-0744-414A-8839-583AD812467F}">
      <dgm:prSet/>
      <dgm:spPr/>
      <dgm:t>
        <a:bodyPr/>
        <a:lstStyle/>
        <a:p>
          <a:endParaRPr lang="en-US"/>
        </a:p>
      </dgm:t>
    </dgm:pt>
    <dgm:pt modelId="{B8CC5D09-B1A5-4DE7-A772-D732E235AF19}" type="sibTrans" cxnId="{CD5A89CD-0744-414A-8839-583AD812467F}">
      <dgm:prSet/>
      <dgm:spPr/>
      <dgm:t>
        <a:bodyPr/>
        <a:lstStyle/>
        <a:p>
          <a:endParaRPr lang="en-US"/>
        </a:p>
      </dgm:t>
    </dgm:pt>
    <dgm:pt modelId="{E224F618-2FB9-45E9-A9F7-C9C9034FAC69}" type="pres">
      <dgm:prSet presAssocID="{F8908140-0A4E-487A-8ADD-902916196033}" presName="linear" presStyleCnt="0">
        <dgm:presLayoutVars>
          <dgm:animLvl val="lvl"/>
          <dgm:resizeHandles val="exact"/>
        </dgm:presLayoutVars>
      </dgm:prSet>
      <dgm:spPr/>
    </dgm:pt>
    <dgm:pt modelId="{C7BEED8B-EC1A-40E3-A319-DFB2AC53FE61}" type="pres">
      <dgm:prSet presAssocID="{381030E9-5475-4D4B-80FC-F98D2A925EA9}" presName="parentText" presStyleLbl="node1" presStyleIdx="0" presStyleCnt="2">
        <dgm:presLayoutVars>
          <dgm:chMax val="0"/>
          <dgm:bulletEnabled val="1"/>
        </dgm:presLayoutVars>
      </dgm:prSet>
      <dgm:spPr/>
    </dgm:pt>
    <dgm:pt modelId="{C70718F2-2214-4A9C-811E-C786EC15FCDC}" type="pres">
      <dgm:prSet presAssocID="{0E89553E-999E-483A-BC8F-7CBF07FB4E50}" presName="spacer" presStyleCnt="0"/>
      <dgm:spPr/>
    </dgm:pt>
    <dgm:pt modelId="{9644A83B-A944-4F4B-B34A-41FCA37C8093}" type="pres">
      <dgm:prSet presAssocID="{A9C8DDF8-C021-4D83-B11F-8EBF5DC55265}" presName="parentText" presStyleLbl="node1" presStyleIdx="1" presStyleCnt="2">
        <dgm:presLayoutVars>
          <dgm:chMax val="0"/>
          <dgm:bulletEnabled val="1"/>
        </dgm:presLayoutVars>
      </dgm:prSet>
      <dgm:spPr/>
    </dgm:pt>
  </dgm:ptLst>
  <dgm:cxnLst>
    <dgm:cxn modelId="{C0FF1E17-3920-49BF-B720-7C05613E1F10}" type="presOf" srcId="{A9C8DDF8-C021-4D83-B11F-8EBF5DC55265}" destId="{9644A83B-A944-4F4B-B34A-41FCA37C8093}" srcOrd="0" destOrd="0" presId="urn:microsoft.com/office/officeart/2005/8/layout/vList2"/>
    <dgm:cxn modelId="{6FC45059-071A-4907-9268-E741EE265E65}" type="presOf" srcId="{381030E9-5475-4D4B-80FC-F98D2A925EA9}" destId="{C7BEED8B-EC1A-40E3-A319-DFB2AC53FE61}" srcOrd="0" destOrd="0" presId="urn:microsoft.com/office/officeart/2005/8/layout/vList2"/>
    <dgm:cxn modelId="{788475B5-FF4D-42DD-9E55-DC1254397A2A}" srcId="{F8908140-0A4E-487A-8ADD-902916196033}" destId="{381030E9-5475-4D4B-80FC-F98D2A925EA9}" srcOrd="0" destOrd="0" parTransId="{3854E76E-4544-4B0E-91F3-BBA759CB9755}" sibTransId="{0E89553E-999E-483A-BC8F-7CBF07FB4E50}"/>
    <dgm:cxn modelId="{CD5A89CD-0744-414A-8839-583AD812467F}" srcId="{F8908140-0A4E-487A-8ADD-902916196033}" destId="{A9C8DDF8-C021-4D83-B11F-8EBF5DC55265}" srcOrd="1" destOrd="0" parTransId="{56CE40A7-FCFF-4E60-BB59-AB62A5C80279}" sibTransId="{B8CC5D09-B1A5-4DE7-A772-D732E235AF19}"/>
    <dgm:cxn modelId="{FF98DDE5-8885-4FB9-B71B-9D786B2A5753}" type="presOf" srcId="{F8908140-0A4E-487A-8ADD-902916196033}" destId="{E224F618-2FB9-45E9-A9F7-C9C9034FAC69}" srcOrd="0" destOrd="0" presId="urn:microsoft.com/office/officeart/2005/8/layout/vList2"/>
    <dgm:cxn modelId="{3681CEBB-32A9-4EF7-9191-F7E92ADA7133}" type="presParOf" srcId="{E224F618-2FB9-45E9-A9F7-C9C9034FAC69}" destId="{C7BEED8B-EC1A-40E3-A319-DFB2AC53FE61}" srcOrd="0" destOrd="0" presId="urn:microsoft.com/office/officeart/2005/8/layout/vList2"/>
    <dgm:cxn modelId="{239AC0D2-6B2B-443B-AECC-11EF895A1B64}" type="presParOf" srcId="{E224F618-2FB9-45E9-A9F7-C9C9034FAC69}" destId="{C70718F2-2214-4A9C-811E-C786EC15FCDC}" srcOrd="1" destOrd="0" presId="urn:microsoft.com/office/officeart/2005/8/layout/vList2"/>
    <dgm:cxn modelId="{6A144828-2D36-426B-9612-CCBA82927EC5}" type="presParOf" srcId="{E224F618-2FB9-45E9-A9F7-C9C9034FAC69}" destId="{9644A83B-A944-4F4B-B34A-41FCA37C80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526A2-82FB-4C29-A4AD-CE3870FA0CA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AF806E5-EFF5-4DBF-8468-9D943CFE2CA2}">
      <dgm:prSet phldrT="[Text]"/>
      <dgm:spPr/>
      <dgm:t>
        <a:bodyPr/>
        <a:lstStyle/>
        <a:p>
          <a:pPr algn="l"/>
          <a:r>
            <a:rPr lang="en-US" dirty="0"/>
            <a:t>SPATIAL:</a:t>
          </a:r>
        </a:p>
        <a:p>
          <a:pPr algn="ctr"/>
          <a:r>
            <a:rPr lang="en-US" dirty="0"/>
            <a:t>Use N:P ratios to assess nutrient limitation</a:t>
          </a:r>
        </a:p>
      </dgm:t>
    </dgm:pt>
    <dgm:pt modelId="{D809EF1E-765E-4B61-98BD-4614CD395CFB}" type="parTrans" cxnId="{E99D8567-BAE5-4A7E-8E20-DC0266471263}">
      <dgm:prSet/>
      <dgm:spPr/>
      <dgm:t>
        <a:bodyPr/>
        <a:lstStyle/>
        <a:p>
          <a:endParaRPr lang="en-US"/>
        </a:p>
      </dgm:t>
    </dgm:pt>
    <dgm:pt modelId="{2A643A37-82AA-4BC3-9055-28FE1357DBBA}" type="sibTrans" cxnId="{E99D8567-BAE5-4A7E-8E20-DC0266471263}">
      <dgm:prSet/>
      <dgm:spPr/>
      <dgm:t>
        <a:bodyPr/>
        <a:lstStyle/>
        <a:p>
          <a:endParaRPr lang="en-US"/>
        </a:p>
      </dgm:t>
    </dgm:pt>
    <dgm:pt modelId="{2EC142BD-1858-433F-852E-4C6E4148E0E3}">
      <dgm:prSet phldrT="[Text]" custT="1"/>
      <dgm:spPr/>
      <dgm:t>
        <a:bodyPr/>
        <a:lstStyle/>
        <a:p>
          <a:r>
            <a:rPr lang="en-US" sz="1600" dirty="0"/>
            <a:t>National scale</a:t>
          </a:r>
        </a:p>
      </dgm:t>
    </dgm:pt>
    <dgm:pt modelId="{EFD8A8B0-51B9-44C0-B99D-EFB86572AB53}" type="parTrans" cxnId="{77E6474A-E4C9-478E-8951-9D62FAE19C69}">
      <dgm:prSet/>
      <dgm:spPr/>
      <dgm:t>
        <a:bodyPr/>
        <a:lstStyle/>
        <a:p>
          <a:endParaRPr lang="en-US"/>
        </a:p>
      </dgm:t>
    </dgm:pt>
    <dgm:pt modelId="{D1E0F2B5-CC20-4C54-8596-9F13C9A98E96}" type="sibTrans" cxnId="{77E6474A-E4C9-478E-8951-9D62FAE19C69}">
      <dgm:prSet/>
      <dgm:spPr/>
      <dgm:t>
        <a:bodyPr/>
        <a:lstStyle/>
        <a:p>
          <a:endParaRPr lang="en-US"/>
        </a:p>
      </dgm:t>
    </dgm:pt>
    <dgm:pt modelId="{60E82BD8-679C-4C22-9E27-09C4E71D1DED}">
      <dgm:prSet phldrT="[Text]"/>
      <dgm:spPr/>
      <dgm:t>
        <a:bodyPr/>
        <a:lstStyle/>
        <a:p>
          <a:pPr algn="l"/>
          <a:r>
            <a:rPr lang="en-US" dirty="0"/>
            <a:t>WATER QUALITY:</a:t>
          </a:r>
        </a:p>
        <a:p>
          <a:pPr algn="ctr"/>
          <a:r>
            <a:rPr lang="en-US" dirty="0"/>
            <a:t>Analyze limitations in relation to trophic and impairment status</a:t>
          </a:r>
        </a:p>
      </dgm:t>
    </dgm:pt>
    <dgm:pt modelId="{960C8100-7FC2-40BA-B63D-ECF189B6FE73}" type="parTrans" cxnId="{DA176A58-D336-4FE2-8C0C-20330C900C30}">
      <dgm:prSet/>
      <dgm:spPr/>
      <dgm:t>
        <a:bodyPr/>
        <a:lstStyle/>
        <a:p>
          <a:endParaRPr lang="en-US"/>
        </a:p>
      </dgm:t>
    </dgm:pt>
    <dgm:pt modelId="{9C77D247-B299-4300-BD45-A511436F5DA5}" type="sibTrans" cxnId="{DA176A58-D336-4FE2-8C0C-20330C900C30}">
      <dgm:prSet/>
      <dgm:spPr/>
      <dgm:t>
        <a:bodyPr/>
        <a:lstStyle/>
        <a:p>
          <a:endParaRPr lang="en-US"/>
        </a:p>
      </dgm:t>
    </dgm:pt>
    <dgm:pt modelId="{628806B7-7885-42FC-A818-9D3B7466E0FC}">
      <dgm:prSet phldrT="[Text]" custT="1"/>
      <dgm:spPr/>
      <dgm:t>
        <a:bodyPr/>
        <a:lstStyle/>
        <a:p>
          <a:r>
            <a:rPr lang="en-US" sz="1600" dirty="0"/>
            <a:t>Status based on TN, TP, chlorophyll-a</a:t>
          </a:r>
        </a:p>
      </dgm:t>
    </dgm:pt>
    <dgm:pt modelId="{9A9F3519-EFA0-49ED-A61E-D0D42D4542BE}" type="parTrans" cxnId="{47860917-73E9-4210-8AE3-2B25D1396857}">
      <dgm:prSet/>
      <dgm:spPr/>
      <dgm:t>
        <a:bodyPr/>
        <a:lstStyle/>
        <a:p>
          <a:endParaRPr lang="en-US"/>
        </a:p>
      </dgm:t>
    </dgm:pt>
    <dgm:pt modelId="{31BA7426-F873-463D-AF06-EED7FB3E0B4B}" type="sibTrans" cxnId="{47860917-73E9-4210-8AE3-2B25D1396857}">
      <dgm:prSet/>
      <dgm:spPr/>
      <dgm:t>
        <a:bodyPr/>
        <a:lstStyle/>
        <a:p>
          <a:endParaRPr lang="en-US"/>
        </a:p>
      </dgm:t>
    </dgm:pt>
    <dgm:pt modelId="{F02D7C19-4425-4E1D-9503-E6E014843AEE}">
      <dgm:prSet phldrT="[Text]"/>
      <dgm:spPr/>
      <dgm:t>
        <a:bodyPr/>
        <a:lstStyle/>
        <a:p>
          <a:pPr algn="l"/>
          <a:r>
            <a:rPr lang="en-US" dirty="0"/>
            <a:t>TEMPORAL:</a:t>
          </a:r>
        </a:p>
        <a:p>
          <a:pPr algn="ctr"/>
          <a:r>
            <a:rPr lang="en-US" dirty="0"/>
            <a:t>Examine stoichiometric shifts across time</a:t>
          </a:r>
        </a:p>
      </dgm:t>
    </dgm:pt>
    <dgm:pt modelId="{B6DD90B3-6302-4018-99AF-8B711951677D}" type="parTrans" cxnId="{040518C1-AB95-421A-8DD3-24EA06F6EB88}">
      <dgm:prSet/>
      <dgm:spPr/>
      <dgm:t>
        <a:bodyPr/>
        <a:lstStyle/>
        <a:p>
          <a:endParaRPr lang="en-US"/>
        </a:p>
      </dgm:t>
    </dgm:pt>
    <dgm:pt modelId="{E71AFB7C-4042-45BE-90DF-11D947F09096}" type="sibTrans" cxnId="{040518C1-AB95-421A-8DD3-24EA06F6EB88}">
      <dgm:prSet/>
      <dgm:spPr/>
      <dgm:t>
        <a:bodyPr/>
        <a:lstStyle/>
        <a:p>
          <a:endParaRPr lang="en-US"/>
        </a:p>
      </dgm:t>
    </dgm:pt>
    <dgm:pt modelId="{4CC91D2F-AC7D-41CD-8BD5-6F84CEB46C06}">
      <dgm:prSet phldrT="[Text]" custT="1"/>
      <dgm:spPr/>
      <dgm:t>
        <a:bodyPr/>
        <a:lstStyle/>
        <a:p>
          <a:r>
            <a:rPr lang="en-US" sz="1600" dirty="0"/>
            <a:t>Across years</a:t>
          </a:r>
        </a:p>
      </dgm:t>
    </dgm:pt>
    <dgm:pt modelId="{EFDA7D33-B2E0-44BC-AA72-8218DA9EC703}" type="parTrans" cxnId="{461CA85B-8B75-4B3C-879F-E2FEBFAE81CD}">
      <dgm:prSet/>
      <dgm:spPr/>
      <dgm:t>
        <a:bodyPr/>
        <a:lstStyle/>
        <a:p>
          <a:endParaRPr lang="en-US"/>
        </a:p>
      </dgm:t>
    </dgm:pt>
    <dgm:pt modelId="{66D77F17-B9B9-464D-BAD7-9231E99E0ACD}" type="sibTrans" cxnId="{461CA85B-8B75-4B3C-879F-E2FEBFAE81CD}">
      <dgm:prSet/>
      <dgm:spPr/>
      <dgm:t>
        <a:bodyPr/>
        <a:lstStyle/>
        <a:p>
          <a:endParaRPr lang="en-US"/>
        </a:p>
      </dgm:t>
    </dgm:pt>
    <dgm:pt modelId="{46892EFA-AC98-4A11-B646-BD84C76894C4}">
      <dgm:prSet phldrT="[Text]" custT="1"/>
      <dgm:spPr/>
      <dgm:t>
        <a:bodyPr/>
        <a:lstStyle/>
        <a:p>
          <a:r>
            <a:rPr lang="en-US" sz="1600" dirty="0"/>
            <a:t>Regional scales:</a:t>
          </a:r>
        </a:p>
      </dgm:t>
    </dgm:pt>
    <dgm:pt modelId="{0CB3B95C-F986-422E-AA87-92660CCBC8D5}" type="parTrans" cxnId="{7A9ECBBC-20DD-4402-8FE4-39DF9A25A52F}">
      <dgm:prSet/>
      <dgm:spPr/>
      <dgm:t>
        <a:bodyPr/>
        <a:lstStyle/>
        <a:p>
          <a:endParaRPr lang="en-US"/>
        </a:p>
      </dgm:t>
    </dgm:pt>
    <dgm:pt modelId="{EB5D7FD9-66EF-4C08-965B-18FDA69AE40E}" type="sibTrans" cxnId="{7A9ECBBC-20DD-4402-8FE4-39DF9A25A52F}">
      <dgm:prSet/>
      <dgm:spPr/>
      <dgm:t>
        <a:bodyPr/>
        <a:lstStyle/>
        <a:p>
          <a:endParaRPr lang="en-US"/>
        </a:p>
      </dgm:t>
    </dgm:pt>
    <dgm:pt modelId="{6EB0517D-C282-46F2-89D4-AFFE3A1D5276}">
      <dgm:prSet phldrT="[Text]" custT="1"/>
      <dgm:spPr/>
      <dgm:t>
        <a:bodyPr/>
        <a:lstStyle/>
        <a:p>
          <a:r>
            <a:rPr lang="en-US" sz="1600" dirty="0"/>
            <a:t>HUC 8</a:t>
          </a:r>
        </a:p>
      </dgm:t>
    </dgm:pt>
    <dgm:pt modelId="{D0982803-99CA-4CD1-AD86-A0B4B6E39F09}" type="parTrans" cxnId="{5692554A-CC73-4361-B577-2F9062A72964}">
      <dgm:prSet/>
      <dgm:spPr/>
      <dgm:t>
        <a:bodyPr/>
        <a:lstStyle/>
        <a:p>
          <a:endParaRPr lang="en-US"/>
        </a:p>
      </dgm:t>
    </dgm:pt>
    <dgm:pt modelId="{DF177FCE-1191-4A95-9F9C-AFB57B933F7D}" type="sibTrans" cxnId="{5692554A-CC73-4361-B577-2F9062A72964}">
      <dgm:prSet/>
      <dgm:spPr/>
      <dgm:t>
        <a:bodyPr/>
        <a:lstStyle/>
        <a:p>
          <a:endParaRPr lang="en-US"/>
        </a:p>
      </dgm:t>
    </dgm:pt>
    <dgm:pt modelId="{6FACCB9D-5EA8-4E91-8248-AADE0F775AC9}">
      <dgm:prSet phldrT="[Text]" custT="1"/>
      <dgm:spPr/>
      <dgm:t>
        <a:bodyPr/>
        <a:lstStyle/>
        <a:p>
          <a:r>
            <a:rPr lang="en-US" sz="1600" dirty="0"/>
            <a:t>EPA nutrient regions</a:t>
          </a:r>
        </a:p>
      </dgm:t>
    </dgm:pt>
    <dgm:pt modelId="{0A21E719-1B72-41DF-A3F9-3EAB25322842}" type="parTrans" cxnId="{A26E0255-42A3-4E5C-B7A4-6C6A9CE141D7}">
      <dgm:prSet/>
      <dgm:spPr/>
      <dgm:t>
        <a:bodyPr/>
        <a:lstStyle/>
        <a:p>
          <a:endParaRPr lang="en-US"/>
        </a:p>
      </dgm:t>
    </dgm:pt>
    <dgm:pt modelId="{01E3A8F1-65FF-453F-84FE-742A0276A050}" type="sibTrans" cxnId="{A26E0255-42A3-4E5C-B7A4-6C6A9CE141D7}">
      <dgm:prSet/>
      <dgm:spPr/>
      <dgm:t>
        <a:bodyPr/>
        <a:lstStyle/>
        <a:p>
          <a:endParaRPr lang="en-US"/>
        </a:p>
      </dgm:t>
    </dgm:pt>
    <dgm:pt modelId="{F0EC72D9-3599-49F2-BA82-2EA7F83312F8}">
      <dgm:prSet phldrT="[Text]" custT="1"/>
      <dgm:spPr/>
      <dgm:t>
        <a:bodyPr/>
        <a:lstStyle/>
        <a:p>
          <a:r>
            <a:rPr lang="en-US" sz="1600" dirty="0"/>
            <a:t>Within years</a:t>
          </a:r>
        </a:p>
      </dgm:t>
    </dgm:pt>
    <dgm:pt modelId="{F83E7AD0-3DFA-48EB-B079-BF4DAC498500}" type="parTrans" cxnId="{4781239D-992F-4163-8AEE-B89880A7B0C6}">
      <dgm:prSet/>
      <dgm:spPr/>
      <dgm:t>
        <a:bodyPr/>
        <a:lstStyle/>
        <a:p>
          <a:endParaRPr lang="en-US"/>
        </a:p>
      </dgm:t>
    </dgm:pt>
    <dgm:pt modelId="{8AE39DD1-57A2-4F9A-B1E7-C9ABE067ABB4}" type="sibTrans" cxnId="{4781239D-992F-4163-8AEE-B89880A7B0C6}">
      <dgm:prSet/>
      <dgm:spPr/>
      <dgm:t>
        <a:bodyPr/>
        <a:lstStyle/>
        <a:p>
          <a:endParaRPr lang="en-US"/>
        </a:p>
      </dgm:t>
    </dgm:pt>
    <dgm:pt modelId="{3F55017F-8C9C-4D03-BF9C-D6EC5D968492}" type="pres">
      <dgm:prSet presAssocID="{984526A2-82FB-4C29-A4AD-CE3870FA0CAE}" presName="rootnode" presStyleCnt="0">
        <dgm:presLayoutVars>
          <dgm:chMax/>
          <dgm:chPref/>
          <dgm:dir/>
          <dgm:animLvl val="lvl"/>
        </dgm:presLayoutVars>
      </dgm:prSet>
      <dgm:spPr/>
    </dgm:pt>
    <dgm:pt modelId="{CDB3B6A4-A000-4C6B-82DB-164EADD1FB8E}" type="pres">
      <dgm:prSet presAssocID="{9AF806E5-EFF5-4DBF-8468-9D943CFE2CA2}" presName="composite" presStyleCnt="0"/>
      <dgm:spPr/>
    </dgm:pt>
    <dgm:pt modelId="{8E4DE2E9-DE7B-48AB-B5D0-09ACF5CFA8CB}" type="pres">
      <dgm:prSet presAssocID="{9AF806E5-EFF5-4DBF-8468-9D943CFE2CA2}" presName="bentUpArrow1" presStyleLbl="alignImgPlace1" presStyleIdx="0" presStyleCnt="2"/>
      <dgm:spPr/>
    </dgm:pt>
    <dgm:pt modelId="{AE57709E-4CCE-4539-8848-13B7C5BC4A7E}" type="pres">
      <dgm:prSet presAssocID="{9AF806E5-EFF5-4DBF-8468-9D943CFE2CA2}" presName="ParentText" presStyleLbl="node1" presStyleIdx="0" presStyleCnt="3">
        <dgm:presLayoutVars>
          <dgm:chMax val="1"/>
          <dgm:chPref val="1"/>
          <dgm:bulletEnabled val="1"/>
        </dgm:presLayoutVars>
      </dgm:prSet>
      <dgm:spPr/>
    </dgm:pt>
    <dgm:pt modelId="{9CE79D94-BCE5-4641-A122-F2941B0FFDC2}" type="pres">
      <dgm:prSet presAssocID="{9AF806E5-EFF5-4DBF-8468-9D943CFE2CA2}" presName="ChildText" presStyleLbl="revTx" presStyleIdx="0" presStyleCnt="3">
        <dgm:presLayoutVars>
          <dgm:chMax val="0"/>
          <dgm:chPref val="0"/>
          <dgm:bulletEnabled val="1"/>
        </dgm:presLayoutVars>
      </dgm:prSet>
      <dgm:spPr/>
    </dgm:pt>
    <dgm:pt modelId="{228F8163-3238-46CB-A32E-415B7EDD8C8F}" type="pres">
      <dgm:prSet presAssocID="{2A643A37-82AA-4BC3-9055-28FE1357DBBA}" presName="sibTrans" presStyleCnt="0"/>
      <dgm:spPr/>
    </dgm:pt>
    <dgm:pt modelId="{ACC365FD-1F55-4652-82F5-DA2169DA5B5D}" type="pres">
      <dgm:prSet presAssocID="{60E82BD8-679C-4C22-9E27-09C4E71D1DED}" presName="composite" presStyleCnt="0"/>
      <dgm:spPr/>
    </dgm:pt>
    <dgm:pt modelId="{F7DD5AAA-B27B-4F43-931E-44100BACF849}" type="pres">
      <dgm:prSet presAssocID="{60E82BD8-679C-4C22-9E27-09C4E71D1DED}" presName="bentUpArrow1" presStyleLbl="alignImgPlace1" presStyleIdx="1" presStyleCnt="2"/>
      <dgm:spPr/>
    </dgm:pt>
    <dgm:pt modelId="{6EB6BA34-4AC7-4AA4-8A43-AFE5ABFC74C2}" type="pres">
      <dgm:prSet presAssocID="{60E82BD8-679C-4C22-9E27-09C4E71D1DED}" presName="ParentText" presStyleLbl="node1" presStyleIdx="1" presStyleCnt="3">
        <dgm:presLayoutVars>
          <dgm:chMax val="1"/>
          <dgm:chPref val="1"/>
          <dgm:bulletEnabled val="1"/>
        </dgm:presLayoutVars>
      </dgm:prSet>
      <dgm:spPr/>
    </dgm:pt>
    <dgm:pt modelId="{7FA0D831-DD39-4026-8576-3DB4450D0D2C}" type="pres">
      <dgm:prSet presAssocID="{60E82BD8-679C-4C22-9E27-09C4E71D1DED}" presName="ChildText" presStyleLbl="revTx" presStyleIdx="1" presStyleCnt="3">
        <dgm:presLayoutVars>
          <dgm:chMax val="0"/>
          <dgm:chPref val="0"/>
          <dgm:bulletEnabled val="1"/>
        </dgm:presLayoutVars>
      </dgm:prSet>
      <dgm:spPr/>
    </dgm:pt>
    <dgm:pt modelId="{1F1095EA-A321-45A5-8209-D1C7421EECA3}" type="pres">
      <dgm:prSet presAssocID="{9C77D247-B299-4300-BD45-A511436F5DA5}" presName="sibTrans" presStyleCnt="0"/>
      <dgm:spPr/>
    </dgm:pt>
    <dgm:pt modelId="{E3D7EF42-1CD9-4D5B-8D6F-29708CBB7640}" type="pres">
      <dgm:prSet presAssocID="{F02D7C19-4425-4E1D-9503-E6E014843AEE}" presName="composite" presStyleCnt="0"/>
      <dgm:spPr/>
    </dgm:pt>
    <dgm:pt modelId="{89FAD6F5-86BC-4FBB-A368-B8EEDCABD8A0}" type="pres">
      <dgm:prSet presAssocID="{F02D7C19-4425-4E1D-9503-E6E014843AEE}" presName="ParentText" presStyleLbl="node1" presStyleIdx="2" presStyleCnt="3">
        <dgm:presLayoutVars>
          <dgm:chMax val="1"/>
          <dgm:chPref val="1"/>
          <dgm:bulletEnabled val="1"/>
        </dgm:presLayoutVars>
      </dgm:prSet>
      <dgm:spPr/>
    </dgm:pt>
    <dgm:pt modelId="{E36E1A90-6561-4EB1-A488-9BD6F4198466}" type="pres">
      <dgm:prSet presAssocID="{F02D7C19-4425-4E1D-9503-E6E014843AEE}" presName="FinalChildText" presStyleLbl="revTx" presStyleIdx="2" presStyleCnt="3">
        <dgm:presLayoutVars>
          <dgm:chMax val="0"/>
          <dgm:chPref val="0"/>
          <dgm:bulletEnabled val="1"/>
        </dgm:presLayoutVars>
      </dgm:prSet>
      <dgm:spPr/>
    </dgm:pt>
  </dgm:ptLst>
  <dgm:cxnLst>
    <dgm:cxn modelId="{68D8F302-0478-40C4-8D65-405EC74F8DA1}" type="presOf" srcId="{9AF806E5-EFF5-4DBF-8468-9D943CFE2CA2}" destId="{AE57709E-4CCE-4539-8848-13B7C5BC4A7E}" srcOrd="0" destOrd="0" presId="urn:microsoft.com/office/officeart/2005/8/layout/StepDownProcess"/>
    <dgm:cxn modelId="{D25B2E0B-58D8-40DC-8800-7F35E8324F9D}" type="presOf" srcId="{F02D7C19-4425-4E1D-9503-E6E014843AEE}" destId="{89FAD6F5-86BC-4FBB-A368-B8EEDCABD8A0}" srcOrd="0" destOrd="0" presId="urn:microsoft.com/office/officeart/2005/8/layout/StepDownProcess"/>
    <dgm:cxn modelId="{E62F7310-8DDF-46D9-95A3-15B490D8D346}" type="presOf" srcId="{46892EFA-AC98-4A11-B646-BD84C76894C4}" destId="{9CE79D94-BCE5-4641-A122-F2941B0FFDC2}" srcOrd="0" destOrd="1" presId="urn:microsoft.com/office/officeart/2005/8/layout/StepDownProcess"/>
    <dgm:cxn modelId="{47860917-73E9-4210-8AE3-2B25D1396857}" srcId="{60E82BD8-679C-4C22-9E27-09C4E71D1DED}" destId="{628806B7-7885-42FC-A818-9D3B7466E0FC}" srcOrd="0" destOrd="0" parTransId="{9A9F3519-EFA0-49ED-A61E-D0D42D4542BE}" sibTransId="{31BA7426-F873-463D-AF06-EED7FB3E0B4B}"/>
    <dgm:cxn modelId="{5F793429-7E1C-48C3-AD7B-22DE45420297}" type="presOf" srcId="{6EB0517D-C282-46F2-89D4-AFFE3A1D5276}" destId="{9CE79D94-BCE5-4641-A122-F2941B0FFDC2}" srcOrd="0" destOrd="2" presId="urn:microsoft.com/office/officeart/2005/8/layout/StepDownProcess"/>
    <dgm:cxn modelId="{3901B43C-AD3D-4F19-BDB4-38FE5804BA22}" type="presOf" srcId="{2EC142BD-1858-433F-852E-4C6E4148E0E3}" destId="{9CE79D94-BCE5-4641-A122-F2941B0FFDC2}" srcOrd="0" destOrd="0" presId="urn:microsoft.com/office/officeart/2005/8/layout/StepDownProcess"/>
    <dgm:cxn modelId="{461CA85B-8B75-4B3C-879F-E2FEBFAE81CD}" srcId="{F02D7C19-4425-4E1D-9503-E6E014843AEE}" destId="{4CC91D2F-AC7D-41CD-8BD5-6F84CEB46C06}" srcOrd="0" destOrd="0" parTransId="{EFDA7D33-B2E0-44BC-AA72-8218DA9EC703}" sibTransId="{66D77F17-B9B9-464D-BAD7-9231E99E0ACD}"/>
    <dgm:cxn modelId="{FCAA3045-2F92-41BC-A159-5F325E184B32}" type="presOf" srcId="{4CC91D2F-AC7D-41CD-8BD5-6F84CEB46C06}" destId="{E36E1A90-6561-4EB1-A488-9BD6F4198466}" srcOrd="0" destOrd="0" presId="urn:microsoft.com/office/officeart/2005/8/layout/StepDownProcess"/>
    <dgm:cxn modelId="{005C8267-E43C-4CD7-B53D-8F1B46CE0EEC}" type="presOf" srcId="{628806B7-7885-42FC-A818-9D3B7466E0FC}" destId="{7FA0D831-DD39-4026-8576-3DB4450D0D2C}" srcOrd="0" destOrd="0" presId="urn:microsoft.com/office/officeart/2005/8/layout/StepDownProcess"/>
    <dgm:cxn modelId="{E99D8567-BAE5-4A7E-8E20-DC0266471263}" srcId="{984526A2-82FB-4C29-A4AD-CE3870FA0CAE}" destId="{9AF806E5-EFF5-4DBF-8468-9D943CFE2CA2}" srcOrd="0" destOrd="0" parTransId="{D809EF1E-765E-4B61-98BD-4614CD395CFB}" sibTransId="{2A643A37-82AA-4BC3-9055-28FE1357DBBA}"/>
    <dgm:cxn modelId="{12066868-9E18-4B3D-B61E-C49E5A850171}" type="presOf" srcId="{60E82BD8-679C-4C22-9E27-09C4E71D1DED}" destId="{6EB6BA34-4AC7-4AA4-8A43-AFE5ABFC74C2}" srcOrd="0" destOrd="0" presId="urn:microsoft.com/office/officeart/2005/8/layout/StepDownProcess"/>
    <dgm:cxn modelId="{77E6474A-E4C9-478E-8951-9D62FAE19C69}" srcId="{9AF806E5-EFF5-4DBF-8468-9D943CFE2CA2}" destId="{2EC142BD-1858-433F-852E-4C6E4148E0E3}" srcOrd="0" destOrd="0" parTransId="{EFD8A8B0-51B9-44C0-B99D-EFB86572AB53}" sibTransId="{D1E0F2B5-CC20-4C54-8596-9F13C9A98E96}"/>
    <dgm:cxn modelId="{5692554A-CC73-4361-B577-2F9062A72964}" srcId="{46892EFA-AC98-4A11-B646-BD84C76894C4}" destId="{6EB0517D-C282-46F2-89D4-AFFE3A1D5276}" srcOrd="0" destOrd="0" parTransId="{D0982803-99CA-4CD1-AD86-A0B4B6E39F09}" sibTransId="{DF177FCE-1191-4A95-9F9C-AFB57B933F7D}"/>
    <dgm:cxn modelId="{D097406F-216A-4290-A486-862685264DCC}" type="presOf" srcId="{F0EC72D9-3599-49F2-BA82-2EA7F83312F8}" destId="{E36E1A90-6561-4EB1-A488-9BD6F4198466}" srcOrd="0" destOrd="1" presId="urn:microsoft.com/office/officeart/2005/8/layout/StepDownProcess"/>
    <dgm:cxn modelId="{A26E0255-42A3-4E5C-B7A4-6C6A9CE141D7}" srcId="{46892EFA-AC98-4A11-B646-BD84C76894C4}" destId="{6FACCB9D-5EA8-4E91-8248-AADE0F775AC9}" srcOrd="1" destOrd="0" parTransId="{0A21E719-1B72-41DF-A3F9-3EAB25322842}" sibTransId="{01E3A8F1-65FF-453F-84FE-742A0276A050}"/>
    <dgm:cxn modelId="{11A2A976-08E6-4A74-BDF0-2680EC621733}" type="presOf" srcId="{984526A2-82FB-4C29-A4AD-CE3870FA0CAE}" destId="{3F55017F-8C9C-4D03-BF9C-D6EC5D968492}" srcOrd="0" destOrd="0" presId="urn:microsoft.com/office/officeart/2005/8/layout/StepDownProcess"/>
    <dgm:cxn modelId="{DA176A58-D336-4FE2-8C0C-20330C900C30}" srcId="{984526A2-82FB-4C29-A4AD-CE3870FA0CAE}" destId="{60E82BD8-679C-4C22-9E27-09C4E71D1DED}" srcOrd="1" destOrd="0" parTransId="{960C8100-7FC2-40BA-B63D-ECF189B6FE73}" sibTransId="{9C77D247-B299-4300-BD45-A511436F5DA5}"/>
    <dgm:cxn modelId="{C46D387C-BF9E-4AA7-B38A-68987FC8DD78}" type="presOf" srcId="{6FACCB9D-5EA8-4E91-8248-AADE0F775AC9}" destId="{9CE79D94-BCE5-4641-A122-F2941B0FFDC2}" srcOrd="0" destOrd="3" presId="urn:microsoft.com/office/officeart/2005/8/layout/StepDownProcess"/>
    <dgm:cxn modelId="{4781239D-992F-4163-8AEE-B89880A7B0C6}" srcId="{F02D7C19-4425-4E1D-9503-E6E014843AEE}" destId="{F0EC72D9-3599-49F2-BA82-2EA7F83312F8}" srcOrd="1" destOrd="0" parTransId="{F83E7AD0-3DFA-48EB-B079-BF4DAC498500}" sibTransId="{8AE39DD1-57A2-4F9A-B1E7-C9ABE067ABB4}"/>
    <dgm:cxn modelId="{7A9ECBBC-20DD-4402-8FE4-39DF9A25A52F}" srcId="{9AF806E5-EFF5-4DBF-8468-9D943CFE2CA2}" destId="{46892EFA-AC98-4A11-B646-BD84C76894C4}" srcOrd="1" destOrd="0" parTransId="{0CB3B95C-F986-422E-AA87-92660CCBC8D5}" sibTransId="{EB5D7FD9-66EF-4C08-965B-18FDA69AE40E}"/>
    <dgm:cxn modelId="{040518C1-AB95-421A-8DD3-24EA06F6EB88}" srcId="{984526A2-82FB-4C29-A4AD-CE3870FA0CAE}" destId="{F02D7C19-4425-4E1D-9503-E6E014843AEE}" srcOrd="2" destOrd="0" parTransId="{B6DD90B3-6302-4018-99AF-8B711951677D}" sibTransId="{E71AFB7C-4042-45BE-90DF-11D947F09096}"/>
    <dgm:cxn modelId="{9E6ABF9E-B3B9-4D3E-A89D-69CDA688D72C}" type="presParOf" srcId="{3F55017F-8C9C-4D03-BF9C-D6EC5D968492}" destId="{CDB3B6A4-A000-4C6B-82DB-164EADD1FB8E}" srcOrd="0" destOrd="0" presId="urn:microsoft.com/office/officeart/2005/8/layout/StepDownProcess"/>
    <dgm:cxn modelId="{2B7E7C61-59B6-473B-8818-496A282DBCCA}" type="presParOf" srcId="{CDB3B6A4-A000-4C6B-82DB-164EADD1FB8E}" destId="{8E4DE2E9-DE7B-48AB-B5D0-09ACF5CFA8CB}" srcOrd="0" destOrd="0" presId="urn:microsoft.com/office/officeart/2005/8/layout/StepDownProcess"/>
    <dgm:cxn modelId="{D4B11C33-60FD-4293-989F-E1F30845343A}" type="presParOf" srcId="{CDB3B6A4-A000-4C6B-82DB-164EADD1FB8E}" destId="{AE57709E-4CCE-4539-8848-13B7C5BC4A7E}" srcOrd="1" destOrd="0" presId="urn:microsoft.com/office/officeart/2005/8/layout/StepDownProcess"/>
    <dgm:cxn modelId="{541A9F71-FA8E-46F4-8024-BE854F65E67A}" type="presParOf" srcId="{CDB3B6A4-A000-4C6B-82DB-164EADD1FB8E}" destId="{9CE79D94-BCE5-4641-A122-F2941B0FFDC2}" srcOrd="2" destOrd="0" presId="urn:microsoft.com/office/officeart/2005/8/layout/StepDownProcess"/>
    <dgm:cxn modelId="{1EB78C09-C1A2-4E22-8D88-4983B6A6DCB2}" type="presParOf" srcId="{3F55017F-8C9C-4D03-BF9C-D6EC5D968492}" destId="{228F8163-3238-46CB-A32E-415B7EDD8C8F}" srcOrd="1" destOrd="0" presId="urn:microsoft.com/office/officeart/2005/8/layout/StepDownProcess"/>
    <dgm:cxn modelId="{176DF745-532F-43D2-887A-3C5A54BA1797}" type="presParOf" srcId="{3F55017F-8C9C-4D03-BF9C-D6EC5D968492}" destId="{ACC365FD-1F55-4652-82F5-DA2169DA5B5D}" srcOrd="2" destOrd="0" presId="urn:microsoft.com/office/officeart/2005/8/layout/StepDownProcess"/>
    <dgm:cxn modelId="{920571D6-3EF9-4C3D-964F-F4B27069EC66}" type="presParOf" srcId="{ACC365FD-1F55-4652-82F5-DA2169DA5B5D}" destId="{F7DD5AAA-B27B-4F43-931E-44100BACF849}" srcOrd="0" destOrd="0" presId="urn:microsoft.com/office/officeart/2005/8/layout/StepDownProcess"/>
    <dgm:cxn modelId="{FAEB548E-09E2-48B0-BBD0-0C965CC945EB}" type="presParOf" srcId="{ACC365FD-1F55-4652-82F5-DA2169DA5B5D}" destId="{6EB6BA34-4AC7-4AA4-8A43-AFE5ABFC74C2}" srcOrd="1" destOrd="0" presId="urn:microsoft.com/office/officeart/2005/8/layout/StepDownProcess"/>
    <dgm:cxn modelId="{55E1F50E-7B27-44F2-86C0-62EB7D8A716A}" type="presParOf" srcId="{ACC365FD-1F55-4652-82F5-DA2169DA5B5D}" destId="{7FA0D831-DD39-4026-8576-3DB4450D0D2C}" srcOrd="2" destOrd="0" presId="urn:microsoft.com/office/officeart/2005/8/layout/StepDownProcess"/>
    <dgm:cxn modelId="{B42E9311-7618-4495-8975-40006E320BF5}" type="presParOf" srcId="{3F55017F-8C9C-4D03-BF9C-D6EC5D968492}" destId="{1F1095EA-A321-45A5-8209-D1C7421EECA3}" srcOrd="3" destOrd="0" presId="urn:microsoft.com/office/officeart/2005/8/layout/StepDownProcess"/>
    <dgm:cxn modelId="{500D2742-6668-4E47-888D-4A97A33B16D3}" type="presParOf" srcId="{3F55017F-8C9C-4D03-BF9C-D6EC5D968492}" destId="{E3D7EF42-1CD9-4D5B-8D6F-29708CBB7640}" srcOrd="4" destOrd="0" presId="urn:microsoft.com/office/officeart/2005/8/layout/StepDownProcess"/>
    <dgm:cxn modelId="{94346543-64F8-483B-BB4A-129FD9BB363D}" type="presParOf" srcId="{E3D7EF42-1CD9-4D5B-8D6F-29708CBB7640}" destId="{89FAD6F5-86BC-4FBB-A368-B8EEDCABD8A0}" srcOrd="0" destOrd="0" presId="urn:microsoft.com/office/officeart/2005/8/layout/StepDownProcess"/>
    <dgm:cxn modelId="{C167C10C-7CA4-4219-94D9-3BFB3DAE10EC}" type="presParOf" srcId="{E3D7EF42-1CD9-4D5B-8D6F-29708CBB7640}" destId="{E36E1A90-6561-4EB1-A488-9BD6F4198466}"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EED8B-EC1A-40E3-A319-DFB2AC53FE61}">
      <dsp:nvSpPr>
        <dsp:cNvPr id="0" name=""/>
        <dsp:cNvSpPr/>
      </dsp:nvSpPr>
      <dsp:spPr>
        <a:xfrm>
          <a:off x="0" y="3915"/>
          <a:ext cx="5283200"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Support efforts to assess nutrient water quality and more effectively protect and restore waters from nutrient pollution.</a:t>
          </a:r>
        </a:p>
      </dsp:txBody>
      <dsp:txXfrm>
        <a:off x="114115" y="118030"/>
        <a:ext cx="5054970" cy="2109430"/>
      </dsp:txXfrm>
    </dsp:sp>
    <dsp:sp modelId="{9644A83B-A944-4F4B-B34A-41FCA37C8093}">
      <dsp:nvSpPr>
        <dsp:cNvPr id="0" name=""/>
        <dsp:cNvSpPr/>
      </dsp:nvSpPr>
      <dsp:spPr>
        <a:xfrm>
          <a:off x="0" y="2419336"/>
          <a:ext cx="5283200" cy="2337660"/>
        </a:xfrm>
        <a:prstGeom prst="roundRect">
          <a:avLst/>
        </a:prstGeom>
        <a:solidFill>
          <a:schemeClr val="accent5">
            <a:hueOff val="-5535448"/>
            <a:satOff val="19388"/>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Contribute to the continuous improvement of NARS and other monitoring and programs.</a:t>
          </a:r>
        </a:p>
      </dsp:txBody>
      <dsp:txXfrm>
        <a:off x="114115" y="2533451"/>
        <a:ext cx="5054970" cy="2109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DE2E9-DE7B-48AB-B5D0-09ACF5CFA8CB}">
      <dsp:nvSpPr>
        <dsp:cNvPr id="0" name=""/>
        <dsp:cNvSpPr/>
      </dsp:nvSpPr>
      <dsp:spPr>
        <a:xfrm rot="5400000">
          <a:off x="2304687" y="1631546"/>
          <a:ext cx="1442962" cy="164276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57709E-4CCE-4539-8848-13B7C5BC4A7E}">
      <dsp:nvSpPr>
        <dsp:cNvPr id="0" name=""/>
        <dsp:cNvSpPr/>
      </dsp:nvSpPr>
      <dsp:spPr>
        <a:xfrm>
          <a:off x="1922390" y="31993"/>
          <a:ext cx="2429099" cy="17002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SPATIAL:</a:t>
          </a:r>
        </a:p>
        <a:p>
          <a:pPr marL="0" lvl="0" indent="0" algn="ctr" defTabSz="800100">
            <a:lnSpc>
              <a:spcPct val="90000"/>
            </a:lnSpc>
            <a:spcBef>
              <a:spcPct val="0"/>
            </a:spcBef>
            <a:spcAft>
              <a:spcPct val="35000"/>
            </a:spcAft>
            <a:buNone/>
          </a:pPr>
          <a:r>
            <a:rPr lang="en-US" sz="1800" kern="1200" dirty="0"/>
            <a:t>Use N:P ratios to assess nutrient limitation</a:t>
          </a:r>
        </a:p>
      </dsp:txBody>
      <dsp:txXfrm>
        <a:off x="2005406" y="115009"/>
        <a:ext cx="2263067" cy="1534258"/>
      </dsp:txXfrm>
    </dsp:sp>
    <dsp:sp modelId="{9CE79D94-BCE5-4641-A122-F2941B0FFDC2}">
      <dsp:nvSpPr>
        <dsp:cNvPr id="0" name=""/>
        <dsp:cNvSpPr/>
      </dsp:nvSpPr>
      <dsp:spPr>
        <a:xfrm>
          <a:off x="4351489" y="194155"/>
          <a:ext cx="1766695" cy="137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National scale</a:t>
          </a:r>
        </a:p>
        <a:p>
          <a:pPr marL="171450" lvl="1" indent="-171450" algn="l" defTabSz="711200">
            <a:lnSpc>
              <a:spcPct val="90000"/>
            </a:lnSpc>
            <a:spcBef>
              <a:spcPct val="0"/>
            </a:spcBef>
            <a:spcAft>
              <a:spcPct val="15000"/>
            </a:spcAft>
            <a:buChar char="•"/>
          </a:pPr>
          <a:r>
            <a:rPr lang="en-US" sz="1600" kern="1200" dirty="0"/>
            <a:t>Regional scales:</a:t>
          </a:r>
        </a:p>
        <a:p>
          <a:pPr marL="342900" lvl="2" indent="-171450" algn="l" defTabSz="711200">
            <a:lnSpc>
              <a:spcPct val="90000"/>
            </a:lnSpc>
            <a:spcBef>
              <a:spcPct val="0"/>
            </a:spcBef>
            <a:spcAft>
              <a:spcPct val="15000"/>
            </a:spcAft>
            <a:buChar char="•"/>
          </a:pPr>
          <a:r>
            <a:rPr lang="en-US" sz="1600" kern="1200" dirty="0"/>
            <a:t>HUC 8</a:t>
          </a:r>
        </a:p>
        <a:p>
          <a:pPr marL="342900" lvl="2" indent="-171450" algn="l" defTabSz="711200">
            <a:lnSpc>
              <a:spcPct val="90000"/>
            </a:lnSpc>
            <a:spcBef>
              <a:spcPct val="0"/>
            </a:spcBef>
            <a:spcAft>
              <a:spcPct val="15000"/>
            </a:spcAft>
            <a:buChar char="•"/>
          </a:pPr>
          <a:r>
            <a:rPr lang="en-US" sz="1600" kern="1200" dirty="0"/>
            <a:t>EPA nutrient regions</a:t>
          </a:r>
        </a:p>
      </dsp:txBody>
      <dsp:txXfrm>
        <a:off x="4351489" y="194155"/>
        <a:ext cx="1766695" cy="1374249"/>
      </dsp:txXfrm>
    </dsp:sp>
    <dsp:sp modelId="{F7DD5AAA-B27B-4F43-931E-44100BACF849}">
      <dsp:nvSpPr>
        <dsp:cNvPr id="0" name=""/>
        <dsp:cNvSpPr/>
      </dsp:nvSpPr>
      <dsp:spPr>
        <a:xfrm rot="5400000">
          <a:off x="4318668" y="3541533"/>
          <a:ext cx="1442962" cy="164276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B6BA34-4AC7-4AA4-8A43-AFE5ABFC74C2}">
      <dsp:nvSpPr>
        <dsp:cNvPr id="0" name=""/>
        <dsp:cNvSpPr/>
      </dsp:nvSpPr>
      <dsp:spPr>
        <a:xfrm>
          <a:off x="3936371" y="1941981"/>
          <a:ext cx="2429099" cy="17002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WATER QUALITY:</a:t>
          </a:r>
        </a:p>
        <a:p>
          <a:pPr marL="0" lvl="0" indent="0" algn="ctr" defTabSz="800100">
            <a:lnSpc>
              <a:spcPct val="90000"/>
            </a:lnSpc>
            <a:spcBef>
              <a:spcPct val="0"/>
            </a:spcBef>
            <a:spcAft>
              <a:spcPct val="35000"/>
            </a:spcAft>
            <a:buNone/>
          </a:pPr>
          <a:r>
            <a:rPr lang="en-US" sz="1800" kern="1200" dirty="0"/>
            <a:t>Analyze limitations in relation to trophic and impairment status</a:t>
          </a:r>
        </a:p>
      </dsp:txBody>
      <dsp:txXfrm>
        <a:off x="4019387" y="2024997"/>
        <a:ext cx="2263067" cy="1534258"/>
      </dsp:txXfrm>
    </dsp:sp>
    <dsp:sp modelId="{7FA0D831-DD39-4026-8576-3DB4450D0D2C}">
      <dsp:nvSpPr>
        <dsp:cNvPr id="0" name=""/>
        <dsp:cNvSpPr/>
      </dsp:nvSpPr>
      <dsp:spPr>
        <a:xfrm>
          <a:off x="6365470" y="2104142"/>
          <a:ext cx="1766695" cy="137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Status based on TN, TP, chlorophyll-a</a:t>
          </a:r>
        </a:p>
      </dsp:txBody>
      <dsp:txXfrm>
        <a:off x="6365470" y="2104142"/>
        <a:ext cx="1766695" cy="1374249"/>
      </dsp:txXfrm>
    </dsp:sp>
    <dsp:sp modelId="{89FAD6F5-86BC-4FBB-A368-B8EEDCABD8A0}">
      <dsp:nvSpPr>
        <dsp:cNvPr id="0" name=""/>
        <dsp:cNvSpPr/>
      </dsp:nvSpPr>
      <dsp:spPr>
        <a:xfrm>
          <a:off x="5950352" y="3851968"/>
          <a:ext cx="2429099" cy="170029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TEMPORAL:</a:t>
          </a:r>
        </a:p>
        <a:p>
          <a:pPr marL="0" lvl="0" indent="0" algn="ctr" defTabSz="800100">
            <a:lnSpc>
              <a:spcPct val="90000"/>
            </a:lnSpc>
            <a:spcBef>
              <a:spcPct val="0"/>
            </a:spcBef>
            <a:spcAft>
              <a:spcPct val="35000"/>
            </a:spcAft>
            <a:buNone/>
          </a:pPr>
          <a:r>
            <a:rPr lang="en-US" sz="1800" kern="1200" dirty="0"/>
            <a:t>Examine stoichiometric shifts across time</a:t>
          </a:r>
        </a:p>
      </dsp:txBody>
      <dsp:txXfrm>
        <a:off x="6033368" y="3934984"/>
        <a:ext cx="2263067" cy="1534258"/>
      </dsp:txXfrm>
    </dsp:sp>
    <dsp:sp modelId="{E36E1A90-6561-4EB1-A488-9BD6F4198466}">
      <dsp:nvSpPr>
        <dsp:cNvPr id="0" name=""/>
        <dsp:cNvSpPr/>
      </dsp:nvSpPr>
      <dsp:spPr>
        <a:xfrm>
          <a:off x="8379451" y="4014130"/>
          <a:ext cx="1766695" cy="137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Across years</a:t>
          </a:r>
        </a:p>
        <a:p>
          <a:pPr marL="171450" lvl="1" indent="-171450" algn="l" defTabSz="711200">
            <a:lnSpc>
              <a:spcPct val="90000"/>
            </a:lnSpc>
            <a:spcBef>
              <a:spcPct val="0"/>
            </a:spcBef>
            <a:spcAft>
              <a:spcPct val="15000"/>
            </a:spcAft>
            <a:buChar char="•"/>
          </a:pPr>
          <a:r>
            <a:rPr lang="en-US" sz="1600" kern="1200" dirty="0"/>
            <a:t>Within years</a:t>
          </a:r>
        </a:p>
      </dsp:txBody>
      <dsp:txXfrm>
        <a:off x="8379451" y="4014130"/>
        <a:ext cx="1766695" cy="13742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8446B-B4A3-4994-B192-2AB2861E516E}"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35255-33D5-4C30-8519-E07D526941D0}" type="slidenum">
              <a:rPr lang="en-US" smtClean="0"/>
              <a:t>‹#›</a:t>
            </a:fld>
            <a:endParaRPr lang="en-US"/>
          </a:p>
        </p:txBody>
      </p:sp>
    </p:spTree>
    <p:extLst>
      <p:ext uri="{BB962C8B-B14F-4D97-AF65-F5344CB8AC3E}">
        <p14:creationId xmlns:p14="http://schemas.microsoft.com/office/powerpoint/2010/main" val="76067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EPA is inviting scientists to examine questions using data from the National Aquatic Resource Surveys (NARS) relating to national priorities including climate change, environmental justice, nutrient management, and other water quality challenges.</a:t>
            </a:r>
          </a:p>
          <a:p>
            <a:endParaRPr lang="en-US" dirty="0"/>
          </a:p>
        </p:txBody>
      </p:sp>
      <p:sp>
        <p:nvSpPr>
          <p:cNvPr id="4" name="Slide Number Placeholder 3"/>
          <p:cNvSpPr>
            <a:spLocks noGrp="1"/>
          </p:cNvSpPr>
          <p:nvPr>
            <p:ph type="sldNum" sz="quarter" idx="5"/>
          </p:nvPr>
        </p:nvSpPr>
        <p:spPr/>
        <p:txBody>
          <a:bodyPr/>
          <a:lstStyle/>
          <a:p>
            <a:fld id="{53B35255-33D5-4C30-8519-E07D526941D0}" type="slidenum">
              <a:rPr lang="en-US" smtClean="0"/>
              <a:t>3</a:t>
            </a:fld>
            <a:endParaRPr lang="en-US"/>
          </a:p>
        </p:txBody>
      </p:sp>
    </p:spTree>
    <p:extLst>
      <p:ext uri="{BB962C8B-B14F-4D97-AF65-F5344CB8AC3E}">
        <p14:creationId xmlns:p14="http://schemas.microsoft.com/office/powerpoint/2010/main" val="127149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EPA randomly samples 1000 waters in the lower 48 states each year and they rotate through waterbodies: lakes, rivers, wetlands, coastal waters </a:t>
            </a:r>
          </a:p>
          <a:p>
            <a:r>
              <a:rPr lang="en-US" dirty="0"/>
              <a:t>Sampling takes place during the summer (May through October)</a:t>
            </a:r>
          </a:p>
          <a:p>
            <a:endParaRPr lang="en-US" dirty="0"/>
          </a:p>
          <a:p>
            <a:r>
              <a:rPr lang="en-US" dirty="0"/>
              <a:t>~10% of sampled waters are revisited in the year that they are sampled. And some waters are revisited multiple years</a:t>
            </a:r>
          </a:p>
          <a:p>
            <a:endParaRPr lang="en-US" dirty="0"/>
          </a:p>
          <a:p>
            <a:r>
              <a:rPr lang="en-US" dirty="0"/>
              <a:t>Weights -- # lakes , miles stream (like any survey)</a:t>
            </a:r>
          </a:p>
          <a:p>
            <a:r>
              <a:rPr lang="en-US" dirty="0"/>
              <a:t>	example: in the recent </a:t>
            </a:r>
            <a:r>
              <a:rPr lang="en-US" dirty="0" err="1"/>
              <a:t>nrsa</a:t>
            </a:r>
            <a:r>
              <a:rPr lang="en-US" dirty="0"/>
              <a:t>, they sampled 1853 river/stream locations over the 2 years, and that represents 1.2 million miles of rivers/streams;</a:t>
            </a:r>
          </a:p>
          <a:p>
            <a:r>
              <a:rPr lang="en-US" dirty="0"/>
              <a:t>	small lakes tend to have a larger weight than large lakes</a:t>
            </a:r>
          </a:p>
        </p:txBody>
      </p:sp>
      <p:sp>
        <p:nvSpPr>
          <p:cNvPr id="4" name="Slide Number Placeholder 3"/>
          <p:cNvSpPr>
            <a:spLocks noGrp="1"/>
          </p:cNvSpPr>
          <p:nvPr>
            <p:ph type="sldNum" sz="quarter" idx="5"/>
          </p:nvPr>
        </p:nvSpPr>
        <p:spPr/>
        <p:txBody>
          <a:bodyPr/>
          <a:lstStyle/>
          <a:p>
            <a:fld id="{53B35255-33D5-4C30-8519-E07D526941D0}" type="slidenum">
              <a:rPr lang="en-US" smtClean="0"/>
              <a:t>4</a:t>
            </a:fld>
            <a:endParaRPr lang="en-US"/>
          </a:p>
        </p:txBody>
      </p:sp>
    </p:spTree>
    <p:extLst>
      <p:ext uri="{BB962C8B-B14F-4D97-AF65-F5344CB8AC3E}">
        <p14:creationId xmlns:p14="http://schemas.microsoft.com/office/powerpoint/2010/main" val="76854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all levels of analysis, use the weights to extrapolate the results to a broader, more general national/regional extent .</a:t>
            </a:r>
          </a:p>
        </p:txBody>
      </p:sp>
      <p:sp>
        <p:nvSpPr>
          <p:cNvPr id="4" name="Slide Number Placeholder 3"/>
          <p:cNvSpPr>
            <a:spLocks noGrp="1"/>
          </p:cNvSpPr>
          <p:nvPr>
            <p:ph type="sldNum" sz="quarter" idx="5"/>
          </p:nvPr>
        </p:nvSpPr>
        <p:spPr/>
        <p:txBody>
          <a:bodyPr/>
          <a:lstStyle/>
          <a:p>
            <a:fld id="{53B35255-33D5-4C30-8519-E07D526941D0}" type="slidenum">
              <a:rPr lang="en-US" smtClean="0"/>
              <a:t>6</a:t>
            </a:fld>
            <a:endParaRPr lang="en-US"/>
          </a:p>
        </p:txBody>
      </p:sp>
    </p:spTree>
    <p:extLst>
      <p:ext uri="{BB962C8B-B14F-4D97-AF65-F5344CB8AC3E}">
        <p14:creationId xmlns:p14="http://schemas.microsoft.com/office/powerpoint/2010/main" val="391411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How to/should I incorporate the bioavailable forms of nitrogen since trophic and impairments status are based on TN?</a:t>
            </a:r>
          </a:p>
          <a:p>
            <a:r>
              <a:rPr lang="en-US" dirty="0"/>
              <a:t>How to characterize nutrient limitation? </a:t>
            </a:r>
          </a:p>
        </p:txBody>
      </p:sp>
      <p:sp>
        <p:nvSpPr>
          <p:cNvPr id="4" name="Slide Number Placeholder 3"/>
          <p:cNvSpPr>
            <a:spLocks noGrp="1"/>
          </p:cNvSpPr>
          <p:nvPr>
            <p:ph type="sldNum" sz="quarter" idx="5"/>
          </p:nvPr>
        </p:nvSpPr>
        <p:spPr/>
        <p:txBody>
          <a:bodyPr/>
          <a:lstStyle/>
          <a:p>
            <a:fld id="{53B35255-33D5-4C30-8519-E07D526941D0}" type="slidenum">
              <a:rPr lang="en-US" smtClean="0"/>
              <a:t>7</a:t>
            </a:fld>
            <a:endParaRPr lang="en-US"/>
          </a:p>
        </p:txBody>
      </p:sp>
    </p:spTree>
    <p:extLst>
      <p:ext uri="{BB962C8B-B14F-4D97-AF65-F5344CB8AC3E}">
        <p14:creationId xmlns:p14="http://schemas.microsoft.com/office/powerpoint/2010/main" val="115567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Opinions about trophic status criteria? </a:t>
            </a:r>
          </a:p>
        </p:txBody>
      </p:sp>
      <p:sp>
        <p:nvSpPr>
          <p:cNvPr id="4" name="Slide Number Placeholder 3"/>
          <p:cNvSpPr>
            <a:spLocks noGrp="1"/>
          </p:cNvSpPr>
          <p:nvPr>
            <p:ph type="sldNum" sz="quarter" idx="5"/>
          </p:nvPr>
        </p:nvSpPr>
        <p:spPr/>
        <p:txBody>
          <a:bodyPr/>
          <a:lstStyle/>
          <a:p>
            <a:fld id="{53B35255-33D5-4C30-8519-E07D526941D0}" type="slidenum">
              <a:rPr lang="en-US" smtClean="0"/>
              <a:t>8</a:t>
            </a:fld>
            <a:endParaRPr lang="en-US"/>
          </a:p>
        </p:txBody>
      </p:sp>
    </p:spTree>
    <p:extLst>
      <p:ext uri="{BB962C8B-B14F-4D97-AF65-F5344CB8AC3E}">
        <p14:creationId xmlns:p14="http://schemas.microsoft.com/office/powerpoint/2010/main" val="355382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3/7/2022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56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482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9780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750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15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5761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407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527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0605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9980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1326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989136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B1EAB7-DCB3-43DB-99D2-81DD1B849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0051E895-72FB-4B3D-9F45-5112AF2DE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40661"/>
            <a:ext cx="6560083" cy="6621697"/>
          </a:xfrm>
          <a:custGeom>
            <a:avLst/>
            <a:gdLst>
              <a:gd name="connsiteX0" fmla="*/ 764202 w 6108862"/>
              <a:gd name="connsiteY0" fmla="*/ 685250 h 6166238"/>
              <a:gd name="connsiteX1" fmla="*/ 922672 w 6108862"/>
              <a:gd name="connsiteY1" fmla="*/ 721515 h 6166238"/>
              <a:gd name="connsiteX2" fmla="*/ 1237520 w 6108862"/>
              <a:gd name="connsiteY2" fmla="*/ 1273177 h 6166238"/>
              <a:gd name="connsiteX3" fmla="*/ 542266 w 6108862"/>
              <a:gd name="connsiteY3" fmla="*/ 1690856 h 6166238"/>
              <a:gd name="connsiteX4" fmla="*/ 234702 w 6108862"/>
              <a:gd name="connsiteY4" fmla="*/ 1126951 h 6166238"/>
              <a:gd name="connsiteX5" fmla="*/ 764202 w 6108862"/>
              <a:gd name="connsiteY5" fmla="*/ 685250 h 6166238"/>
              <a:gd name="connsiteX6" fmla="*/ 2784173 w 6108862"/>
              <a:gd name="connsiteY6" fmla="*/ 352577 h 6166238"/>
              <a:gd name="connsiteX7" fmla="*/ 2853063 w 6108862"/>
              <a:gd name="connsiteY7" fmla="*/ 368075 h 6166238"/>
              <a:gd name="connsiteX8" fmla="*/ 2990146 w 6108862"/>
              <a:gd name="connsiteY8" fmla="*/ 608299 h 6166238"/>
              <a:gd name="connsiteX9" fmla="*/ 2687619 w 6108862"/>
              <a:gd name="connsiteY9" fmla="*/ 790095 h 6166238"/>
              <a:gd name="connsiteX10" fmla="*/ 2553791 w 6108862"/>
              <a:gd name="connsiteY10" fmla="*/ 544679 h 6166238"/>
              <a:gd name="connsiteX11" fmla="*/ 2784173 w 6108862"/>
              <a:gd name="connsiteY11" fmla="*/ 352577 h 6166238"/>
              <a:gd name="connsiteX12" fmla="*/ 5540547 w 6108862"/>
              <a:gd name="connsiteY12" fmla="*/ 28121 h 6166238"/>
              <a:gd name="connsiteX13" fmla="*/ 5562942 w 6108862"/>
              <a:gd name="connsiteY13" fmla="*/ 28741 h 6166238"/>
              <a:gd name="connsiteX14" fmla="*/ 5993977 w 6108862"/>
              <a:gd name="connsiteY14" fmla="*/ 109654 h 6166238"/>
              <a:gd name="connsiteX15" fmla="*/ 6108862 w 6108862"/>
              <a:gd name="connsiteY15" fmla="*/ 177399 h 6166238"/>
              <a:gd name="connsiteX16" fmla="*/ 6108862 w 6108862"/>
              <a:gd name="connsiteY16" fmla="*/ 6166238 h 6166238"/>
              <a:gd name="connsiteX17" fmla="*/ 3076404 w 6108862"/>
              <a:gd name="connsiteY17" fmla="*/ 6166238 h 6166238"/>
              <a:gd name="connsiteX18" fmla="*/ 3069173 w 6108862"/>
              <a:gd name="connsiteY18" fmla="*/ 6161880 h 6166238"/>
              <a:gd name="connsiteX19" fmla="*/ 2596548 w 6108862"/>
              <a:gd name="connsiteY19" fmla="*/ 6161880 h 6166238"/>
              <a:gd name="connsiteX20" fmla="*/ 2590524 w 6108862"/>
              <a:gd name="connsiteY20" fmla="*/ 6166238 h 6166238"/>
              <a:gd name="connsiteX21" fmla="*/ 973826 w 6108862"/>
              <a:gd name="connsiteY21" fmla="*/ 6166238 h 6166238"/>
              <a:gd name="connsiteX22" fmla="*/ 984917 w 6108862"/>
              <a:gd name="connsiteY22" fmla="*/ 6051673 h 6166238"/>
              <a:gd name="connsiteX23" fmla="*/ 868428 w 6108862"/>
              <a:gd name="connsiteY23" fmla="*/ 5385343 h 6166238"/>
              <a:gd name="connsiteX24" fmla="*/ 262754 w 6108862"/>
              <a:gd name="connsiteY24" fmla="*/ 4965183 h 6166238"/>
              <a:gd name="connsiteX25" fmla="*/ 38649 w 6108862"/>
              <a:gd name="connsiteY25" fmla="*/ 4272564 h 6166238"/>
              <a:gd name="connsiteX26" fmla="*/ 449354 w 6108862"/>
              <a:gd name="connsiteY26" fmla="*/ 3471378 h 6166238"/>
              <a:gd name="connsiteX27" fmla="*/ 3080 w 6108862"/>
              <a:gd name="connsiteY27" fmla="*/ 2700958 h 6166238"/>
              <a:gd name="connsiteX28" fmla="*/ 332652 w 6108862"/>
              <a:gd name="connsiteY28" fmla="*/ 2027403 h 6166238"/>
              <a:gd name="connsiteX29" fmla="*/ 1493242 w 6108862"/>
              <a:gd name="connsiteY29" fmla="*/ 1948439 h 6166238"/>
              <a:gd name="connsiteX30" fmla="*/ 1671085 w 6108862"/>
              <a:gd name="connsiteY30" fmla="*/ 1299370 h 6166238"/>
              <a:gd name="connsiteX31" fmla="*/ 1312997 w 6108862"/>
              <a:gd name="connsiteY31" fmla="*/ 592260 h 6166238"/>
              <a:gd name="connsiteX32" fmla="*/ 1715953 w 6108862"/>
              <a:gd name="connsiteY32" fmla="*/ 117624 h 6166238"/>
              <a:gd name="connsiteX33" fmla="*/ 1808943 w 6108862"/>
              <a:gd name="connsiteY33" fmla="*/ 107395 h 6166238"/>
              <a:gd name="connsiteX34" fmla="*/ 2237471 w 6108862"/>
              <a:gd name="connsiteY34" fmla="*/ 310500 h 6166238"/>
              <a:gd name="connsiteX35" fmla="*/ 2485909 w 6108862"/>
              <a:gd name="connsiteY35" fmla="*/ 1155778 h 6166238"/>
              <a:gd name="connsiteX36" fmla="*/ 2591220 w 6108862"/>
              <a:gd name="connsiteY36" fmla="*/ 1297896 h 6166238"/>
              <a:gd name="connsiteX37" fmla="*/ 2868562 w 6108862"/>
              <a:gd name="connsiteY37" fmla="*/ 1267985 h 6166238"/>
              <a:gd name="connsiteX38" fmla="*/ 3225565 w 6108862"/>
              <a:gd name="connsiteY38" fmla="*/ 859062 h 6166238"/>
              <a:gd name="connsiteX39" fmla="*/ 4134696 w 6108862"/>
              <a:gd name="connsiteY39" fmla="*/ 1265738 h 6166238"/>
              <a:gd name="connsiteX40" fmla="*/ 4447839 w 6108862"/>
              <a:gd name="connsiteY40" fmla="*/ 964607 h 6166238"/>
              <a:gd name="connsiteX41" fmla="*/ 4512622 w 6108862"/>
              <a:gd name="connsiteY41" fmla="*/ 832871 h 6166238"/>
              <a:gd name="connsiteX42" fmla="*/ 5392306 w 6108862"/>
              <a:gd name="connsiteY42" fmla="*/ 38891 h 6166238"/>
              <a:gd name="connsiteX43" fmla="*/ 5540547 w 6108862"/>
              <a:gd name="connsiteY43" fmla="*/ 28121 h 6166238"/>
              <a:gd name="connsiteX44" fmla="*/ 4034654 w 6108862"/>
              <a:gd name="connsiteY44" fmla="*/ 767 h 6166238"/>
              <a:gd name="connsiteX45" fmla="*/ 4177239 w 6108862"/>
              <a:gd name="connsiteY45" fmla="*/ 33390 h 6166238"/>
              <a:gd name="connsiteX46" fmla="*/ 4460625 w 6108862"/>
              <a:gd name="connsiteY46" fmla="*/ 529879 h 6166238"/>
              <a:gd name="connsiteX47" fmla="*/ 3834959 w 6108862"/>
              <a:gd name="connsiteY47" fmla="*/ 905558 h 6166238"/>
              <a:gd name="connsiteX48" fmla="*/ 3558159 w 6108862"/>
              <a:gd name="connsiteY48" fmla="*/ 398066 h 6166238"/>
              <a:gd name="connsiteX49" fmla="*/ 4034654 w 6108862"/>
              <a:gd name="connsiteY49" fmla="*/ 767 h 616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08862" h="6166238">
                <a:moveTo>
                  <a:pt x="764202" y="685250"/>
                </a:moveTo>
                <a:cubicBezTo>
                  <a:pt x="818648" y="688659"/>
                  <a:pt x="872179" y="700903"/>
                  <a:pt x="922672" y="721515"/>
                </a:cubicBezTo>
                <a:cubicBezTo>
                  <a:pt x="1135697" y="807918"/>
                  <a:pt x="1267587" y="1039231"/>
                  <a:pt x="1237520" y="1273177"/>
                </a:cubicBezTo>
                <a:cubicBezTo>
                  <a:pt x="1193893" y="1615922"/>
                  <a:pt x="852078" y="1820733"/>
                  <a:pt x="542266" y="1690856"/>
                </a:cubicBezTo>
                <a:cubicBezTo>
                  <a:pt x="327227" y="1600814"/>
                  <a:pt x="198127" y="1363456"/>
                  <a:pt x="234702" y="1126951"/>
                </a:cubicBezTo>
                <a:cubicBezTo>
                  <a:pt x="277168" y="852320"/>
                  <a:pt x="512122" y="670215"/>
                  <a:pt x="764202" y="685250"/>
                </a:cubicBezTo>
                <a:close/>
                <a:moveTo>
                  <a:pt x="2784173" y="352577"/>
                </a:moveTo>
                <a:cubicBezTo>
                  <a:pt x="2807824" y="353973"/>
                  <a:pt x="2831087" y="359242"/>
                  <a:pt x="2853063" y="368075"/>
                </a:cubicBezTo>
                <a:cubicBezTo>
                  <a:pt x="2946053" y="405659"/>
                  <a:pt x="3003242" y="506165"/>
                  <a:pt x="2990146" y="608299"/>
                </a:cubicBezTo>
                <a:cubicBezTo>
                  <a:pt x="2971005" y="757470"/>
                  <a:pt x="2822377" y="846585"/>
                  <a:pt x="2687619" y="790095"/>
                </a:cubicBezTo>
                <a:cubicBezTo>
                  <a:pt x="2594009" y="750884"/>
                  <a:pt x="2537828" y="647665"/>
                  <a:pt x="2553791" y="544679"/>
                </a:cubicBezTo>
                <a:cubicBezTo>
                  <a:pt x="2572234" y="425187"/>
                  <a:pt x="2674523" y="345991"/>
                  <a:pt x="2784173" y="352577"/>
                </a:cubicBezTo>
                <a:close/>
                <a:moveTo>
                  <a:pt x="5540547" y="28121"/>
                </a:moveTo>
                <a:lnTo>
                  <a:pt x="5562942" y="28741"/>
                </a:lnTo>
                <a:cubicBezTo>
                  <a:pt x="5743924" y="35211"/>
                  <a:pt x="5885312" y="63496"/>
                  <a:pt x="5993977" y="109654"/>
                </a:cubicBezTo>
                <a:lnTo>
                  <a:pt x="6108862" y="177399"/>
                </a:lnTo>
                <a:lnTo>
                  <a:pt x="6108862" y="6166238"/>
                </a:lnTo>
                <a:lnTo>
                  <a:pt x="3076404" y="6166238"/>
                </a:lnTo>
                <a:lnTo>
                  <a:pt x="3069173" y="6161880"/>
                </a:lnTo>
                <a:lnTo>
                  <a:pt x="2596548" y="6161880"/>
                </a:lnTo>
                <a:lnTo>
                  <a:pt x="2590524" y="6166238"/>
                </a:lnTo>
                <a:lnTo>
                  <a:pt x="973826" y="6166238"/>
                </a:lnTo>
                <a:lnTo>
                  <a:pt x="984917" y="6051673"/>
                </a:lnTo>
                <a:cubicBezTo>
                  <a:pt x="1009598" y="5825339"/>
                  <a:pt x="1031393" y="5589998"/>
                  <a:pt x="868428" y="5385343"/>
                </a:cubicBezTo>
                <a:cubicBezTo>
                  <a:pt x="677876" y="5146281"/>
                  <a:pt x="475933" y="5253608"/>
                  <a:pt x="262754" y="4965183"/>
                </a:cubicBezTo>
                <a:cubicBezTo>
                  <a:pt x="105136" y="4752005"/>
                  <a:pt x="-25514" y="4556184"/>
                  <a:pt x="38649" y="4272564"/>
                </a:cubicBezTo>
                <a:cubicBezTo>
                  <a:pt x="124509" y="3893242"/>
                  <a:pt x="452763" y="3745236"/>
                  <a:pt x="449354" y="3471378"/>
                </a:cubicBezTo>
                <a:cubicBezTo>
                  <a:pt x="445479" y="3142194"/>
                  <a:pt x="42523" y="3076251"/>
                  <a:pt x="3080" y="2700958"/>
                </a:cubicBezTo>
                <a:cubicBezTo>
                  <a:pt x="-22647" y="2456164"/>
                  <a:pt x="115055" y="2163014"/>
                  <a:pt x="332652" y="2027403"/>
                </a:cubicBezTo>
                <a:cubicBezTo>
                  <a:pt x="733670" y="1777182"/>
                  <a:pt x="1185756" y="2199435"/>
                  <a:pt x="1493242" y="1948439"/>
                </a:cubicBezTo>
                <a:cubicBezTo>
                  <a:pt x="1676897" y="1798492"/>
                  <a:pt x="1706809" y="1492246"/>
                  <a:pt x="1671085" y="1299370"/>
                </a:cubicBezTo>
                <a:cubicBezTo>
                  <a:pt x="1602970" y="932136"/>
                  <a:pt x="1301838" y="872003"/>
                  <a:pt x="1312997" y="592260"/>
                </a:cubicBezTo>
                <a:cubicBezTo>
                  <a:pt x="1321211" y="384349"/>
                  <a:pt x="1497582" y="166056"/>
                  <a:pt x="1715953" y="117624"/>
                </a:cubicBezTo>
                <a:cubicBezTo>
                  <a:pt x="1746484" y="110804"/>
                  <a:pt x="1777667" y="107395"/>
                  <a:pt x="1808943" y="107395"/>
                </a:cubicBezTo>
                <a:cubicBezTo>
                  <a:pt x="2020029" y="107395"/>
                  <a:pt x="2186171" y="262378"/>
                  <a:pt x="2237471" y="310500"/>
                </a:cubicBezTo>
                <a:cubicBezTo>
                  <a:pt x="2480329" y="537317"/>
                  <a:pt x="2288150" y="815280"/>
                  <a:pt x="2485909" y="1155778"/>
                </a:cubicBezTo>
                <a:cubicBezTo>
                  <a:pt x="2516634" y="1206225"/>
                  <a:pt x="2551885" y="1253804"/>
                  <a:pt x="2591220" y="1297896"/>
                </a:cubicBezTo>
                <a:cubicBezTo>
                  <a:pt x="2668711" y="1386005"/>
                  <a:pt x="2813078" y="1370507"/>
                  <a:pt x="2868562" y="1267985"/>
                </a:cubicBezTo>
                <a:cubicBezTo>
                  <a:pt x="2960234" y="1098510"/>
                  <a:pt x="3047877" y="908501"/>
                  <a:pt x="3225565" y="859062"/>
                </a:cubicBezTo>
                <a:cubicBezTo>
                  <a:pt x="3571023" y="762896"/>
                  <a:pt x="3776685" y="1334008"/>
                  <a:pt x="4134696" y="1265738"/>
                </a:cubicBezTo>
                <a:cubicBezTo>
                  <a:pt x="4283325" y="1237377"/>
                  <a:pt x="4369495" y="1115560"/>
                  <a:pt x="4447839" y="964607"/>
                </a:cubicBezTo>
                <a:cubicBezTo>
                  <a:pt x="4469614" y="922528"/>
                  <a:pt x="4490847" y="878203"/>
                  <a:pt x="4512622" y="832871"/>
                </a:cubicBezTo>
                <a:cubicBezTo>
                  <a:pt x="4579885" y="593344"/>
                  <a:pt x="4679074" y="112200"/>
                  <a:pt x="5392306" y="38891"/>
                </a:cubicBezTo>
                <a:cubicBezTo>
                  <a:pt x="5441257" y="30524"/>
                  <a:pt x="5490899" y="26959"/>
                  <a:pt x="5540547" y="28121"/>
                </a:cubicBezTo>
                <a:close/>
                <a:moveTo>
                  <a:pt x="4034654" y="767"/>
                </a:moveTo>
                <a:cubicBezTo>
                  <a:pt x="4083637" y="3866"/>
                  <a:pt x="4131797" y="14871"/>
                  <a:pt x="4177239" y="33390"/>
                </a:cubicBezTo>
                <a:cubicBezTo>
                  <a:pt x="4368953" y="110882"/>
                  <a:pt x="4487670" y="319025"/>
                  <a:pt x="4460625" y="529879"/>
                </a:cubicBezTo>
                <a:cubicBezTo>
                  <a:pt x="4421027" y="837830"/>
                  <a:pt x="4113773" y="1021795"/>
                  <a:pt x="3834959" y="905558"/>
                </a:cubicBezTo>
                <a:cubicBezTo>
                  <a:pt x="3641230" y="824502"/>
                  <a:pt x="3524993" y="611090"/>
                  <a:pt x="3558159" y="398066"/>
                </a:cubicBezTo>
                <a:cubicBezTo>
                  <a:pt x="3596362" y="150946"/>
                  <a:pt x="3807837" y="-12639"/>
                  <a:pt x="4034654"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AC5EDD-DC4C-451F-B454-88EF2D1C4C74}"/>
              </a:ext>
            </a:extLst>
          </p:cNvPr>
          <p:cNvSpPr>
            <a:spLocks noGrp="1"/>
          </p:cNvSpPr>
          <p:nvPr>
            <p:ph type="ctrTitle"/>
          </p:nvPr>
        </p:nvSpPr>
        <p:spPr>
          <a:xfrm>
            <a:off x="6560081" y="663959"/>
            <a:ext cx="5419715" cy="4003619"/>
          </a:xfrm>
        </p:spPr>
        <p:txBody>
          <a:bodyPr>
            <a:normAutofit fontScale="90000"/>
          </a:bodyPr>
          <a:lstStyle/>
          <a:p>
            <a:pPr>
              <a:lnSpc>
                <a:spcPct val="90000"/>
              </a:lnSpc>
            </a:pPr>
            <a:r>
              <a:rPr lang="en-US" dirty="0"/>
              <a:t>Using ES and NARS data to examine nutrient limitations across the US</a:t>
            </a:r>
          </a:p>
        </p:txBody>
      </p:sp>
      <p:sp>
        <p:nvSpPr>
          <p:cNvPr id="3" name="Subtitle 2">
            <a:extLst>
              <a:ext uri="{FF2B5EF4-FFF2-40B4-BE49-F238E27FC236}">
                <a16:creationId xmlns:a16="http://schemas.microsoft.com/office/drawing/2014/main" id="{A3BC4252-0257-43FB-9B07-D133E9400299}"/>
              </a:ext>
            </a:extLst>
          </p:cNvPr>
          <p:cNvSpPr>
            <a:spLocks noGrp="1"/>
          </p:cNvSpPr>
          <p:nvPr>
            <p:ph type="subTitle" idx="1"/>
          </p:nvPr>
        </p:nvSpPr>
        <p:spPr>
          <a:xfrm>
            <a:off x="6944138" y="4884667"/>
            <a:ext cx="4638261" cy="993828"/>
          </a:xfrm>
        </p:spPr>
        <p:txBody>
          <a:bodyPr anchor="ctr">
            <a:normAutofit/>
          </a:bodyPr>
          <a:lstStyle/>
          <a:p>
            <a:r>
              <a:rPr lang="en-US"/>
              <a:t>EPA NARS data challenge 2022</a:t>
            </a:r>
          </a:p>
        </p:txBody>
      </p:sp>
      <p:pic>
        <p:nvPicPr>
          <p:cNvPr id="5" name="Picture 4">
            <a:extLst>
              <a:ext uri="{FF2B5EF4-FFF2-40B4-BE49-F238E27FC236}">
                <a16:creationId xmlns:a16="http://schemas.microsoft.com/office/drawing/2014/main" id="{40A75AFD-E4CF-4000-90E3-4A8C402FA934}"/>
              </a:ext>
            </a:extLst>
          </p:cNvPr>
          <p:cNvPicPr>
            <a:picLocks noChangeAspect="1"/>
          </p:cNvPicPr>
          <p:nvPr/>
        </p:nvPicPr>
        <p:blipFill>
          <a:blip r:embed="rId2"/>
          <a:stretch>
            <a:fillRect/>
          </a:stretch>
        </p:blipFill>
        <p:spPr>
          <a:xfrm>
            <a:off x="973562" y="1929089"/>
            <a:ext cx="3519416" cy="4184905"/>
          </a:xfrm>
          <a:prstGeom prst="rect">
            <a:avLst/>
          </a:prstGeom>
        </p:spPr>
      </p:pic>
    </p:spTree>
    <p:extLst>
      <p:ext uri="{BB962C8B-B14F-4D97-AF65-F5344CB8AC3E}">
        <p14:creationId xmlns:p14="http://schemas.microsoft.com/office/powerpoint/2010/main" val="405269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8E47-DEFD-4BDF-B84F-2269CB5CD041}"/>
              </a:ext>
            </a:extLst>
          </p:cNvPr>
          <p:cNvSpPr>
            <a:spLocks noGrp="1"/>
          </p:cNvSpPr>
          <p:nvPr>
            <p:ph type="title"/>
          </p:nvPr>
        </p:nvSpPr>
        <p:spPr/>
        <p:txBody>
          <a:bodyPr>
            <a:normAutofit/>
          </a:bodyPr>
          <a:lstStyle/>
          <a:p>
            <a:r>
              <a:rPr lang="en-US" sz="6000" dirty="0"/>
              <a:t>Agenda	</a:t>
            </a:r>
          </a:p>
        </p:txBody>
      </p:sp>
      <p:sp>
        <p:nvSpPr>
          <p:cNvPr id="3" name="Content Placeholder 2">
            <a:extLst>
              <a:ext uri="{FF2B5EF4-FFF2-40B4-BE49-F238E27FC236}">
                <a16:creationId xmlns:a16="http://schemas.microsoft.com/office/drawing/2014/main" id="{9B82F231-F9BE-4828-9F30-6E740C0B59EE}"/>
              </a:ext>
            </a:extLst>
          </p:cNvPr>
          <p:cNvSpPr>
            <a:spLocks noGrp="1"/>
          </p:cNvSpPr>
          <p:nvPr>
            <p:ph idx="1"/>
          </p:nvPr>
        </p:nvSpPr>
        <p:spPr>
          <a:xfrm>
            <a:off x="227635" y="3564614"/>
            <a:ext cx="10972800" cy="4036534"/>
          </a:xfrm>
        </p:spPr>
        <p:txBody>
          <a:bodyPr>
            <a:normAutofit/>
          </a:bodyPr>
          <a:lstStyle/>
          <a:p>
            <a:r>
              <a:rPr lang="en-US" sz="3600" dirty="0"/>
              <a:t>What is the challenge?</a:t>
            </a:r>
          </a:p>
          <a:p>
            <a:r>
              <a:rPr lang="en-US" sz="3600" dirty="0"/>
              <a:t>National Aquatic Resource Survey data</a:t>
            </a:r>
          </a:p>
          <a:p>
            <a:r>
              <a:rPr lang="en-US" sz="3600" dirty="0"/>
              <a:t>What I want to do</a:t>
            </a:r>
          </a:p>
        </p:txBody>
      </p:sp>
    </p:spTree>
    <p:extLst>
      <p:ext uri="{BB962C8B-B14F-4D97-AF65-F5344CB8AC3E}">
        <p14:creationId xmlns:p14="http://schemas.microsoft.com/office/powerpoint/2010/main" val="72893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2">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B5AF3F-73E5-4D4C-92CB-73C58431EE0E}"/>
              </a:ext>
            </a:extLst>
          </p:cNvPr>
          <p:cNvSpPr>
            <a:spLocks noGrp="1"/>
          </p:cNvSpPr>
          <p:nvPr>
            <p:ph type="title"/>
          </p:nvPr>
        </p:nvSpPr>
        <p:spPr>
          <a:xfrm>
            <a:off x="562271" y="810563"/>
            <a:ext cx="3705572" cy="5409262"/>
          </a:xfrm>
        </p:spPr>
        <p:txBody>
          <a:bodyPr vert="horz" lIns="91440" tIns="45720" rIns="91440" bIns="45720" rtlCol="0" anchor="t">
            <a:normAutofit/>
          </a:bodyPr>
          <a:lstStyle/>
          <a:p>
            <a:r>
              <a:rPr lang="en-US" dirty="0"/>
              <a:t>The Challenge</a:t>
            </a:r>
          </a:p>
        </p:txBody>
      </p:sp>
      <p:graphicFrame>
        <p:nvGraphicFramePr>
          <p:cNvPr id="52" name="Content Placeholder 2">
            <a:extLst>
              <a:ext uri="{FF2B5EF4-FFF2-40B4-BE49-F238E27FC236}">
                <a16:creationId xmlns:a16="http://schemas.microsoft.com/office/drawing/2014/main" id="{54313C0B-0F37-4321-AB30-B54DAB82FEC2}"/>
              </a:ext>
            </a:extLst>
          </p:cNvPr>
          <p:cNvGraphicFramePr>
            <a:graphicFrameLocks noGrp="1"/>
          </p:cNvGraphicFramePr>
          <p:nvPr>
            <p:ph idx="1"/>
            <p:extLst>
              <p:ext uri="{D42A27DB-BD31-4B8C-83A1-F6EECF244321}">
                <p14:modId xmlns:p14="http://schemas.microsoft.com/office/powerpoint/2010/main" val="3382640454"/>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 name="TextBox 52">
            <a:extLst>
              <a:ext uri="{FF2B5EF4-FFF2-40B4-BE49-F238E27FC236}">
                <a16:creationId xmlns:a16="http://schemas.microsoft.com/office/drawing/2014/main" id="{5F1B007E-E090-45E7-A2FC-D5AE0F24912A}"/>
              </a:ext>
            </a:extLst>
          </p:cNvPr>
          <p:cNvSpPr txBox="1"/>
          <p:nvPr/>
        </p:nvSpPr>
        <p:spPr>
          <a:xfrm>
            <a:off x="361855" y="2521059"/>
            <a:ext cx="3705572" cy="1815882"/>
          </a:xfrm>
          <a:prstGeom prst="rect">
            <a:avLst/>
          </a:prstGeom>
          <a:noFill/>
        </p:spPr>
        <p:txBody>
          <a:bodyPr wrap="square">
            <a:spAutoFit/>
          </a:bodyPr>
          <a:lstStyle/>
          <a:p>
            <a:r>
              <a:rPr lang="en-US" sz="2800" dirty="0"/>
              <a:t>Scope: results should have broad regional or national implications </a:t>
            </a:r>
          </a:p>
        </p:txBody>
      </p:sp>
      <p:cxnSp>
        <p:nvCxnSpPr>
          <p:cNvPr id="14" name="Straight Connector 13">
            <a:extLst>
              <a:ext uri="{FF2B5EF4-FFF2-40B4-BE49-F238E27FC236}">
                <a16:creationId xmlns:a16="http://schemas.microsoft.com/office/drawing/2014/main" id="{875DBF08-56CC-407A-9178-682301ED8AAB}"/>
              </a:ext>
            </a:extLst>
          </p:cNvPr>
          <p:cNvCxnSpPr/>
          <p:nvPr/>
        </p:nvCxnSpPr>
        <p:spPr>
          <a:xfrm>
            <a:off x="281135" y="2521059"/>
            <a:ext cx="3867011" cy="0"/>
          </a:xfrm>
          <a:prstGeom prst="line">
            <a:avLst/>
          </a:prstGeom>
          <a:ln w="762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52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FF5666-5B80-4EA9-AF73-1DEFEDCCD9EC}"/>
              </a:ext>
            </a:extLst>
          </p:cNvPr>
          <p:cNvSpPr>
            <a:spLocks noGrp="1"/>
          </p:cNvSpPr>
          <p:nvPr>
            <p:ph type="title"/>
          </p:nvPr>
        </p:nvSpPr>
        <p:spPr>
          <a:xfrm>
            <a:off x="262360" y="775752"/>
            <a:ext cx="10972800" cy="1570804"/>
          </a:xfrm>
        </p:spPr>
        <p:txBody>
          <a:bodyPr>
            <a:normAutofit/>
          </a:bodyPr>
          <a:lstStyle/>
          <a:p>
            <a:r>
              <a:rPr lang="en-US" sz="8800" dirty="0"/>
              <a:t>NARS Data </a:t>
            </a:r>
          </a:p>
        </p:txBody>
      </p:sp>
      <p:pic>
        <p:nvPicPr>
          <p:cNvPr id="5" name="Picture 4">
            <a:extLst>
              <a:ext uri="{FF2B5EF4-FFF2-40B4-BE49-F238E27FC236}">
                <a16:creationId xmlns:a16="http://schemas.microsoft.com/office/drawing/2014/main" id="{E5BA2D01-77C3-4CC2-8C33-1DEFBB2D32B2}"/>
              </a:ext>
            </a:extLst>
          </p:cNvPr>
          <p:cNvPicPr>
            <a:picLocks noChangeAspect="1"/>
          </p:cNvPicPr>
          <p:nvPr/>
        </p:nvPicPr>
        <p:blipFill>
          <a:blip r:embed="rId3"/>
          <a:stretch>
            <a:fillRect/>
          </a:stretch>
        </p:blipFill>
        <p:spPr>
          <a:xfrm>
            <a:off x="6265462" y="2636356"/>
            <a:ext cx="5281060" cy="3445892"/>
          </a:xfrm>
          <a:prstGeom prst="rect">
            <a:avLst/>
          </a:prstGeom>
        </p:spPr>
      </p:pic>
      <p:sp>
        <p:nvSpPr>
          <p:cNvPr id="6" name="TextBox 5">
            <a:extLst>
              <a:ext uri="{FF2B5EF4-FFF2-40B4-BE49-F238E27FC236}">
                <a16:creationId xmlns:a16="http://schemas.microsoft.com/office/drawing/2014/main" id="{56D83CB9-DB39-4BB9-AAD9-B055C0EED4DA}"/>
              </a:ext>
            </a:extLst>
          </p:cNvPr>
          <p:cNvSpPr txBox="1"/>
          <p:nvPr/>
        </p:nvSpPr>
        <p:spPr>
          <a:xfrm>
            <a:off x="299269" y="2937641"/>
            <a:ext cx="5323763" cy="2554545"/>
          </a:xfrm>
          <a:prstGeom prst="rect">
            <a:avLst/>
          </a:prstGeom>
          <a:noFill/>
        </p:spPr>
        <p:txBody>
          <a:bodyPr wrap="square" rtlCol="0">
            <a:spAutoFit/>
          </a:bodyPr>
          <a:lstStyle/>
          <a:p>
            <a:r>
              <a:rPr lang="en-US" sz="3200" dirty="0"/>
              <a:t>NLA data</a:t>
            </a:r>
          </a:p>
          <a:p>
            <a:pPr marL="285750" indent="-285750">
              <a:buFont typeface="Arial" panose="020B0604020202020204" pitchFamily="34" charset="0"/>
              <a:buChar char="•"/>
            </a:pPr>
            <a:r>
              <a:rPr lang="en-US" sz="3200" dirty="0"/>
              <a:t>2007, 2012, 2017</a:t>
            </a:r>
          </a:p>
          <a:p>
            <a:endParaRPr lang="en-US" sz="3200" dirty="0"/>
          </a:p>
          <a:p>
            <a:r>
              <a:rPr lang="en-US" sz="3200" dirty="0"/>
              <a:t>NRSA data</a:t>
            </a:r>
          </a:p>
          <a:p>
            <a:pPr marL="285750" indent="-285750">
              <a:buFont typeface="Arial" panose="020B0604020202020204" pitchFamily="34" charset="0"/>
              <a:buChar char="•"/>
            </a:pPr>
            <a:r>
              <a:rPr lang="en-US" sz="3200" dirty="0"/>
              <a:t>2008-9, 2013-14, 2018-19</a:t>
            </a:r>
          </a:p>
        </p:txBody>
      </p:sp>
    </p:spTree>
    <p:extLst>
      <p:ext uri="{BB962C8B-B14F-4D97-AF65-F5344CB8AC3E}">
        <p14:creationId xmlns:p14="http://schemas.microsoft.com/office/powerpoint/2010/main" val="27068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3C75E6FF-1B14-4AD5-93A1-C436971F6205}"/>
              </a:ext>
            </a:extLst>
          </p:cNvPr>
          <p:cNvPicPr>
            <a:picLocks noChangeAspect="1"/>
          </p:cNvPicPr>
          <p:nvPr/>
        </p:nvPicPr>
        <p:blipFill>
          <a:blip r:embed="rId2"/>
          <a:stretch>
            <a:fillRect/>
          </a:stretch>
        </p:blipFill>
        <p:spPr>
          <a:xfrm>
            <a:off x="0" y="3583237"/>
            <a:ext cx="4600913" cy="3243643"/>
          </a:xfrm>
          <a:prstGeom prst="rect">
            <a:avLst/>
          </a:prstGeom>
        </p:spPr>
      </p:pic>
      <p:sp>
        <p:nvSpPr>
          <p:cNvPr id="13" name="TextBox 12">
            <a:extLst>
              <a:ext uri="{FF2B5EF4-FFF2-40B4-BE49-F238E27FC236}">
                <a16:creationId xmlns:a16="http://schemas.microsoft.com/office/drawing/2014/main" id="{CBE9872A-1E2A-44AD-A8A8-02893B0B4802}"/>
              </a:ext>
            </a:extLst>
          </p:cNvPr>
          <p:cNvSpPr txBox="1"/>
          <p:nvPr/>
        </p:nvSpPr>
        <p:spPr>
          <a:xfrm>
            <a:off x="2729409" y="6490833"/>
            <a:ext cx="2120383" cy="494108"/>
          </a:xfrm>
          <a:prstGeom prst="rect">
            <a:avLst/>
          </a:prstGeom>
        </p:spPr>
        <p:txBody>
          <a:bodyPr vert="horz" lIns="91440" tIns="45720" rIns="91440" bIns="45720" rtlCol="0">
            <a:normAutofit/>
          </a:bodyPr>
          <a:lstStyle/>
          <a:p>
            <a:pPr>
              <a:lnSpc>
                <a:spcPct val="110000"/>
              </a:lnSpc>
              <a:spcAft>
                <a:spcPts val="600"/>
              </a:spcAft>
              <a:buClr>
                <a:schemeClr val="accent5"/>
              </a:buClr>
            </a:pPr>
            <a:r>
              <a:rPr lang="en-US" dirty="0"/>
              <a:t>Image from EPA</a:t>
            </a:r>
          </a:p>
        </p:txBody>
      </p:sp>
      <p:sp>
        <p:nvSpPr>
          <p:cNvPr id="19" name="Title 1">
            <a:extLst>
              <a:ext uri="{FF2B5EF4-FFF2-40B4-BE49-F238E27FC236}">
                <a16:creationId xmlns:a16="http://schemas.microsoft.com/office/drawing/2014/main" id="{A21EA090-D27A-4550-BBFB-92F3CE2D6642}"/>
              </a:ext>
            </a:extLst>
          </p:cNvPr>
          <p:cNvSpPr>
            <a:spLocks noGrp="1"/>
          </p:cNvSpPr>
          <p:nvPr>
            <p:ph type="title"/>
          </p:nvPr>
        </p:nvSpPr>
        <p:spPr>
          <a:xfrm>
            <a:off x="517003" y="1194138"/>
            <a:ext cx="10972800" cy="1325563"/>
          </a:xfrm>
        </p:spPr>
        <p:txBody>
          <a:bodyPr>
            <a:normAutofit/>
          </a:bodyPr>
          <a:lstStyle/>
          <a:p>
            <a:r>
              <a:rPr lang="en-US" sz="6000" dirty="0"/>
              <a:t>Parameters</a:t>
            </a:r>
          </a:p>
        </p:txBody>
      </p:sp>
      <p:sp>
        <p:nvSpPr>
          <p:cNvPr id="21" name="TextBox 20">
            <a:extLst>
              <a:ext uri="{FF2B5EF4-FFF2-40B4-BE49-F238E27FC236}">
                <a16:creationId xmlns:a16="http://schemas.microsoft.com/office/drawing/2014/main" id="{D0531E4F-D7FA-4759-BA85-77E4E41E88B8}"/>
              </a:ext>
            </a:extLst>
          </p:cNvPr>
          <p:cNvSpPr txBox="1"/>
          <p:nvPr/>
        </p:nvSpPr>
        <p:spPr>
          <a:xfrm>
            <a:off x="5796846" y="1321079"/>
            <a:ext cx="6516546" cy="4524315"/>
          </a:xfrm>
          <a:prstGeom prst="rect">
            <a:avLst/>
          </a:prstGeom>
          <a:noFill/>
        </p:spPr>
        <p:txBody>
          <a:bodyPr wrap="square" rtlCol="0">
            <a:spAutoFit/>
          </a:bodyPr>
          <a:lstStyle/>
          <a:p>
            <a:r>
              <a:rPr lang="en-US" sz="3200" dirty="0"/>
              <a:t>Biological data</a:t>
            </a:r>
          </a:p>
          <a:p>
            <a:pPr marL="285750" indent="-285750">
              <a:buFont typeface="Arial" panose="020B0604020202020204" pitchFamily="34" charset="0"/>
              <a:buChar char="•"/>
            </a:pPr>
            <a:r>
              <a:rPr lang="en-US" sz="3200" dirty="0" err="1"/>
              <a:t>Macroinverts</a:t>
            </a:r>
            <a:r>
              <a:rPr lang="en-US" sz="3200" dirty="0"/>
              <a:t>, </a:t>
            </a:r>
            <a:r>
              <a:rPr lang="en-US" sz="3200" dirty="0" err="1"/>
              <a:t>zoops</a:t>
            </a:r>
            <a:r>
              <a:rPr lang="en-US" sz="3200" dirty="0"/>
              <a:t>, fish, </a:t>
            </a:r>
            <a:r>
              <a:rPr lang="en-US" sz="3200" dirty="0" err="1"/>
              <a:t>vegg</a:t>
            </a:r>
            <a:endParaRPr lang="en-US" sz="3200" dirty="0"/>
          </a:p>
          <a:p>
            <a:endParaRPr lang="en-US" sz="3200" dirty="0"/>
          </a:p>
          <a:p>
            <a:r>
              <a:rPr lang="en-US" sz="3200" dirty="0"/>
              <a:t>Rec/human health indicator data</a:t>
            </a:r>
          </a:p>
          <a:p>
            <a:pPr marL="285750" indent="-285750">
              <a:buFont typeface="Arial" panose="020B0604020202020204" pitchFamily="34" charset="0"/>
              <a:buChar char="•"/>
            </a:pPr>
            <a:r>
              <a:rPr lang="en-US" sz="3200" dirty="0"/>
              <a:t>Hg, PFAS, pathogens, </a:t>
            </a:r>
            <a:r>
              <a:rPr lang="en-US" sz="3200" dirty="0" err="1"/>
              <a:t>cyanos</a:t>
            </a:r>
            <a:endParaRPr lang="en-US" sz="3200" dirty="0"/>
          </a:p>
          <a:p>
            <a:pPr marL="285750" indent="-285750">
              <a:buFont typeface="Arial" panose="020B0604020202020204" pitchFamily="34" charset="0"/>
              <a:buChar char="•"/>
            </a:pPr>
            <a:endParaRPr lang="en-US" sz="3200" dirty="0"/>
          </a:p>
          <a:p>
            <a:r>
              <a:rPr lang="en-US" sz="3200" dirty="0"/>
              <a:t>Chemical/physical data</a:t>
            </a:r>
          </a:p>
          <a:p>
            <a:pPr marL="285750" indent="-285750">
              <a:buFont typeface="Arial" panose="020B0604020202020204" pitchFamily="34" charset="0"/>
              <a:buChar char="•"/>
            </a:pPr>
            <a:r>
              <a:rPr lang="en-US" sz="3200" dirty="0"/>
              <a:t>Nutrients, sediments, habitat</a:t>
            </a:r>
          </a:p>
          <a:p>
            <a:endParaRPr lang="en-US" sz="3200" dirty="0"/>
          </a:p>
        </p:txBody>
      </p:sp>
    </p:spTree>
    <p:extLst>
      <p:ext uri="{BB962C8B-B14F-4D97-AF65-F5344CB8AC3E}">
        <p14:creationId xmlns:p14="http://schemas.microsoft.com/office/powerpoint/2010/main" val="24016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BA17C84-A6AC-42AD-BAE3-5BBD0947CB92}"/>
              </a:ext>
            </a:extLst>
          </p:cNvPr>
          <p:cNvGraphicFramePr>
            <a:graphicFrameLocks noGrp="1"/>
          </p:cNvGraphicFramePr>
          <p:nvPr>
            <p:ph idx="1"/>
            <p:extLst>
              <p:ext uri="{D42A27DB-BD31-4B8C-83A1-F6EECF244321}">
                <p14:modId xmlns:p14="http://schemas.microsoft.com/office/powerpoint/2010/main" val="4034864086"/>
              </p:ext>
            </p:extLst>
          </p:nvPr>
        </p:nvGraphicFramePr>
        <p:xfrm>
          <a:off x="-486137" y="557785"/>
          <a:ext cx="12068537" cy="5584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7B4C2DE0-B0D0-45A5-A683-04F2170C5AAE}"/>
              </a:ext>
            </a:extLst>
          </p:cNvPr>
          <p:cNvSpPr>
            <a:spLocks noGrp="1"/>
          </p:cNvSpPr>
          <p:nvPr>
            <p:ph type="title"/>
          </p:nvPr>
        </p:nvSpPr>
        <p:spPr>
          <a:xfrm>
            <a:off x="6493398" y="557785"/>
            <a:ext cx="5089002" cy="784878"/>
          </a:xfrm>
        </p:spPr>
        <p:txBody>
          <a:bodyPr>
            <a:normAutofit fontScale="90000"/>
          </a:bodyPr>
          <a:lstStyle/>
          <a:p>
            <a:r>
              <a:rPr lang="en-US" sz="6000" dirty="0"/>
              <a:t>Research Plan</a:t>
            </a:r>
          </a:p>
        </p:txBody>
      </p:sp>
      <p:sp>
        <p:nvSpPr>
          <p:cNvPr id="5" name="Right Brace 4">
            <a:extLst>
              <a:ext uri="{FF2B5EF4-FFF2-40B4-BE49-F238E27FC236}">
                <a16:creationId xmlns:a16="http://schemas.microsoft.com/office/drawing/2014/main" id="{13258BB3-2E25-40B2-85F3-B66DDCB62DF8}"/>
              </a:ext>
            </a:extLst>
          </p:cNvPr>
          <p:cNvSpPr/>
          <p:nvPr/>
        </p:nvSpPr>
        <p:spPr>
          <a:xfrm>
            <a:off x="7373073" y="2957471"/>
            <a:ext cx="555585" cy="784879"/>
          </a:xfrm>
          <a:prstGeom prst="rightBrac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F4B05F5-63F2-4174-BFAB-0C61F2434619}"/>
              </a:ext>
            </a:extLst>
          </p:cNvPr>
          <p:cNvSpPr txBox="1"/>
          <p:nvPr/>
        </p:nvSpPr>
        <p:spPr>
          <a:xfrm>
            <a:off x="8125428" y="2957471"/>
            <a:ext cx="2083443" cy="923330"/>
          </a:xfrm>
          <a:custGeom>
            <a:avLst/>
            <a:gdLst>
              <a:gd name="connsiteX0" fmla="*/ 0 w 2083443"/>
              <a:gd name="connsiteY0" fmla="*/ 0 h 923330"/>
              <a:gd name="connsiteX1" fmla="*/ 541695 w 2083443"/>
              <a:gd name="connsiteY1" fmla="*/ 0 h 923330"/>
              <a:gd name="connsiteX2" fmla="*/ 1062556 w 2083443"/>
              <a:gd name="connsiteY2" fmla="*/ 0 h 923330"/>
              <a:gd name="connsiteX3" fmla="*/ 1604251 w 2083443"/>
              <a:gd name="connsiteY3" fmla="*/ 0 h 923330"/>
              <a:gd name="connsiteX4" fmla="*/ 2083443 w 2083443"/>
              <a:gd name="connsiteY4" fmla="*/ 0 h 923330"/>
              <a:gd name="connsiteX5" fmla="*/ 2083443 w 2083443"/>
              <a:gd name="connsiteY5" fmla="*/ 461665 h 923330"/>
              <a:gd name="connsiteX6" fmla="*/ 2083443 w 2083443"/>
              <a:gd name="connsiteY6" fmla="*/ 923330 h 923330"/>
              <a:gd name="connsiteX7" fmla="*/ 1562582 w 2083443"/>
              <a:gd name="connsiteY7" fmla="*/ 923330 h 923330"/>
              <a:gd name="connsiteX8" fmla="*/ 1041722 w 2083443"/>
              <a:gd name="connsiteY8" fmla="*/ 923330 h 923330"/>
              <a:gd name="connsiteX9" fmla="*/ 520861 w 2083443"/>
              <a:gd name="connsiteY9" fmla="*/ 923330 h 923330"/>
              <a:gd name="connsiteX10" fmla="*/ 0 w 2083443"/>
              <a:gd name="connsiteY10" fmla="*/ 923330 h 923330"/>
              <a:gd name="connsiteX11" fmla="*/ 0 w 2083443"/>
              <a:gd name="connsiteY11" fmla="*/ 489365 h 923330"/>
              <a:gd name="connsiteX12" fmla="*/ 0 w 2083443"/>
              <a:gd name="connsiteY1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3443" h="923330" fill="none" extrusionOk="0">
                <a:moveTo>
                  <a:pt x="0" y="0"/>
                </a:moveTo>
                <a:cubicBezTo>
                  <a:pt x="220144" y="-54722"/>
                  <a:pt x="388493" y="47573"/>
                  <a:pt x="541695" y="0"/>
                </a:cubicBezTo>
                <a:cubicBezTo>
                  <a:pt x="694898" y="-47573"/>
                  <a:pt x="874610" y="38341"/>
                  <a:pt x="1062556" y="0"/>
                </a:cubicBezTo>
                <a:cubicBezTo>
                  <a:pt x="1250502" y="-38341"/>
                  <a:pt x="1356662" y="35719"/>
                  <a:pt x="1604251" y="0"/>
                </a:cubicBezTo>
                <a:cubicBezTo>
                  <a:pt x="1851841" y="-35719"/>
                  <a:pt x="1987445" y="37745"/>
                  <a:pt x="2083443" y="0"/>
                </a:cubicBezTo>
                <a:cubicBezTo>
                  <a:pt x="2105967" y="160175"/>
                  <a:pt x="2074886" y="363376"/>
                  <a:pt x="2083443" y="461665"/>
                </a:cubicBezTo>
                <a:cubicBezTo>
                  <a:pt x="2092000" y="559955"/>
                  <a:pt x="2081482" y="698102"/>
                  <a:pt x="2083443" y="923330"/>
                </a:cubicBezTo>
                <a:cubicBezTo>
                  <a:pt x="1932702" y="933140"/>
                  <a:pt x="1704901" y="893048"/>
                  <a:pt x="1562582" y="923330"/>
                </a:cubicBezTo>
                <a:cubicBezTo>
                  <a:pt x="1420263" y="953612"/>
                  <a:pt x="1179963" y="901258"/>
                  <a:pt x="1041722" y="923330"/>
                </a:cubicBezTo>
                <a:cubicBezTo>
                  <a:pt x="903481" y="945402"/>
                  <a:pt x="726428" y="903436"/>
                  <a:pt x="520861" y="923330"/>
                </a:cubicBezTo>
                <a:cubicBezTo>
                  <a:pt x="315294" y="943224"/>
                  <a:pt x="196200" y="911956"/>
                  <a:pt x="0" y="923330"/>
                </a:cubicBezTo>
                <a:cubicBezTo>
                  <a:pt x="-50823" y="802681"/>
                  <a:pt x="27932" y="660757"/>
                  <a:pt x="0" y="489365"/>
                </a:cubicBezTo>
                <a:cubicBezTo>
                  <a:pt x="-27932" y="317973"/>
                  <a:pt x="5564" y="217972"/>
                  <a:pt x="0" y="0"/>
                </a:cubicBezTo>
                <a:close/>
              </a:path>
              <a:path w="2083443" h="923330" stroke="0" extrusionOk="0">
                <a:moveTo>
                  <a:pt x="0" y="0"/>
                </a:moveTo>
                <a:cubicBezTo>
                  <a:pt x="242042" y="-46773"/>
                  <a:pt x="366397" y="52411"/>
                  <a:pt x="520861" y="0"/>
                </a:cubicBezTo>
                <a:cubicBezTo>
                  <a:pt x="675325" y="-52411"/>
                  <a:pt x="812145" y="12576"/>
                  <a:pt x="1020887" y="0"/>
                </a:cubicBezTo>
                <a:cubicBezTo>
                  <a:pt x="1229629" y="-12576"/>
                  <a:pt x="1433180" y="57262"/>
                  <a:pt x="1562582" y="0"/>
                </a:cubicBezTo>
                <a:cubicBezTo>
                  <a:pt x="1691984" y="-57262"/>
                  <a:pt x="1960575" y="9675"/>
                  <a:pt x="2083443" y="0"/>
                </a:cubicBezTo>
                <a:cubicBezTo>
                  <a:pt x="2104584" y="138568"/>
                  <a:pt x="2050622" y="231658"/>
                  <a:pt x="2083443" y="443198"/>
                </a:cubicBezTo>
                <a:cubicBezTo>
                  <a:pt x="2116264" y="654738"/>
                  <a:pt x="2042519" y="717162"/>
                  <a:pt x="2083443" y="923330"/>
                </a:cubicBezTo>
                <a:cubicBezTo>
                  <a:pt x="1898879" y="948411"/>
                  <a:pt x="1762030" y="921227"/>
                  <a:pt x="1625086" y="923330"/>
                </a:cubicBezTo>
                <a:cubicBezTo>
                  <a:pt x="1488142" y="925433"/>
                  <a:pt x="1280009" y="888070"/>
                  <a:pt x="1166728" y="923330"/>
                </a:cubicBezTo>
                <a:cubicBezTo>
                  <a:pt x="1053447" y="958590"/>
                  <a:pt x="834267" y="870035"/>
                  <a:pt x="604198" y="923330"/>
                </a:cubicBezTo>
                <a:cubicBezTo>
                  <a:pt x="374129" y="976625"/>
                  <a:pt x="170466" y="914294"/>
                  <a:pt x="0" y="923330"/>
                </a:cubicBezTo>
                <a:cubicBezTo>
                  <a:pt x="-27926" y="772498"/>
                  <a:pt x="32314" y="614036"/>
                  <a:pt x="0" y="489365"/>
                </a:cubicBezTo>
                <a:cubicBezTo>
                  <a:pt x="-32314" y="364694"/>
                  <a:pt x="32879" y="238361"/>
                  <a:pt x="0" y="0"/>
                </a:cubicBezTo>
                <a:close/>
              </a:path>
            </a:pathLst>
          </a:custGeom>
          <a:solidFill>
            <a:schemeClr val="accent5"/>
          </a:solidFill>
          <a:ln>
            <a:solidFill>
              <a:schemeClr val="tx1"/>
            </a:solidFill>
            <a:extLst>
              <a:ext uri="{C807C97D-BFC1-408E-A445-0C87EB9F89A2}">
                <ask:lineSketchStyleProps xmlns:ask="http://schemas.microsoft.com/office/drawing/2018/sketchyshapes" sd="2469058243">
                  <a:prstGeom prst="rect">
                    <a:avLst/>
                  </a:prstGeom>
                  <ask:type>
                    <ask:lineSketchScribble/>
                  </ask:type>
                </ask:lineSketchStyleProps>
              </a:ext>
            </a:extLst>
          </a:ln>
        </p:spPr>
        <p:txBody>
          <a:bodyPr wrap="square" rtlCol="0">
            <a:spAutoFit/>
          </a:bodyPr>
          <a:lstStyle/>
          <a:p>
            <a:r>
              <a:rPr lang="en-US" dirty="0">
                <a:solidFill>
                  <a:schemeClr val="bg1"/>
                </a:solidFill>
              </a:rPr>
              <a:t>Also relate to </a:t>
            </a:r>
            <a:r>
              <a:rPr lang="en-US" dirty="0" err="1">
                <a:solidFill>
                  <a:schemeClr val="bg1"/>
                </a:solidFill>
              </a:rPr>
              <a:t>zoops</a:t>
            </a:r>
            <a:r>
              <a:rPr lang="en-US" dirty="0">
                <a:solidFill>
                  <a:schemeClr val="bg1"/>
                </a:solidFill>
              </a:rPr>
              <a:t> and </a:t>
            </a:r>
            <a:r>
              <a:rPr lang="en-US" dirty="0" err="1">
                <a:solidFill>
                  <a:schemeClr val="bg1"/>
                </a:solidFill>
              </a:rPr>
              <a:t>macroinverts</a:t>
            </a:r>
            <a:r>
              <a:rPr lang="en-US" dirty="0">
                <a:solidFill>
                  <a:schemeClr val="bg1"/>
                </a:solidFill>
              </a:rPr>
              <a:t>?</a:t>
            </a:r>
          </a:p>
        </p:txBody>
      </p:sp>
    </p:spTree>
    <p:extLst>
      <p:ext uri="{BB962C8B-B14F-4D97-AF65-F5344CB8AC3E}">
        <p14:creationId xmlns:p14="http://schemas.microsoft.com/office/powerpoint/2010/main" val="265259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5" name="Picture 4">
            <a:extLst>
              <a:ext uri="{FF2B5EF4-FFF2-40B4-BE49-F238E27FC236}">
                <a16:creationId xmlns:a16="http://schemas.microsoft.com/office/drawing/2014/main" id="{8E7E48EA-A783-4CFC-AAD5-078E63FE1F75}"/>
              </a:ext>
            </a:extLst>
          </p:cNvPr>
          <p:cNvPicPr>
            <a:picLocks noChangeAspect="1"/>
          </p:cNvPicPr>
          <p:nvPr/>
        </p:nvPicPr>
        <p:blipFill>
          <a:blip r:embed="rId3"/>
          <a:stretch>
            <a:fillRect/>
          </a:stretch>
        </p:blipFill>
        <p:spPr>
          <a:xfrm>
            <a:off x="270743" y="439838"/>
            <a:ext cx="9545923" cy="5769980"/>
          </a:xfrm>
          <a:prstGeom prst="rect">
            <a:avLst/>
          </a:prstGeom>
        </p:spPr>
      </p:pic>
    </p:spTree>
    <p:extLst>
      <p:ext uri="{BB962C8B-B14F-4D97-AF65-F5344CB8AC3E}">
        <p14:creationId xmlns:p14="http://schemas.microsoft.com/office/powerpoint/2010/main" val="112391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B008BA-646A-4639-A030-019DEBA319D6}"/>
              </a:ext>
            </a:extLst>
          </p:cNvPr>
          <p:cNvPicPr>
            <a:picLocks noChangeAspect="1"/>
          </p:cNvPicPr>
          <p:nvPr/>
        </p:nvPicPr>
        <p:blipFill rotWithShape="1">
          <a:blip r:embed="rId3"/>
          <a:srcRect r="27715"/>
          <a:stretch/>
        </p:blipFill>
        <p:spPr>
          <a:xfrm>
            <a:off x="484632" y="1954074"/>
            <a:ext cx="3517119" cy="2943706"/>
          </a:xfrm>
          <a:prstGeom prst="rect">
            <a:avLst/>
          </a:prstGeom>
        </p:spPr>
      </p:pic>
      <p:cxnSp>
        <p:nvCxnSpPr>
          <p:cNvPr id="51" name="Straight Connector 2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1608E79-8C94-4352-9C05-66A8978AACBC}"/>
              </a:ext>
            </a:extLst>
          </p:cNvPr>
          <p:cNvPicPr>
            <a:picLocks noChangeAspect="1"/>
          </p:cNvPicPr>
          <p:nvPr/>
        </p:nvPicPr>
        <p:blipFill rotWithShape="1">
          <a:blip r:embed="rId4"/>
          <a:srcRect r="24989"/>
          <a:stretch/>
        </p:blipFill>
        <p:spPr>
          <a:xfrm>
            <a:off x="4310676" y="1999407"/>
            <a:ext cx="3537345" cy="2853040"/>
          </a:xfrm>
          <a:prstGeom prst="rect">
            <a:avLst/>
          </a:prstGeom>
        </p:spPr>
      </p:pic>
      <p:cxnSp>
        <p:nvCxnSpPr>
          <p:cNvPr id="52" name="Straight Connector 3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805F3C-5E73-4C54-8E11-C33BAD2D30EC}"/>
              </a:ext>
            </a:extLst>
          </p:cNvPr>
          <p:cNvPicPr>
            <a:picLocks noChangeAspect="1"/>
          </p:cNvPicPr>
          <p:nvPr/>
        </p:nvPicPr>
        <p:blipFill rotWithShape="1">
          <a:blip r:embed="rId5"/>
          <a:srcRect r="27715"/>
          <a:stretch/>
        </p:blipFill>
        <p:spPr>
          <a:xfrm>
            <a:off x="8162336" y="1954075"/>
            <a:ext cx="3517120" cy="2943706"/>
          </a:xfrm>
          <a:prstGeom prst="rect">
            <a:avLst/>
          </a:prstGeom>
        </p:spPr>
      </p:pic>
      <p:pic>
        <p:nvPicPr>
          <p:cNvPr id="25" name="Picture 24">
            <a:extLst>
              <a:ext uri="{FF2B5EF4-FFF2-40B4-BE49-F238E27FC236}">
                <a16:creationId xmlns:a16="http://schemas.microsoft.com/office/drawing/2014/main" id="{658C592C-DCF0-462A-BAD5-B833BA2F2AE1}"/>
              </a:ext>
            </a:extLst>
          </p:cNvPr>
          <p:cNvPicPr>
            <a:picLocks noChangeAspect="1"/>
          </p:cNvPicPr>
          <p:nvPr/>
        </p:nvPicPr>
        <p:blipFill>
          <a:blip r:embed="rId6"/>
          <a:stretch>
            <a:fillRect/>
          </a:stretch>
        </p:blipFill>
        <p:spPr>
          <a:xfrm>
            <a:off x="1389950" y="5798915"/>
            <a:ext cx="9378795" cy="302542"/>
          </a:xfrm>
          <a:prstGeom prst="rect">
            <a:avLst/>
          </a:prstGeom>
        </p:spPr>
      </p:pic>
      <p:sp>
        <p:nvSpPr>
          <p:cNvPr id="26" name="Rectangle 25">
            <a:extLst>
              <a:ext uri="{FF2B5EF4-FFF2-40B4-BE49-F238E27FC236}">
                <a16:creationId xmlns:a16="http://schemas.microsoft.com/office/drawing/2014/main" id="{E1BC55FD-AD9A-44F3-8BB7-9C4731831E83}"/>
              </a:ext>
            </a:extLst>
          </p:cNvPr>
          <p:cNvSpPr/>
          <p:nvPr/>
        </p:nvSpPr>
        <p:spPr>
          <a:xfrm>
            <a:off x="10009239" y="5869858"/>
            <a:ext cx="759506" cy="147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Rectangle 46">
            <a:extLst>
              <a:ext uri="{FF2B5EF4-FFF2-40B4-BE49-F238E27FC236}">
                <a16:creationId xmlns:a16="http://schemas.microsoft.com/office/drawing/2014/main" id="{2F20293E-7A0A-4ADB-9F96-60B775B48C23}"/>
              </a:ext>
            </a:extLst>
          </p:cNvPr>
          <p:cNvSpPr/>
          <p:nvPr/>
        </p:nvSpPr>
        <p:spPr>
          <a:xfrm>
            <a:off x="7236414" y="5869858"/>
            <a:ext cx="925922" cy="147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49">
            <a:extLst>
              <a:ext uri="{FF2B5EF4-FFF2-40B4-BE49-F238E27FC236}">
                <a16:creationId xmlns:a16="http://schemas.microsoft.com/office/drawing/2014/main" id="{8D5CEC33-C449-4D42-AF5A-6136E558AFFC}"/>
              </a:ext>
            </a:extLst>
          </p:cNvPr>
          <p:cNvSpPr/>
          <p:nvPr/>
        </p:nvSpPr>
        <p:spPr>
          <a:xfrm>
            <a:off x="2897096" y="5876444"/>
            <a:ext cx="819498" cy="140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D6C6385F-94BF-4FDB-B17F-6156A7B4B435}"/>
              </a:ext>
            </a:extLst>
          </p:cNvPr>
          <p:cNvSpPr/>
          <p:nvPr/>
        </p:nvSpPr>
        <p:spPr>
          <a:xfrm>
            <a:off x="5153748" y="5879737"/>
            <a:ext cx="819498" cy="140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18058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4"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14">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FEBFF6-840B-4ACC-8B5F-F69E9C316E23}"/>
              </a:ext>
            </a:extLst>
          </p:cNvPr>
          <p:cNvSpPr>
            <a:spLocks noGrp="1"/>
          </p:cNvSpPr>
          <p:nvPr>
            <p:ph type="title"/>
          </p:nvPr>
        </p:nvSpPr>
        <p:spPr>
          <a:xfrm>
            <a:off x="1403169" y="2129033"/>
            <a:ext cx="6481835" cy="1771651"/>
          </a:xfrm>
        </p:spPr>
        <p:txBody>
          <a:bodyPr vert="horz" lIns="91440" tIns="45720" rIns="91440" bIns="45720" rtlCol="0" anchor="b">
            <a:normAutofit/>
          </a:bodyPr>
          <a:lstStyle/>
          <a:p>
            <a:r>
              <a:rPr lang="en-US" sz="5400"/>
              <a:t>Thanks and thoughts?</a:t>
            </a:r>
            <a:endParaRPr lang="en-US" sz="5400" dirty="0"/>
          </a:p>
        </p:txBody>
      </p:sp>
    </p:spTree>
    <p:extLst>
      <p:ext uri="{BB962C8B-B14F-4D97-AF65-F5344CB8AC3E}">
        <p14:creationId xmlns:p14="http://schemas.microsoft.com/office/powerpoint/2010/main" val="29961859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410</Words>
  <Application>Microsoft Office PowerPoint</Application>
  <PresentationFormat>Widescreen</PresentationFormat>
  <Paragraphs>61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SplashVTI</vt:lpstr>
      <vt:lpstr>Using ES and NARS data to examine nutrient limitations across the US</vt:lpstr>
      <vt:lpstr>Agenda </vt:lpstr>
      <vt:lpstr>The Challenge</vt:lpstr>
      <vt:lpstr>NARS Data </vt:lpstr>
      <vt:lpstr>Parameters</vt:lpstr>
      <vt:lpstr>Research Plan</vt:lpstr>
      <vt:lpstr>PowerPoint Presentation</vt:lpstr>
      <vt:lpstr>PowerPoint Presentation</vt:lpstr>
      <vt:lpstr>Thanks and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ES to examine nutrient limitations across the US</dc:title>
  <dc:creator>Linnea Ann Rock</dc:creator>
  <cp:lastModifiedBy>Linnea Ann Rock</cp:lastModifiedBy>
  <cp:revision>1</cp:revision>
  <dcterms:created xsi:type="dcterms:W3CDTF">2022-03-07T22:39:33Z</dcterms:created>
  <dcterms:modified xsi:type="dcterms:W3CDTF">2022-03-08T05:02:43Z</dcterms:modified>
</cp:coreProperties>
</file>