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17D6-5459-9F47-42DE-55933A9A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7CC8-D3C0-9F28-59F6-9FF9A2E9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E8C7-7EFE-B116-2E05-594B591E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6F2A-97CB-613C-69AB-40AD565A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ED8B-1B78-EACB-3F29-4F6A1A14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A7E-990D-EA06-408A-DFF18D6F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18F83-DF89-A950-1BAD-16A3D2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D34E-E0AF-0C47-042F-2BEF1F74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301C-513A-4087-8CEA-5A57E619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24B5-1CBF-A668-D959-A690E260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B637-B460-1C7E-9675-1B67F9E7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4E91-BB34-D5D7-917C-7C1C88C3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1EDB-C3DB-A50B-84F9-D25F313C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D634-A830-8A0B-BF61-653DE0EF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9B8C-CF1F-75F6-725C-BEA0764E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8D5-992A-13A4-456A-D0A31D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7F19-910D-CAE4-9EAD-39ADB4DC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AD19-1D56-AFAF-E6E3-98156D0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18B2-36C6-AFF6-DF79-A052C317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6ED1-4EB0-7934-B944-A0264FDF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0E23-F1D0-15B1-BE0F-CC6B127F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89DA-C88E-A231-493E-5BA5567E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3A95-CFDC-770E-5777-B281C0D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F064-8465-20A2-B4F6-F2430FB3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AA83-49B3-4999-406C-8D551F27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13C-0588-3A76-0342-C247F5A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E3A7-DC0A-0E0E-F5BE-089351FA6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55DE3-5C49-33CD-346B-453C9462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453A-ACA9-5DF4-D0D4-86CB7A47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14D8-169B-4637-AA48-500E77B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5CA0-0FFF-9075-5FF3-C9A70678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E89C-2D77-EA9C-CF7E-5415B44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08CFE-DB6B-8FD9-54C3-654A54AB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D38F0-E4E5-DA00-58C3-131E53CB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6300-7FC9-84E6-4318-531152B24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83BFB-6A4F-1B9F-C1D5-838CDD39F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B38C-7715-9DD4-7CCC-69194B6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20FDD-9D47-E85E-FD0F-350C92AB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9E017-49A9-AE52-6FF6-2A8783F3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4464-B514-EF9B-2D6A-27C1C66F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2ACE4-CB77-957B-0DFD-5F2BD64F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22FD-317F-DF1E-A242-AC938094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40D4D-7AE0-A95F-A3AC-73DD20A5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8AC6-D281-C49D-78D4-402436E2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4B33-8760-9B63-A8FB-5C13790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B0845-9E92-93CC-062E-4EF5B220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C257-10A0-7738-54C9-A01D9CD7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3BC9-57A7-F3AC-15F8-AAF24C1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AD32-08BC-7479-0A66-07DF9210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1EA5-38AA-994E-DF1D-B0E7BCD7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838F-1719-E823-B94D-D6CB4196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968C-FCDA-C454-712C-FF9F1055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516-EA6E-AF32-38AA-6898188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ED7B5-82F0-B1EB-CB97-66628911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015B8-D1BB-93A1-2D42-3E51996BC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90747-DB59-EA38-532D-D109C987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10F72-40EA-F73F-993C-0CB86AE1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4579-525F-FAF1-97C4-E8AEAF14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2B0C3-8253-D482-807F-56BCB262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58A4-6A75-A254-8CD8-4314E02C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A256-3961-EBBF-5ADF-B3CC71A2A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3E40C-A085-4B10-AFDD-8713C04305E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AC12-876E-CE54-0261-4CA404AB5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5580-5B9A-F877-C6F9-E222C579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8A8C10-0264-F762-BF2F-07AEC4F03C3C}"/>
              </a:ext>
            </a:extLst>
          </p:cNvPr>
          <p:cNvGrpSpPr/>
          <p:nvPr/>
        </p:nvGrpSpPr>
        <p:grpSpPr>
          <a:xfrm>
            <a:off x="205497" y="176869"/>
            <a:ext cx="9825194" cy="6681131"/>
            <a:chOff x="205497" y="176869"/>
            <a:chExt cx="9825194" cy="668113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54E60246-73C6-E86E-31FC-09D816EF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97" y="176869"/>
              <a:ext cx="9825194" cy="66811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34B9E-0993-B086-FD4A-39C46B6EE5BF}"/>
                </a:ext>
              </a:extLst>
            </p:cNvPr>
            <p:cNvSpPr txBox="1"/>
            <p:nvPr/>
          </p:nvSpPr>
          <p:spPr>
            <a:xfrm>
              <a:off x="4425697" y="176869"/>
              <a:ext cx="5522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Mann Kendal trend test: log(IN:TP~network position)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 &lt; 0.0001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Sen’s slope = -0.0002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9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Linnea Ann Rock</dc:creator>
  <cp:lastModifiedBy>Linnea Ann Rock</cp:lastModifiedBy>
  <cp:revision>1</cp:revision>
  <dcterms:created xsi:type="dcterms:W3CDTF">2024-08-16T22:26:28Z</dcterms:created>
  <dcterms:modified xsi:type="dcterms:W3CDTF">2024-08-16T22:30:14Z</dcterms:modified>
</cp:coreProperties>
</file>