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1FB4-4E00-5C9F-20CC-BC5662E30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84F4E-EDA5-992A-A572-63F17D2BC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6CE20-FC6C-C598-E756-D3CB6C9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7137-2D1A-54B2-D89F-AB1A1D7D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A0FA-902C-4030-15F9-AFCCEF75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AAC4-6168-1A07-57C6-15619D51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CC221-A270-22C1-5A8F-1806559F7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0DDB-EAD9-639A-981E-19DFEC50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0864-0BBA-D717-022C-466B49BD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71C8-3748-64CC-76BA-251A7D62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BF3F2-6768-0E48-26AC-6A29F5106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EE33C-A383-F136-4C76-1653C267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92C8-FABB-CEF1-72CB-35CDFB71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7935-3C52-DA4F-09EC-7F285261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6AB7-E95D-55F2-D256-E5CF8753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03F2-95A6-97ED-CAD6-D7372839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5BDB-EEC3-890A-E55C-D3F0B7A3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5A5A-BD57-3624-F756-6952E6B1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DD54-3B82-E31E-3370-A4C7A72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4A22-9DA0-95A4-E30E-EBE3ED2B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7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07B9-F93A-AC5E-917D-DD6A1D7D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8A7C-1233-2C96-0F2F-2A4C01B6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1ED5-D721-BDAC-2259-4324F15E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E319-3BE8-45B6-3764-E3F834AD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2E26-734B-8A06-3FAD-A79842BE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1248-7E70-76DB-AA2D-939F0EAB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E059-6819-F249-7EBA-A6125389B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25F0E-2474-5F44-F1F5-0E4E08D00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D61C2-E28E-38AF-C0FA-DC50C16E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38341-B7C4-E13B-24E4-C73C14E3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8B253-2819-C06A-3350-C444776B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3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92FD-98F3-94A9-398E-D12DF01C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5316-78A9-58F4-3DCC-B0673243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A16FE-DA73-7D35-83B3-6A2C3BDE3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B71E4-87C1-BCFB-2604-603D9A863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CB021-BB1B-63BF-C213-251841D0D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73BAA-85E1-A554-05A0-C3D4C7A5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A362E-E1A4-42C0-74ED-FC7A394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B06F8-DAD3-12F1-635B-097292DD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E7AC-DB95-6D01-DB4B-01D3CE3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2E0D1-7FCD-8DB3-3402-5E2CE6BF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E7C4A-76A8-EAF9-CA11-0C175BA7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823DC-5788-F324-F525-6614C54E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11A5A-5B4A-9A60-108A-4D45C561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1E71-5797-1D63-826F-39DA3690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237BB-1C07-0663-F52F-4FCC325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F2DB-DE75-40D7-5560-EF05739A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6CF9-EC56-DF46-D18A-725DCEE2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B39B5-933D-23E3-3D04-E00982C4E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CCFB2-F271-638E-1018-0662899B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40167-099E-87C3-6DDA-F27A11B1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48AC6-317C-C970-57C3-678BFE7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4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DE4E-F1E9-6DCE-1162-1FBB1963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E6D05-A46A-4E6A-3B1A-7E753479D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30B2E-D2E4-A2A7-5F1B-9FE456E33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BD1A7-CDE7-F82A-37D0-9A425A2C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2345-E6C8-492D-7E14-F44D6B1E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C5CD4-8229-594F-5752-A2E19D9B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5122E-CE21-808E-465D-D2CF4F0B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C5165-D356-0DE9-0810-93B9096F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EC05-4D2F-1497-2C6D-2F27B2E6A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D65D8-96DE-428F-89CD-4BBF653DDF0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CF78-20F7-5019-AF4C-377B3CFEB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41979-9D50-0858-74BB-B3C55F709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6463A1B-2552-E666-2864-74120D90DC97}"/>
              </a:ext>
            </a:extLst>
          </p:cNvPr>
          <p:cNvGrpSpPr/>
          <p:nvPr/>
        </p:nvGrpSpPr>
        <p:grpSpPr>
          <a:xfrm>
            <a:off x="304734" y="480148"/>
            <a:ext cx="11582532" cy="5401537"/>
            <a:chOff x="259714" y="480148"/>
            <a:chExt cx="11582532" cy="540153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DD015D-50C9-C544-4825-C43C49D6049D}"/>
                </a:ext>
              </a:extLst>
            </p:cNvPr>
            <p:cNvGrpSpPr/>
            <p:nvPr/>
          </p:nvGrpSpPr>
          <p:grpSpPr>
            <a:xfrm>
              <a:off x="259714" y="480148"/>
              <a:ext cx="11582532" cy="5401537"/>
              <a:chOff x="259714" y="480148"/>
              <a:chExt cx="11582532" cy="540153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B5AAB46-23C8-1ED6-B3A9-593D579D3316}"/>
                  </a:ext>
                </a:extLst>
              </p:cNvPr>
              <p:cNvGrpSpPr/>
              <p:nvPr/>
            </p:nvGrpSpPr>
            <p:grpSpPr>
              <a:xfrm>
                <a:off x="259714" y="480148"/>
                <a:ext cx="11398251" cy="5209339"/>
                <a:chOff x="396874" y="461860"/>
                <a:chExt cx="11398251" cy="5209339"/>
              </a:xfrm>
            </p:grpSpPr>
            <p:pic>
              <p:nvPicPr>
                <p:cNvPr id="7" name="Picture 6" descr="A map of the united states&#10;&#10;Description automatically generated">
                  <a:extLst>
                    <a:ext uri="{FF2B5EF4-FFF2-40B4-BE49-F238E27FC236}">
                      <a16:creationId xmlns:a16="http://schemas.microsoft.com/office/drawing/2014/main" id="{876BD1C7-EC1B-A4F0-919C-874C0D3016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07" t="30225" r="4658" b="30770"/>
                <a:stretch/>
              </p:blipFill>
              <p:spPr>
                <a:xfrm>
                  <a:off x="8931654" y="4377411"/>
                  <a:ext cx="2072122" cy="1293788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41AD726-8126-2244-18E7-F2DBB7100C61}"/>
                    </a:ext>
                  </a:extLst>
                </p:cNvPr>
                <p:cNvGrpSpPr/>
                <p:nvPr/>
              </p:nvGrpSpPr>
              <p:grpSpPr>
                <a:xfrm>
                  <a:off x="396874" y="461860"/>
                  <a:ext cx="11398251" cy="4875368"/>
                  <a:chOff x="396874" y="461860"/>
                  <a:chExt cx="11398251" cy="4875368"/>
                </a:xfrm>
              </p:grpSpPr>
              <p:pic>
                <p:nvPicPr>
                  <p:cNvPr id="5" name="Picture 4" descr="A map of a large animal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274C6712-FC1F-8B81-EB19-47B0A37CA9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000000">
                          <a:alpha val="0"/>
                        </a:srgbClr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48" t="21368" r="1301" b="25020"/>
                  <a:stretch/>
                </p:blipFill>
                <p:spPr>
                  <a:xfrm>
                    <a:off x="396874" y="461860"/>
                    <a:ext cx="11398251" cy="4875368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B10FB999-7AB2-5579-E3D4-C4FD6653F6F3}"/>
                      </a:ext>
                    </a:extLst>
                  </p:cNvPr>
                  <p:cNvGrpSpPr/>
                  <p:nvPr/>
                </p:nvGrpSpPr>
                <p:grpSpPr>
                  <a:xfrm>
                    <a:off x="8397292" y="1821988"/>
                    <a:ext cx="1073796" cy="2322295"/>
                    <a:chOff x="8777567" y="2520893"/>
                    <a:chExt cx="1073796" cy="2322295"/>
                  </a:xfrm>
                </p:grpSpPr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703D962C-A458-BF55-1614-02D70C0F87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7" y="2862236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27.3%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AA906789-CBF2-0EA0-4C8E-688E1D57FD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7" y="4194068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1.20%</a:t>
                      </a:r>
                    </a:p>
                  </p:txBody>
                </p:sp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6ABBEA39-D2A3-7DD0-74E6-A350ED5D82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8" y="3190724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23.8%</a:t>
                      </a:r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BF413474-D724-6B2B-CEE9-ACAB2C3DF0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9" y="3847700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5.20%</a:t>
                      </a:r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E8DC7E89-F1F3-38A2-7C89-B9370E2A7A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8" y="3527550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14.8%</a:t>
                      </a:r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66F2E2EB-5A20-990A-E417-781A194D9B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72" y="2520893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27.6%</a:t>
                      </a:r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F98E140-4D83-F87F-FCA5-A5199BD877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8" y="4535411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0.07%</a:t>
                      </a:r>
                    </a:p>
                  </p:txBody>
                </p:sp>
              </p:grpSp>
            </p:grp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A1289A-4430-9BF7-F977-93B938172185}"/>
                  </a:ext>
                </a:extLst>
              </p:cNvPr>
              <p:cNvSpPr txBox="1"/>
              <p:nvPr/>
            </p:nvSpPr>
            <p:spPr>
              <a:xfrm>
                <a:off x="8252600" y="769059"/>
                <a:ext cx="35896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drainage area: 5.5 km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Elevation: 3748 m at Arikaree Glacier to 3352 m at Albion outlet</a:t>
                </a:r>
                <a:endParaRPr lang="en-US" sz="16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BB512AB-466A-BBD9-A258-7AB010909A64}"/>
                  </a:ext>
                </a:extLst>
              </p:cNvPr>
              <p:cNvGrpSpPr/>
              <p:nvPr/>
            </p:nvGrpSpPr>
            <p:grpSpPr>
              <a:xfrm>
                <a:off x="1605953" y="5512353"/>
                <a:ext cx="6339509" cy="369332"/>
                <a:chOff x="1842463" y="6318757"/>
                <a:chExt cx="6339509" cy="369332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54F9667-B451-9007-9CE5-73B4902DBE1C}"/>
                    </a:ext>
                  </a:extLst>
                </p:cNvPr>
                <p:cNvCxnSpPr/>
                <p:nvPr/>
              </p:nvCxnSpPr>
              <p:spPr>
                <a:xfrm>
                  <a:off x="1842463" y="6318757"/>
                  <a:ext cx="6339509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7BFEB7-8980-7C7B-299C-EA7F594701ED}"/>
                    </a:ext>
                  </a:extLst>
                </p:cNvPr>
                <p:cNvSpPr txBox="1"/>
                <p:nvPr/>
              </p:nvSpPr>
              <p:spPr>
                <a:xfrm>
                  <a:off x="3112955" y="6318757"/>
                  <a:ext cx="3798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Flow direction and network position</a:t>
                  </a:r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871EAF-8269-EA80-11BA-A63C8A241CCE}"/>
                </a:ext>
              </a:extLst>
            </p:cNvPr>
            <p:cNvGrpSpPr/>
            <p:nvPr/>
          </p:nvGrpSpPr>
          <p:grpSpPr>
            <a:xfrm>
              <a:off x="1127396" y="625280"/>
              <a:ext cx="7309485" cy="2813674"/>
              <a:chOff x="1395667" y="1367923"/>
              <a:chExt cx="7309485" cy="281367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789F3F-66FD-56BF-ACD2-2B4CDA4B4E3D}"/>
                  </a:ext>
                </a:extLst>
              </p:cNvPr>
              <p:cNvSpPr txBox="1"/>
              <p:nvPr/>
            </p:nvSpPr>
            <p:spPr>
              <a:xfrm>
                <a:off x="2701255" y="1833936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90638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FB0C6A-3570-1DE7-FA42-BCDF155AC1B2}"/>
                  </a:ext>
                </a:extLst>
              </p:cNvPr>
              <p:cNvSpPr txBox="1"/>
              <p:nvPr/>
            </p:nvSpPr>
            <p:spPr>
              <a:xfrm>
                <a:off x="4613944" y="1367923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9398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FC34F7-525B-8DE6-FB69-C6AA27A116CF}"/>
                  </a:ext>
                </a:extLst>
              </p:cNvPr>
              <p:cNvSpPr txBox="1"/>
              <p:nvPr/>
            </p:nvSpPr>
            <p:spPr>
              <a:xfrm>
                <a:off x="6257710" y="1424155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81C4E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CDDCFF-E970-1839-EFD6-91F7A80AD998}"/>
                  </a:ext>
                </a:extLst>
              </p:cNvPr>
              <p:cNvSpPr txBox="1"/>
              <p:nvPr/>
            </p:nvSpPr>
            <p:spPr>
              <a:xfrm>
                <a:off x="7631362" y="2131559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B5DDD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ALB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B2B1B23-993D-2731-07FB-92A1048101B3}"/>
                  </a:ext>
                </a:extLst>
              </p:cNvPr>
              <p:cNvCxnSpPr/>
              <p:nvPr/>
            </p:nvCxnSpPr>
            <p:spPr>
              <a:xfrm>
                <a:off x="3238150" y="2181138"/>
                <a:ext cx="721454" cy="520271"/>
              </a:xfrm>
              <a:prstGeom prst="line">
                <a:avLst/>
              </a:prstGeom>
              <a:ln w="28575">
                <a:solidFill>
                  <a:srgbClr val="9063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7EFC376-755D-56FB-A895-012F27AA6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1270" y="1710230"/>
                <a:ext cx="552364" cy="684180"/>
              </a:xfrm>
              <a:prstGeom prst="line">
                <a:avLst/>
              </a:prstGeom>
              <a:ln w="28575">
                <a:solidFill>
                  <a:srgbClr val="9398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0494181-D3C2-66F3-D618-2A718B6341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0" y="1812941"/>
                <a:ext cx="413857" cy="1395365"/>
              </a:xfrm>
              <a:prstGeom prst="line">
                <a:avLst/>
              </a:prstGeom>
              <a:ln w="28575">
                <a:solidFill>
                  <a:srgbClr val="81C4E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24F8AC-D07E-7D6E-4396-94C1E6984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06776" y="2562961"/>
                <a:ext cx="237598" cy="1618636"/>
              </a:xfrm>
              <a:prstGeom prst="line">
                <a:avLst/>
              </a:prstGeom>
              <a:ln w="28575">
                <a:solidFill>
                  <a:srgbClr val="B5DD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D024944-368C-D44B-09A3-AFFD6C88FF00}"/>
                  </a:ext>
                </a:extLst>
              </p:cNvPr>
              <p:cNvGrpSpPr/>
              <p:nvPr/>
            </p:nvGrpSpPr>
            <p:grpSpPr>
              <a:xfrm>
                <a:off x="1395667" y="3208306"/>
                <a:ext cx="1169415" cy="901407"/>
                <a:chOff x="1395667" y="3208306"/>
                <a:chExt cx="1169415" cy="90140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C5AD513-EAC2-5FE3-52F9-EE3636468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2463" y="3208306"/>
                  <a:ext cx="291137" cy="4000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7F80281-8CED-18D3-BF03-37B9AB11A19F}"/>
                    </a:ext>
                  </a:extLst>
                </p:cNvPr>
                <p:cNvSpPr txBox="1"/>
                <p:nvPr/>
              </p:nvSpPr>
              <p:spPr>
                <a:xfrm>
                  <a:off x="1395667" y="3586493"/>
                  <a:ext cx="11694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Arikaree Glacier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938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4</cp:revision>
  <dcterms:created xsi:type="dcterms:W3CDTF">2024-08-07T21:29:20Z</dcterms:created>
  <dcterms:modified xsi:type="dcterms:W3CDTF">2024-10-08T20:05:02Z</dcterms:modified>
</cp:coreProperties>
</file>