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73A3"/>
    <a:srgbClr val="D35700"/>
    <a:srgbClr val="E39353"/>
    <a:srgbClr val="FDE82E"/>
    <a:srgbClr val="5DAEAB"/>
    <a:srgbClr val="3600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5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802D9-8937-BA08-7BFE-A82B547B22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3F3BF0-D0BE-22D3-4864-6C4CFE7845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86842-EDA5-69AB-0AA5-98E100417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7877-CAAE-402D-8B24-004CD3A40743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6454F-629E-829A-6FFB-BD7E08C6F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9FBEF-AC49-5209-8A44-0EC83BE9D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2B31A-4AD9-4B96-965E-CC0378BA0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2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D48F9-1DC9-D864-C1B5-71E4E2174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61CEE0-CD7B-C286-9288-41435F77B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18182-9F1B-ED1E-E6CE-4081DA358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7877-CAAE-402D-8B24-004CD3A40743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0B115-5C68-C605-0B40-65CE29A24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2D901-3DB7-BA0A-AEE9-94CBE9C58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2B31A-4AD9-4B96-965E-CC0378BA0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128699-6350-2B2F-CDD4-DE43D0973B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611CCF-C0E6-C878-BC32-14FC68F5A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CBDC6-FB03-64EB-29D9-09FF7ED75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7877-CAAE-402D-8B24-004CD3A40743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9834C-948E-8DDD-A823-C033FE8B0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5E7C7-22DB-82DB-58D2-456748087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2B31A-4AD9-4B96-965E-CC0378BA0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5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562C9-C018-7C61-C4B9-7C467CE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44DCC-EB8B-43F5-6366-0CC2AF165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4FCAE-FEC3-1729-0C5F-5F7A6ED53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7877-CAAE-402D-8B24-004CD3A40743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5164A-2D5A-14F4-79CB-D556131FE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779A0-C6AC-C8D9-0FE8-0BBA5104D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2B31A-4AD9-4B96-965E-CC0378BA0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96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1A817-C842-F06D-D229-D4EE3E58D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F88E1-4059-23D3-777A-46EA21F49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D30DB-07B5-B713-7C5A-396833C00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7877-CAAE-402D-8B24-004CD3A40743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C1283-675E-96EC-7433-608F20982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61448-A9C7-1AE5-95EC-F4E98BAAB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2B31A-4AD9-4B96-965E-CC0378BA0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65E1-B2C0-5A19-03FC-086AE8B57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04733-B510-D1D1-40C8-9E620F4E00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5890F-8C03-0682-7162-BFA232466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C080E8-CE4C-5144-BD92-FFD4FE048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7877-CAAE-402D-8B24-004CD3A40743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8A59D-AABD-8249-C4C3-D3F6DA07C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32CAF-B06F-D5AA-B1FA-7BFA80DE6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2B31A-4AD9-4B96-965E-CC0378BA0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77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1F761-7901-B718-FF51-178F3E785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A2E30-DBF3-FFD3-FF02-E50D39162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53803E-1C17-AF43-FD55-1B95AACBB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71F4D1-CE53-8E7C-DA6E-8AA93ECE4A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E10B77-0575-C0B0-21FE-1BB7B5E075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4FB95A-FF80-EEA5-677A-7C1192564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7877-CAAE-402D-8B24-004CD3A40743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FAA033-402E-AFD8-7243-C00BB19D1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CCC691-86C3-E342-4FEA-91B1D8182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2B31A-4AD9-4B96-965E-CC0378BA0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3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B9719-D961-5F2B-9987-0FF6685B3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11365F-B1E5-E64F-3509-991343707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7877-CAAE-402D-8B24-004CD3A40743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0DCAB6-9844-3C87-748C-E9202778F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2B3957-FF47-6344-AE3D-B217928ED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2B31A-4AD9-4B96-965E-CC0378BA0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13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2B5739-474E-D80C-4231-6FBAADEF4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7877-CAAE-402D-8B24-004CD3A40743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043E3-73B4-76E7-4065-04F6C4222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A111C-FCAE-2637-A6EC-6AEB109A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2B31A-4AD9-4B96-965E-CC0378BA0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45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70F0F-6C26-D142-64E2-282A1C386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B99B7-81F9-A7B7-7063-B50C45B4F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E5FFE-ACDD-D4DE-81CA-5B52A5F9C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BA4E4-32FA-81CA-F51E-C55373680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7877-CAAE-402D-8B24-004CD3A40743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4770A5-5CE2-92F0-FA60-0EA180AA9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FCEE-CB62-98D6-D7DD-F6CE2E4C6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2B31A-4AD9-4B96-965E-CC0378BA0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68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FB8BD-B643-CE0E-5B00-C325B0697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3AA112-6898-CE06-6E35-3EB16134DA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625C5B-32B8-84AD-5F7D-94463FCB4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A4815-6F02-22C8-07A6-23A4A67D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7877-CAAE-402D-8B24-004CD3A40743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6D662-1F8A-CC45-7A79-E8E643EE3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51C3FE-156F-8B21-6BE6-8204F1047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2B31A-4AD9-4B96-965E-CC0378BA0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2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192F7C-5B2D-2830-7BEA-73D0601B7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2D80F-6B64-99E4-681F-ADB0D4B39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27337-CCF2-F521-ED3C-016E9E262B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E7877-CAAE-402D-8B24-004CD3A40743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12D2D-BF70-3EEE-76FF-EFAB8932F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88B2C-C226-C6E1-3A0A-6D16DFF2E7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2B31A-4AD9-4B96-965E-CC0378BA0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18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36463A1B-2552-E666-2864-74120D90DC97}"/>
              </a:ext>
            </a:extLst>
          </p:cNvPr>
          <p:cNvGrpSpPr/>
          <p:nvPr/>
        </p:nvGrpSpPr>
        <p:grpSpPr>
          <a:xfrm>
            <a:off x="304734" y="480148"/>
            <a:ext cx="11582532" cy="5401537"/>
            <a:chOff x="259714" y="480148"/>
            <a:chExt cx="11582532" cy="5401537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4DD015D-50C9-C544-4825-C43C49D6049D}"/>
                </a:ext>
              </a:extLst>
            </p:cNvPr>
            <p:cNvGrpSpPr/>
            <p:nvPr/>
          </p:nvGrpSpPr>
          <p:grpSpPr>
            <a:xfrm>
              <a:off x="259714" y="480148"/>
              <a:ext cx="11582532" cy="5401537"/>
              <a:chOff x="259714" y="480148"/>
              <a:chExt cx="11582532" cy="5401537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7B5AAB46-23C8-1ED6-B3A9-593D579D3316}"/>
                  </a:ext>
                </a:extLst>
              </p:cNvPr>
              <p:cNvGrpSpPr/>
              <p:nvPr/>
            </p:nvGrpSpPr>
            <p:grpSpPr>
              <a:xfrm>
                <a:off x="259714" y="480148"/>
                <a:ext cx="11398251" cy="5209339"/>
                <a:chOff x="396874" y="461860"/>
                <a:chExt cx="11398251" cy="5209339"/>
              </a:xfrm>
            </p:grpSpPr>
            <p:pic>
              <p:nvPicPr>
                <p:cNvPr id="7" name="Picture 6" descr="A map of the united states&#10;&#10;Description automatically generated">
                  <a:extLst>
                    <a:ext uri="{FF2B5EF4-FFF2-40B4-BE49-F238E27FC236}">
                      <a16:creationId xmlns:a16="http://schemas.microsoft.com/office/drawing/2014/main" id="{876BD1C7-EC1B-A4F0-919C-874C0D3016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107" t="30225" r="4658" b="30770"/>
                <a:stretch/>
              </p:blipFill>
              <p:spPr>
                <a:xfrm>
                  <a:off x="8931654" y="4377411"/>
                  <a:ext cx="2072122" cy="1293788"/>
                </a:xfrm>
                <a:prstGeom prst="rect">
                  <a:avLst/>
                </a:prstGeom>
              </p:spPr>
            </p:pic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941AD726-8126-2244-18E7-F2DBB7100C61}"/>
                    </a:ext>
                  </a:extLst>
                </p:cNvPr>
                <p:cNvGrpSpPr/>
                <p:nvPr/>
              </p:nvGrpSpPr>
              <p:grpSpPr>
                <a:xfrm>
                  <a:off x="396874" y="461860"/>
                  <a:ext cx="11398251" cy="4875368"/>
                  <a:chOff x="396874" y="461860"/>
                  <a:chExt cx="11398251" cy="4875368"/>
                </a:xfrm>
              </p:grpSpPr>
              <p:pic>
                <p:nvPicPr>
                  <p:cNvPr id="5" name="Picture 4" descr="A map of a large animal&#10;&#10;Description automatically generated with medium confidence">
                    <a:extLst>
                      <a:ext uri="{FF2B5EF4-FFF2-40B4-BE49-F238E27FC236}">
                        <a16:creationId xmlns:a16="http://schemas.microsoft.com/office/drawing/2014/main" id="{274C6712-FC1F-8B81-EB19-47B0A37CA9E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clrChange>
                      <a:clrFrom>
                        <a:srgbClr val="000000">
                          <a:alpha val="0"/>
                        </a:srgbClr>
                      </a:clrFrom>
                      <a:clrTo>
                        <a:srgbClr val="000000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848" t="21368" r="1301" b="25020"/>
                  <a:stretch/>
                </p:blipFill>
                <p:spPr>
                  <a:xfrm>
                    <a:off x="396874" y="461860"/>
                    <a:ext cx="11398251" cy="4875368"/>
                  </a:xfrm>
                  <a:prstGeom prst="rect">
                    <a:avLst/>
                  </a:prstGeom>
                </p:spPr>
              </p:pic>
              <p:grpSp>
                <p:nvGrpSpPr>
                  <p:cNvPr id="15" name="Group 14">
                    <a:extLst>
                      <a:ext uri="{FF2B5EF4-FFF2-40B4-BE49-F238E27FC236}">
                        <a16:creationId xmlns:a16="http://schemas.microsoft.com/office/drawing/2014/main" id="{B10FB999-7AB2-5579-E3D4-C4FD6653F6F3}"/>
                      </a:ext>
                    </a:extLst>
                  </p:cNvPr>
                  <p:cNvGrpSpPr/>
                  <p:nvPr/>
                </p:nvGrpSpPr>
                <p:grpSpPr>
                  <a:xfrm>
                    <a:off x="8397292" y="1821988"/>
                    <a:ext cx="1073796" cy="2322295"/>
                    <a:chOff x="8777567" y="2520893"/>
                    <a:chExt cx="1073796" cy="2322295"/>
                  </a:xfrm>
                </p:grpSpPr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703D962C-A458-BF55-1614-02D70C0F875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77567" y="2862236"/>
                      <a:ext cx="107379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1.25%</a:t>
                      </a:r>
                    </a:p>
                  </p:txBody>
                </p:sp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AA906789-CBF2-0EA0-4C8E-688E1D57FD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77567" y="4194068"/>
                      <a:ext cx="107379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27.6%</a:t>
                      </a:r>
                    </a:p>
                  </p:txBody>
                </p:sp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6ABBEA39-D2A3-7DD0-74E6-A350ED5D82C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77568" y="3190724"/>
                      <a:ext cx="107379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23.8%</a:t>
                      </a:r>
                    </a:p>
                  </p:txBody>
                </p:sp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BF413474-D724-6B2B-CEE9-ACAB2C3DF07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77569" y="3847700"/>
                      <a:ext cx="107379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14.8%</a:t>
                      </a:r>
                    </a:p>
                  </p:txBody>
                </p:sp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E8DC7E89-F1F3-38A2-7C89-B9370E2A7AE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77568" y="3527550"/>
                      <a:ext cx="107379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5.17%</a:t>
                      </a:r>
                    </a:p>
                  </p:txBody>
                </p:sp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66F2E2EB-5A20-990A-E417-781A194D9B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77572" y="2520893"/>
                      <a:ext cx="107379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27.3%</a:t>
                      </a:r>
                    </a:p>
                  </p:txBody>
                </p:sp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0F98E140-4D83-F87F-FCA5-A5199BD877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77568" y="4535411"/>
                      <a:ext cx="107379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0.07%</a:t>
                      </a:r>
                    </a:p>
                  </p:txBody>
                </p:sp>
              </p:grpSp>
            </p:grp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DA1289A-4430-9BF7-F977-93B938172185}"/>
                  </a:ext>
                </a:extLst>
              </p:cNvPr>
              <p:cNvSpPr txBox="1"/>
              <p:nvPr/>
            </p:nvSpPr>
            <p:spPr>
              <a:xfrm>
                <a:off x="8252600" y="769059"/>
                <a:ext cx="358964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Total drainage area: 5.5 km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Elevation: 3748 m at Arikaree Glacier to 3352 m at Albion outlet</a:t>
                </a:r>
                <a:endParaRPr lang="en-US" sz="1600" baseline="30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3BB512AB-466A-BBD9-A258-7AB010909A64}"/>
                  </a:ext>
                </a:extLst>
              </p:cNvPr>
              <p:cNvGrpSpPr/>
              <p:nvPr/>
            </p:nvGrpSpPr>
            <p:grpSpPr>
              <a:xfrm>
                <a:off x="1605953" y="5512353"/>
                <a:ext cx="6339509" cy="369332"/>
                <a:chOff x="1842463" y="6318757"/>
                <a:chExt cx="6339509" cy="369332"/>
              </a:xfrm>
            </p:grpSpPr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154F9667-B451-9007-9CE5-73B4902DBE1C}"/>
                    </a:ext>
                  </a:extLst>
                </p:cNvPr>
                <p:cNvCxnSpPr/>
                <p:nvPr/>
              </p:nvCxnSpPr>
              <p:spPr>
                <a:xfrm>
                  <a:off x="1842463" y="6318757"/>
                  <a:ext cx="6339509" cy="0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17BFEB7-8980-7C7B-299C-EA7F594701ED}"/>
                    </a:ext>
                  </a:extLst>
                </p:cNvPr>
                <p:cNvSpPr txBox="1"/>
                <p:nvPr/>
              </p:nvSpPr>
              <p:spPr>
                <a:xfrm>
                  <a:off x="4163853" y="6318757"/>
                  <a:ext cx="16967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Flow direction</a:t>
                  </a:r>
                </a:p>
              </p:txBody>
            </p:sp>
          </p:grp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9871EAF-8269-EA80-11BA-A63C8A241CCE}"/>
                </a:ext>
              </a:extLst>
            </p:cNvPr>
            <p:cNvGrpSpPr/>
            <p:nvPr/>
          </p:nvGrpSpPr>
          <p:grpSpPr>
            <a:xfrm>
              <a:off x="1127396" y="576205"/>
              <a:ext cx="7010690" cy="2790865"/>
              <a:chOff x="1395667" y="1318848"/>
              <a:chExt cx="7010690" cy="2790865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0789F3F-66FD-56BF-ACD2-2B4CDA4B4E3D}"/>
                  </a:ext>
                </a:extLst>
              </p:cNvPr>
              <p:cNvSpPr txBox="1"/>
              <p:nvPr/>
            </p:nvSpPr>
            <p:spPr>
              <a:xfrm>
                <a:off x="2416267" y="1804477"/>
                <a:ext cx="10737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rgbClr val="906388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GL5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2FB0C6A-3570-1DE7-FA42-BCDF155AC1B2}"/>
                  </a:ext>
                </a:extLst>
              </p:cNvPr>
              <p:cNvSpPr txBox="1"/>
              <p:nvPr/>
            </p:nvSpPr>
            <p:spPr>
              <a:xfrm>
                <a:off x="4841444" y="1318848"/>
                <a:ext cx="10737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rgbClr val="9398D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GL4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1FC34F7-525B-8DE6-FB69-C6AA27A116CF}"/>
                  </a:ext>
                </a:extLst>
              </p:cNvPr>
              <p:cNvSpPr txBox="1"/>
              <p:nvPr/>
            </p:nvSpPr>
            <p:spPr>
              <a:xfrm>
                <a:off x="6144262" y="1374519"/>
                <a:ext cx="10737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rgbClr val="81C4E7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GL3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CCDDCFF-E970-1839-EFD6-91F7A80AD998}"/>
                  </a:ext>
                </a:extLst>
              </p:cNvPr>
              <p:cNvSpPr txBox="1"/>
              <p:nvPr/>
            </p:nvSpPr>
            <p:spPr>
              <a:xfrm>
                <a:off x="7332567" y="2088289"/>
                <a:ext cx="10737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rgbClr val="B5DDD8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ALB</a:t>
                </a:r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FD024944-368C-D44B-09A3-AFFD6C88FF00}"/>
                  </a:ext>
                </a:extLst>
              </p:cNvPr>
              <p:cNvGrpSpPr/>
              <p:nvPr/>
            </p:nvGrpSpPr>
            <p:grpSpPr>
              <a:xfrm>
                <a:off x="1395667" y="3208306"/>
                <a:ext cx="1169415" cy="901407"/>
                <a:chOff x="1395667" y="3208306"/>
                <a:chExt cx="1169415" cy="901407"/>
              </a:xfrm>
            </p:grpSpPr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3C5AD513-EAC2-5FE3-52F9-EE36364683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42463" y="3208306"/>
                  <a:ext cx="291137" cy="40005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7F80281-8CED-18D3-BF03-37B9AB11A19F}"/>
                    </a:ext>
                  </a:extLst>
                </p:cNvPr>
                <p:cNvSpPr txBox="1"/>
                <p:nvPr/>
              </p:nvSpPr>
              <p:spPr>
                <a:xfrm>
                  <a:off x="1395667" y="3586493"/>
                  <a:ext cx="116941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Arikaree Glacier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521318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E90D0E7-6640-82C7-B02B-48A092442935}"/>
              </a:ext>
            </a:extLst>
          </p:cNvPr>
          <p:cNvGrpSpPr/>
          <p:nvPr/>
        </p:nvGrpSpPr>
        <p:grpSpPr>
          <a:xfrm>
            <a:off x="2209792" y="457194"/>
            <a:ext cx="7772416" cy="5943612"/>
            <a:chOff x="2209792" y="457194"/>
            <a:chExt cx="7772416" cy="594361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E9578BE-20CC-5009-CB73-3CC94B744B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209792" y="457194"/>
              <a:ext cx="7772416" cy="5943612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271253F-DFDA-22EA-4597-03288F261709}"/>
                </a:ext>
              </a:extLst>
            </p:cNvPr>
            <p:cNvGrpSpPr/>
            <p:nvPr/>
          </p:nvGrpSpPr>
          <p:grpSpPr>
            <a:xfrm>
              <a:off x="3867995" y="739805"/>
              <a:ext cx="4818242" cy="4835301"/>
              <a:chOff x="3867995" y="739805"/>
              <a:chExt cx="4818242" cy="4835301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8ADE61-7B19-CEF3-8AD5-2126BDB3F6EA}"/>
                  </a:ext>
                </a:extLst>
              </p:cNvPr>
              <p:cNvSpPr txBox="1"/>
              <p:nvPr/>
            </p:nvSpPr>
            <p:spPr>
              <a:xfrm>
                <a:off x="3934814" y="739805"/>
                <a:ext cx="586853" cy="252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D357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b, </a:t>
                </a:r>
                <a:r>
                  <a:rPr lang="en-US" sz="1000" b="1" dirty="0">
                    <a:solidFill>
                      <a:srgbClr val="CA73A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BF1ED8-0B93-0A4F-94AD-B4592510B1CA}"/>
                  </a:ext>
                </a:extLst>
              </p:cNvPr>
              <p:cNvSpPr txBox="1"/>
              <p:nvPr/>
            </p:nvSpPr>
            <p:spPr>
              <a:xfrm>
                <a:off x="5975447" y="746068"/>
                <a:ext cx="586853" cy="252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D357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b, </a:t>
                </a:r>
                <a:r>
                  <a:rPr lang="en-US" sz="1000" b="1" dirty="0">
                    <a:solidFill>
                      <a:srgbClr val="CA73A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E3AF389-0D1C-1B14-8608-D2E52FB059C5}"/>
                  </a:ext>
                </a:extLst>
              </p:cNvPr>
              <p:cNvSpPr txBox="1"/>
              <p:nvPr/>
            </p:nvSpPr>
            <p:spPr>
              <a:xfrm>
                <a:off x="7931626" y="746067"/>
                <a:ext cx="67954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D357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b, </a:t>
                </a:r>
                <a:r>
                  <a:rPr lang="en-US" sz="1000" b="1" dirty="0">
                    <a:solidFill>
                      <a:srgbClr val="CA73A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ab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02403F-4551-84A3-3979-0C4F75B0C0CA}"/>
                  </a:ext>
                </a:extLst>
              </p:cNvPr>
              <p:cNvSpPr txBox="1"/>
              <p:nvPr/>
            </p:nvSpPr>
            <p:spPr>
              <a:xfrm>
                <a:off x="3867996" y="1885663"/>
                <a:ext cx="67954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D357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ab, </a:t>
                </a:r>
                <a:r>
                  <a:rPr lang="en-US" sz="1000" b="1" dirty="0">
                    <a:solidFill>
                      <a:srgbClr val="CA73A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E4175F3-6D26-4388-3EE1-43CE97EB254D}"/>
                  </a:ext>
                </a:extLst>
              </p:cNvPr>
              <p:cNvSpPr txBox="1"/>
              <p:nvPr/>
            </p:nvSpPr>
            <p:spPr>
              <a:xfrm>
                <a:off x="5968623" y="1885664"/>
                <a:ext cx="586853" cy="252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D357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b, </a:t>
                </a:r>
                <a:r>
                  <a:rPr lang="en-US" sz="1000" b="1" dirty="0">
                    <a:solidFill>
                      <a:srgbClr val="CA73A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6F67DD0-43FE-30A1-02E6-FB8EE90D5AA3}"/>
                  </a:ext>
                </a:extLst>
              </p:cNvPr>
              <p:cNvSpPr txBox="1"/>
              <p:nvPr/>
            </p:nvSpPr>
            <p:spPr>
              <a:xfrm>
                <a:off x="8006690" y="1885663"/>
                <a:ext cx="67954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D357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b, </a:t>
                </a:r>
                <a:r>
                  <a:rPr lang="en-US" sz="1000" b="1" dirty="0">
                    <a:solidFill>
                      <a:srgbClr val="CA73A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1F735F-D14F-3194-2A69-700CAFBA8E9E}"/>
                  </a:ext>
                </a:extLst>
              </p:cNvPr>
              <p:cNvSpPr txBox="1"/>
              <p:nvPr/>
            </p:nvSpPr>
            <p:spPr>
              <a:xfrm>
                <a:off x="3867995" y="3025259"/>
                <a:ext cx="67954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D357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ab, </a:t>
                </a:r>
                <a:r>
                  <a:rPr lang="en-US" sz="1000" b="1" dirty="0">
                    <a:solidFill>
                      <a:srgbClr val="CA73A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AE09E32-B4C0-DB76-E105-8C1662B87259}"/>
                  </a:ext>
                </a:extLst>
              </p:cNvPr>
              <p:cNvSpPr txBox="1"/>
              <p:nvPr/>
            </p:nvSpPr>
            <p:spPr>
              <a:xfrm>
                <a:off x="5968623" y="3025259"/>
                <a:ext cx="67954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D357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b, </a:t>
                </a:r>
                <a:r>
                  <a:rPr lang="en-US" sz="1000" b="1" dirty="0">
                    <a:solidFill>
                      <a:srgbClr val="CA73A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7469E2E-B72E-8680-AA6C-EC2F30DAD4C3}"/>
                  </a:ext>
                </a:extLst>
              </p:cNvPr>
              <p:cNvSpPr txBox="1"/>
              <p:nvPr/>
            </p:nvSpPr>
            <p:spPr>
              <a:xfrm>
                <a:off x="7931625" y="3028671"/>
                <a:ext cx="67954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D357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a, </a:t>
                </a:r>
                <a:r>
                  <a:rPr lang="en-US" sz="1000" b="1" dirty="0">
                    <a:solidFill>
                      <a:srgbClr val="CA73A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CB6D0B-1CB3-D4CF-F930-84FB8D79782D}"/>
                  </a:ext>
                </a:extLst>
              </p:cNvPr>
              <p:cNvSpPr txBox="1"/>
              <p:nvPr/>
            </p:nvSpPr>
            <p:spPr>
              <a:xfrm>
                <a:off x="3949883" y="4173941"/>
                <a:ext cx="67954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D357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a, </a:t>
                </a:r>
                <a:r>
                  <a:rPr lang="en-US" sz="1000" b="1" dirty="0">
                    <a:solidFill>
                      <a:srgbClr val="CA73A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3965E50-1CE7-FB15-E028-9674D211BA0E}"/>
                  </a:ext>
                </a:extLst>
              </p:cNvPr>
              <p:cNvSpPr txBox="1"/>
              <p:nvPr/>
            </p:nvSpPr>
            <p:spPr>
              <a:xfrm>
                <a:off x="5968623" y="4172228"/>
                <a:ext cx="67954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D357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b, </a:t>
                </a:r>
                <a:r>
                  <a:rPr lang="en-US" sz="1000" b="1" dirty="0">
                    <a:solidFill>
                      <a:srgbClr val="CA73A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F0AB065-5F0C-C22E-7A59-448825A12103}"/>
                  </a:ext>
                </a:extLst>
              </p:cNvPr>
              <p:cNvSpPr txBox="1"/>
              <p:nvPr/>
            </p:nvSpPr>
            <p:spPr>
              <a:xfrm>
                <a:off x="8006690" y="4168267"/>
                <a:ext cx="67954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D357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a, </a:t>
                </a:r>
                <a:r>
                  <a:rPr lang="en-US" sz="1000" b="1" dirty="0">
                    <a:solidFill>
                      <a:srgbClr val="CA73A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A35F84-C6FF-AA17-65FE-FA915B51C85F}"/>
                  </a:ext>
                </a:extLst>
              </p:cNvPr>
              <p:cNvSpPr txBox="1"/>
              <p:nvPr/>
            </p:nvSpPr>
            <p:spPr>
              <a:xfrm>
                <a:off x="3949883" y="5322623"/>
                <a:ext cx="586853" cy="252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D357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b, </a:t>
                </a:r>
                <a:r>
                  <a:rPr lang="en-US" sz="1000" b="1" dirty="0">
                    <a:solidFill>
                      <a:srgbClr val="CA73A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19F5AE9-A538-EAB3-32D5-481CE9F8659F}"/>
                  </a:ext>
                </a:extLst>
              </p:cNvPr>
              <p:cNvSpPr txBox="1"/>
              <p:nvPr/>
            </p:nvSpPr>
            <p:spPr>
              <a:xfrm>
                <a:off x="5968622" y="5319193"/>
                <a:ext cx="586853" cy="252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D357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b, </a:t>
                </a:r>
                <a:r>
                  <a:rPr lang="en-US" sz="1000" b="1" dirty="0">
                    <a:solidFill>
                      <a:srgbClr val="CA73A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553598D-AE6B-4EBA-4B67-26B47F3DBD49}"/>
                  </a:ext>
                </a:extLst>
              </p:cNvPr>
              <p:cNvSpPr txBox="1"/>
              <p:nvPr/>
            </p:nvSpPr>
            <p:spPr>
              <a:xfrm>
                <a:off x="7975415" y="5319193"/>
                <a:ext cx="58685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D357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b, </a:t>
                </a:r>
                <a:r>
                  <a:rPr lang="en-US" sz="1000" b="1" dirty="0">
                    <a:solidFill>
                      <a:srgbClr val="CA73A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85071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EDB9B89-F836-61FA-0FC6-B7D294F9554A}"/>
              </a:ext>
            </a:extLst>
          </p:cNvPr>
          <p:cNvGrpSpPr/>
          <p:nvPr/>
        </p:nvGrpSpPr>
        <p:grpSpPr>
          <a:xfrm>
            <a:off x="2209792" y="826564"/>
            <a:ext cx="7772416" cy="5117041"/>
            <a:chOff x="2209792" y="826564"/>
            <a:chExt cx="7772416" cy="5117041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CBC6F37-1FBF-D2A9-2379-9A6886FBA024}"/>
                </a:ext>
              </a:extLst>
            </p:cNvPr>
            <p:cNvGrpSpPr/>
            <p:nvPr/>
          </p:nvGrpSpPr>
          <p:grpSpPr>
            <a:xfrm>
              <a:off x="2209792" y="826564"/>
              <a:ext cx="7772416" cy="5117041"/>
              <a:chOff x="2209792" y="826564"/>
              <a:chExt cx="7772416" cy="5117041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2654DC9D-5034-7CD3-80B7-B087DFC936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209792" y="914395"/>
                <a:ext cx="7772416" cy="5029210"/>
              </a:xfrm>
              <a:prstGeom prst="rect">
                <a:avLst/>
              </a:prstGeom>
            </p:spPr>
          </p:pic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D48AC33E-1890-458B-7AC1-EFC2AFCC9503}"/>
                  </a:ext>
                </a:extLst>
              </p:cNvPr>
              <p:cNvGrpSpPr/>
              <p:nvPr/>
            </p:nvGrpSpPr>
            <p:grpSpPr>
              <a:xfrm>
                <a:off x="2522003" y="826564"/>
                <a:ext cx="4914876" cy="1775229"/>
                <a:chOff x="4887134" y="1890433"/>
                <a:chExt cx="4914876" cy="1775229"/>
              </a:xfrm>
            </p:grpSpPr>
            <p:pic>
              <p:nvPicPr>
                <p:cNvPr id="5" name="Picture 4" descr="A diagram of a tre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25E1ECBE-3DC0-6139-828A-84B95A3F2F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5103" t="28866" r="1746" b="38373"/>
                <a:stretch/>
              </p:blipFill>
              <p:spPr>
                <a:xfrm>
                  <a:off x="8689647" y="1890433"/>
                  <a:ext cx="1112363" cy="1348034"/>
                </a:xfrm>
                <a:prstGeom prst="rect">
                  <a:avLst/>
                </a:prstGeom>
              </p:spPr>
            </p:pic>
            <p:pic>
              <p:nvPicPr>
                <p:cNvPr id="6" name="Picture 5" descr="A diagram of a tre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8595A365-4472-5E3B-3557-92D6BFA4D5A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7224" r="86245" b="31768"/>
                <a:stretch/>
              </p:blipFill>
              <p:spPr>
                <a:xfrm>
                  <a:off x="4887134" y="1978264"/>
                  <a:ext cx="1163434" cy="1687398"/>
                </a:xfrm>
                <a:prstGeom prst="rect">
                  <a:avLst/>
                </a:prstGeom>
              </p:spPr>
            </p:pic>
          </p:grp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B91E22D-86FD-2BD6-BD1B-C1999BDBD8C9}"/>
                </a:ext>
              </a:extLst>
            </p:cNvPr>
            <p:cNvSpPr txBox="1"/>
            <p:nvPr/>
          </p:nvSpPr>
          <p:spPr>
            <a:xfrm>
              <a:off x="2365166" y="914395"/>
              <a:ext cx="7268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a)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9F38242-FCC1-D120-1DDA-86DCBD2423F0}"/>
                </a:ext>
              </a:extLst>
            </p:cNvPr>
            <p:cNvSpPr txBox="1"/>
            <p:nvPr/>
          </p:nvSpPr>
          <p:spPr>
            <a:xfrm>
              <a:off x="6180843" y="914395"/>
              <a:ext cx="7268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6715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120</Words>
  <Application>Microsoft Office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Linnea Ann Rock</dc:creator>
  <cp:lastModifiedBy>Linnea Ann Rock</cp:lastModifiedBy>
  <cp:revision>5</cp:revision>
  <dcterms:created xsi:type="dcterms:W3CDTF">2024-11-04T21:07:10Z</dcterms:created>
  <dcterms:modified xsi:type="dcterms:W3CDTF">2024-11-07T22:50:08Z</dcterms:modified>
</cp:coreProperties>
</file>