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9B1D"/>
    <a:srgbClr val="548B54"/>
    <a:srgbClr val="00008B"/>
    <a:srgbClr val="7F7F7F"/>
    <a:srgbClr val="BCE6E1"/>
    <a:srgbClr val="BCE5E0"/>
    <a:srgbClr val="81C4E7"/>
    <a:srgbClr val="999EDB"/>
    <a:srgbClr val="906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1392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B58E-A011-F7E4-0384-0E2B7FBAA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E0A86-8A3A-7A59-63CA-37475B013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9225B-A5F6-891A-EE36-98482872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80E9-2940-413F-973C-2A38AA49E443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79367-8259-C705-F3C1-D52FD2D1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CC8C4-5D7D-5053-E9C7-7AB1A734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B14F-509A-4F04-9768-61FD5868C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6FDB7-9CCB-9F60-3EE2-3E4AEA98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32B55-8FE9-F35F-DCEB-A8D91AF39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4DD59-9DD8-5AA0-3E01-B06CA88E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80E9-2940-413F-973C-2A38AA49E443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F02FB-6A52-B2FB-8FCA-F4FC7D26C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7EF0C-65AA-F53F-0039-4F5998B0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B14F-509A-4F04-9768-61FD5868C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8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204FA-561D-D295-32CB-C80243DDA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52C71-F758-B333-0F8E-F722970F2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00D17-2424-C3D2-322E-A59DD55A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80E9-2940-413F-973C-2A38AA49E443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AD00D-0A03-872E-6260-D9A341A8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EFBE5-80EF-8076-E85A-D92DAB6C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B14F-509A-4F04-9768-61FD5868C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5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67F2-A019-6E43-45C4-F22C9FB1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2282A-FB86-A604-EEA9-5CF9B6A8B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63A8D-D639-9FC0-2E42-A79473C5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80E9-2940-413F-973C-2A38AA49E443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2D415-36F0-6466-F23E-2856E87B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C60B4-4530-DD5E-0A15-0C98BBCE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B14F-509A-4F04-9768-61FD5868C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A853-B1BB-8C82-B69D-A38E3CAA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F0627-419A-FF2A-50C3-4BA0A53A5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78ADD-BF31-FACC-1406-3756B938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80E9-2940-413F-973C-2A38AA49E443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30538-DFB3-9BBD-724B-E4B82AE7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DA70A-2FAD-EEE3-447E-684F525F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B14F-509A-4F04-9768-61FD5868C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873E-B4ED-6ACD-B174-C3E3C13B0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AF2E7-202E-C287-3B7D-07BFA46DA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56611-3DB3-E989-012B-EE284D45C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FE0DF-6FB1-6011-EBF7-C5D365D4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80E9-2940-413F-973C-2A38AA49E443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AE144-F0E2-FB7E-C49D-2818C943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6B0A3-FB7E-FF92-C1E8-62C19973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B14F-509A-4F04-9768-61FD5868C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0E34-14A3-D6DB-30B1-0DF0D5F00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468F5-D4B5-05A3-0615-34EAB53D7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90E46-50F2-7ACD-9399-80AC17CEE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CBA54-EE5C-5FE7-6964-3CC8BD34E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CBD4B5-CB1B-C35E-49B2-0755FE1ED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F1B3A-B777-4BAE-0C9C-DF1B81D3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80E9-2940-413F-973C-2A38AA49E443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E799F-DAF0-8E29-49B5-CC989453B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BD9C4-A477-0A09-358E-429B1E0A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B14F-509A-4F04-9768-61FD5868C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2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60E2-C04A-FB82-1714-DF8BB8E0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346BC-6F1E-3623-35F2-5C36625E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80E9-2940-413F-973C-2A38AA49E443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39B6A-3854-BB96-A989-AF008C6A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F2F8D-33CB-B987-34A7-11F82FE7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B14F-509A-4F04-9768-61FD5868C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6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61421-01E2-8ACD-328C-962A804D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80E9-2940-413F-973C-2A38AA49E443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BA621-C121-1992-9610-8B574EA6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7F761-199F-5F0D-AAEE-244B89CE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B14F-509A-4F04-9768-61FD5868C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6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4524-B3FE-87B4-A38A-327C03D0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37A29-D7E7-518A-F2B7-CD240ADF4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D2C52-A122-290B-FE13-B106849A1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3F598-156A-88B0-A0F0-D7CB2E419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80E9-2940-413F-973C-2A38AA49E443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0C359-6B9F-6BFA-7EDD-0CE11EB8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390FE-2C54-754A-AEBB-CED5E6E5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B14F-509A-4F04-9768-61FD5868C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8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4F47-FAA1-8154-A4C2-81B221F61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FBCC-B049-5E9B-DD98-2360C96EB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CEF1C-7DAA-B18A-9EF7-6B62F775E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7DC2A-26A5-63AF-39E7-AC4F5B77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80E9-2940-413F-973C-2A38AA49E443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103AF-AEF4-CD02-C3A6-2236DEE5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F2A8F-B961-8494-DCE8-28BC58E8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B14F-509A-4F04-9768-61FD5868C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4411C3-1A39-9C0D-DDCF-E6D2C342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723C7-1C9D-5B43-D514-D1E5247CE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703F9-C354-8339-7F61-73260DB05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EF80E9-2940-413F-973C-2A38AA49E443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6CFCF-14EF-8875-2D42-056BB91B4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ED036-718D-63CB-EA45-A95337995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B9B14F-509A-4F04-9768-61FD5868C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5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B87EF771-0413-D51F-1A7C-87F239B6E96A}"/>
              </a:ext>
            </a:extLst>
          </p:cNvPr>
          <p:cNvGrpSpPr/>
          <p:nvPr/>
        </p:nvGrpSpPr>
        <p:grpSpPr>
          <a:xfrm>
            <a:off x="59951" y="0"/>
            <a:ext cx="9806629" cy="6858000"/>
            <a:chOff x="59951" y="0"/>
            <a:chExt cx="9806629" cy="68580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C252293-0C51-C4F5-1238-D17917B3BD51}"/>
                </a:ext>
              </a:extLst>
            </p:cNvPr>
            <p:cNvGrpSpPr/>
            <p:nvPr/>
          </p:nvGrpSpPr>
          <p:grpSpPr>
            <a:xfrm>
              <a:off x="8471647" y="223299"/>
              <a:ext cx="1087157" cy="938719"/>
              <a:chOff x="8471647" y="223299"/>
              <a:chExt cx="1087157" cy="93871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945FB1-E933-1783-C5A7-C9D83EABE904}"/>
                  </a:ext>
                </a:extLst>
              </p:cNvPr>
              <p:cNvSpPr txBox="1"/>
              <p:nvPr/>
            </p:nvSpPr>
            <p:spPr>
              <a:xfrm>
                <a:off x="8471647" y="223299"/>
                <a:ext cx="1087157" cy="938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Subwatershed</a:t>
                </a:r>
              </a:p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GL5</a:t>
                </a:r>
              </a:p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GL4</a:t>
                </a:r>
              </a:p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GL3</a:t>
                </a:r>
              </a:p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ALB    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183BD52-0F87-3DCB-32C2-1B45F7C1F65C}"/>
                  </a:ext>
                </a:extLst>
              </p:cNvPr>
              <p:cNvGrpSpPr/>
              <p:nvPr/>
            </p:nvGrpSpPr>
            <p:grpSpPr>
              <a:xfrm>
                <a:off x="8591550" y="439498"/>
                <a:ext cx="114300" cy="635988"/>
                <a:chOff x="8591550" y="439498"/>
                <a:chExt cx="114300" cy="635988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810EAA8-0634-143E-4718-654E0F85F248}"/>
                    </a:ext>
                  </a:extLst>
                </p:cNvPr>
                <p:cNvSpPr/>
                <p:nvPr/>
              </p:nvSpPr>
              <p:spPr>
                <a:xfrm>
                  <a:off x="8591550" y="439498"/>
                  <a:ext cx="114300" cy="133350"/>
                </a:xfrm>
                <a:prstGeom prst="ellipse">
                  <a:avLst/>
                </a:prstGeom>
                <a:solidFill>
                  <a:srgbClr val="90638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49099E34-7B6C-936E-3EA1-27609F9329DE}"/>
                    </a:ext>
                  </a:extLst>
                </p:cNvPr>
                <p:cNvSpPr/>
                <p:nvPr/>
              </p:nvSpPr>
              <p:spPr>
                <a:xfrm>
                  <a:off x="8591550" y="600938"/>
                  <a:ext cx="114300" cy="133350"/>
                </a:xfrm>
                <a:prstGeom prst="ellipse">
                  <a:avLst/>
                </a:prstGeom>
                <a:solidFill>
                  <a:srgbClr val="999ED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29DEF06-CC1A-7F8D-07FC-7E344EF6A82A}"/>
                    </a:ext>
                  </a:extLst>
                </p:cNvPr>
                <p:cNvSpPr/>
                <p:nvPr/>
              </p:nvSpPr>
              <p:spPr>
                <a:xfrm>
                  <a:off x="8591550" y="771537"/>
                  <a:ext cx="114300" cy="133350"/>
                </a:xfrm>
                <a:prstGeom prst="ellipse">
                  <a:avLst/>
                </a:prstGeom>
                <a:solidFill>
                  <a:srgbClr val="81C4E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BD0CB9BA-3704-A508-DC23-D43A75193210}"/>
                    </a:ext>
                  </a:extLst>
                </p:cNvPr>
                <p:cNvSpPr/>
                <p:nvPr/>
              </p:nvSpPr>
              <p:spPr>
                <a:xfrm>
                  <a:off x="8591550" y="942136"/>
                  <a:ext cx="114300" cy="133350"/>
                </a:xfrm>
                <a:prstGeom prst="ellipse">
                  <a:avLst/>
                </a:prstGeom>
                <a:solidFill>
                  <a:srgbClr val="BCE5E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80AAEA8-AB5E-D072-346C-D223C1F5CA92}"/>
                </a:ext>
              </a:extLst>
            </p:cNvPr>
            <p:cNvGrpSpPr/>
            <p:nvPr/>
          </p:nvGrpSpPr>
          <p:grpSpPr>
            <a:xfrm>
              <a:off x="8471646" y="1532660"/>
              <a:ext cx="1394934" cy="938719"/>
              <a:chOff x="8471646" y="1447492"/>
              <a:chExt cx="1394934" cy="93871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F71D079-D098-09CF-B6E6-15D944661484}"/>
                  </a:ext>
                </a:extLst>
              </p:cNvPr>
              <p:cNvSpPr txBox="1"/>
              <p:nvPr/>
            </p:nvSpPr>
            <p:spPr>
              <a:xfrm>
                <a:off x="8471646" y="1447492"/>
                <a:ext cx="1394934" cy="938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Seasonal slope</a:t>
                </a:r>
              </a:p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Global</a:t>
                </a:r>
              </a:p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Winter</a:t>
                </a:r>
              </a:p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Snowmelt runoff</a:t>
                </a:r>
              </a:p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Summer    </a:t>
                </a: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2BCDCE4-7A3C-D9EC-0C33-5AC44457F42E}"/>
                  </a:ext>
                </a:extLst>
              </p:cNvPr>
              <p:cNvGrpSpPr/>
              <p:nvPr/>
            </p:nvGrpSpPr>
            <p:grpSpPr>
              <a:xfrm>
                <a:off x="8591550" y="1701579"/>
                <a:ext cx="127883" cy="589216"/>
                <a:chOff x="8591550" y="1701579"/>
                <a:chExt cx="127883" cy="589216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AF4D7255-ACEC-17AC-2748-71D950ECEDED}"/>
                    </a:ext>
                  </a:extLst>
                </p:cNvPr>
                <p:cNvCxnSpPr/>
                <p:nvPr/>
              </p:nvCxnSpPr>
              <p:spPr>
                <a:xfrm flipV="1">
                  <a:off x="8605133" y="1701579"/>
                  <a:ext cx="114300" cy="95416"/>
                </a:xfrm>
                <a:prstGeom prst="line">
                  <a:avLst/>
                </a:prstGeom>
                <a:ln w="28575">
                  <a:solidFill>
                    <a:srgbClr val="7F7F7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97819DD-CE0C-F1FE-054C-E26C15D50FE3}"/>
                    </a:ext>
                  </a:extLst>
                </p:cNvPr>
                <p:cNvCxnSpPr/>
                <p:nvPr/>
              </p:nvCxnSpPr>
              <p:spPr>
                <a:xfrm flipV="1">
                  <a:off x="8605133" y="1869143"/>
                  <a:ext cx="114300" cy="95416"/>
                </a:xfrm>
                <a:prstGeom prst="line">
                  <a:avLst/>
                </a:prstGeom>
                <a:ln w="28575">
                  <a:solidFill>
                    <a:srgbClr val="00008B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799E6C66-186B-45A7-CAAA-A2D0E7DD6AA7}"/>
                    </a:ext>
                  </a:extLst>
                </p:cNvPr>
                <p:cNvCxnSpPr/>
                <p:nvPr/>
              </p:nvCxnSpPr>
              <p:spPr>
                <a:xfrm flipV="1">
                  <a:off x="8605133" y="2032261"/>
                  <a:ext cx="114300" cy="95416"/>
                </a:xfrm>
                <a:prstGeom prst="line">
                  <a:avLst/>
                </a:prstGeom>
                <a:ln w="28575">
                  <a:solidFill>
                    <a:srgbClr val="548B54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BA99681A-8E5B-DDC7-1DBF-70C682AEA157}"/>
                    </a:ext>
                  </a:extLst>
                </p:cNvPr>
                <p:cNvCxnSpPr/>
                <p:nvPr/>
              </p:nvCxnSpPr>
              <p:spPr>
                <a:xfrm flipV="1">
                  <a:off x="8591550" y="2195379"/>
                  <a:ext cx="114300" cy="95416"/>
                </a:xfrm>
                <a:prstGeom prst="line">
                  <a:avLst/>
                </a:prstGeom>
                <a:ln w="28575">
                  <a:solidFill>
                    <a:srgbClr val="CD9B1D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8" name="Picture 27" descr="A screenshot of a graph&#10;&#10;Description automatically generated">
              <a:extLst>
                <a:ext uri="{FF2B5EF4-FFF2-40B4-BE49-F238E27FC236}">
                  <a16:creationId xmlns:a16="http://schemas.microsoft.com/office/drawing/2014/main" id="{555C6342-C27E-200C-3F95-B89CF6846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51" y="0"/>
              <a:ext cx="8471647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938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Linnea Ann Rock</dc:creator>
  <cp:lastModifiedBy>Linnea Ann Rock</cp:lastModifiedBy>
  <cp:revision>1</cp:revision>
  <dcterms:created xsi:type="dcterms:W3CDTF">2024-08-16T18:33:16Z</dcterms:created>
  <dcterms:modified xsi:type="dcterms:W3CDTF">2024-08-16T19:27:56Z</dcterms:modified>
</cp:coreProperties>
</file>