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82E"/>
    <a:srgbClr val="5DAEAB"/>
    <a:srgbClr val="36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02D9-8937-BA08-7BFE-A82B547B2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F3BF0-D0BE-22D3-4864-6C4CFE784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86842-EDA5-69AB-0AA5-98E100417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6454F-629E-829A-6FFB-BD7E08C6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9FBEF-AC49-5209-8A44-0EC83BE9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48F9-1DC9-D864-C1B5-71E4E2174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1CEE0-CD7B-C286-9288-41435F77B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18182-9F1B-ED1E-E6CE-4081DA35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0B115-5C68-C605-0B40-65CE29A2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2D901-3DB7-BA0A-AEE9-94CBE9C5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28699-6350-2B2F-CDD4-DE43D0973B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611CCF-C0E6-C878-BC32-14FC68F5A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BDC6-FB03-64EB-29D9-09FF7ED7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9834C-948E-8DDD-A823-C033FE8B0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5E7C7-22DB-82DB-58D2-45674808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5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62C9-C018-7C61-C4B9-7C467CEF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4DCC-EB8B-43F5-6366-0CC2AF16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4FCAE-FEC3-1729-0C5F-5F7A6ED53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5164A-2D5A-14F4-79CB-D556131F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779A0-C6AC-C8D9-0FE8-0BBA5104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6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A817-C842-F06D-D229-D4EE3E58D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F88E1-4059-23D3-777A-46EA21F49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D30DB-07B5-B713-7C5A-396833C0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C1283-675E-96EC-7433-608F2098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61448-A9C7-1AE5-95EC-F4E98BAAB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65E1-B2C0-5A19-03FC-086AE8B5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4733-B510-D1D1-40C8-9E620F4E0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75890F-8C03-0682-7162-BFA232466C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080E8-CE4C-5144-BD92-FFD4FE04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8A59D-AABD-8249-C4C3-D3F6DA07C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32CAF-B06F-D5AA-B1FA-7BFA80DE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7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1F761-7901-B718-FF51-178F3E78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A2E30-DBF3-FFD3-FF02-E50D39162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3803E-1C17-AF43-FD55-1B95AACBB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1F4D1-CE53-8E7C-DA6E-8AA93ECE4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10B77-0575-C0B0-21FE-1BB7B5E07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4FB95A-FF80-EEA5-677A-7C119256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AA033-402E-AFD8-7243-C00BB19D1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CC691-86C3-E342-4FEA-91B1D818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35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9719-D961-5F2B-9987-0FF6685B3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1365F-B1E5-E64F-3509-99134370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DCAB6-9844-3C87-748C-E9202778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B3957-FF47-6344-AE3D-B217928E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13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2B5739-474E-D80C-4231-6FBAADEF4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043E3-73B4-76E7-4065-04F6C4222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A111C-FCAE-2637-A6EC-6AEB109A8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4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0F0F-6C26-D142-64E2-282A1C38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B99B7-81F9-A7B7-7063-B50C45B4F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E5FFE-ACDD-D4DE-81CA-5B52A5F9C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BA4E4-32FA-81CA-F51E-C5537368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4770A5-5CE2-92F0-FA60-0EA180AA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FCEE-CB62-98D6-D7DD-F6CE2E4C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6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B8BD-B643-CE0E-5B00-C325B069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AA112-6898-CE06-6E35-3EB16134D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625C5B-32B8-84AD-5F7D-94463FCB4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A4815-6F02-22C8-07A6-23A4A67D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E7877-CAAE-402D-8B24-004CD3A407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6D662-1F8A-CC45-7A79-E8E643EE3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1C3FE-156F-8B21-6BE6-8204F104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2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192F7C-5B2D-2830-7BEA-73D0601B7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2D80F-6B64-99E4-681F-ADB0D4B3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7337-CCF2-F521-ED3C-016E9E262B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7877-CAAE-402D-8B24-004CD3A40743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12D2D-BF70-3EEE-76FF-EFAB8932F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88B2C-C226-C6E1-3A0A-6D16DFF2E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2B31A-4AD9-4B96-965E-CC0378BA0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1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E90D0E7-6640-82C7-B02B-48A092442935}"/>
              </a:ext>
            </a:extLst>
          </p:cNvPr>
          <p:cNvGrpSpPr/>
          <p:nvPr/>
        </p:nvGrpSpPr>
        <p:grpSpPr>
          <a:xfrm>
            <a:off x="2209792" y="457194"/>
            <a:ext cx="7772416" cy="5943612"/>
            <a:chOff x="2209792" y="457194"/>
            <a:chExt cx="7772416" cy="5943612"/>
          </a:xfrm>
        </p:grpSpPr>
        <p:pic>
          <p:nvPicPr>
            <p:cNvPr id="5" name="Picture 4" descr="A screenshot of a graph&#10;&#10;Description automatically generated">
              <a:extLst>
                <a:ext uri="{FF2B5EF4-FFF2-40B4-BE49-F238E27FC236}">
                  <a16:creationId xmlns:a16="http://schemas.microsoft.com/office/drawing/2014/main" id="{5E9578BE-20CC-5009-CB73-3CC94B74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792" y="457194"/>
              <a:ext cx="7772416" cy="5943612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271253F-DFDA-22EA-4597-03288F261709}"/>
                </a:ext>
              </a:extLst>
            </p:cNvPr>
            <p:cNvGrpSpPr/>
            <p:nvPr/>
          </p:nvGrpSpPr>
          <p:grpSpPr>
            <a:xfrm>
              <a:off x="3867995" y="739805"/>
              <a:ext cx="4818242" cy="4835301"/>
              <a:chOff x="3867995" y="739805"/>
              <a:chExt cx="4818242" cy="4835301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8ADE61-7B19-CEF3-8AD5-2126BDB3F6EA}"/>
                  </a:ext>
                </a:extLst>
              </p:cNvPr>
              <p:cNvSpPr txBox="1"/>
              <p:nvPr/>
            </p:nvSpPr>
            <p:spPr>
              <a:xfrm>
                <a:off x="3934814" y="739805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BF1ED8-0B93-0A4F-94AD-B4592510B1CA}"/>
                  </a:ext>
                </a:extLst>
              </p:cNvPr>
              <p:cNvSpPr txBox="1"/>
              <p:nvPr/>
            </p:nvSpPr>
            <p:spPr>
              <a:xfrm>
                <a:off x="5975447" y="746068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3AF389-0D1C-1B14-8608-D2E52FB059C5}"/>
                  </a:ext>
                </a:extLst>
              </p:cNvPr>
              <p:cNvSpPr txBox="1"/>
              <p:nvPr/>
            </p:nvSpPr>
            <p:spPr>
              <a:xfrm>
                <a:off x="7931626" y="746067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02403F-4551-84A3-3979-0C4F75B0C0CA}"/>
                  </a:ext>
                </a:extLst>
              </p:cNvPr>
              <p:cNvSpPr txBox="1"/>
              <p:nvPr/>
            </p:nvSpPr>
            <p:spPr>
              <a:xfrm>
                <a:off x="3867996" y="1885663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4175F3-6D26-4388-3EE1-43CE97EB254D}"/>
                  </a:ext>
                </a:extLst>
              </p:cNvPr>
              <p:cNvSpPr txBox="1"/>
              <p:nvPr/>
            </p:nvSpPr>
            <p:spPr>
              <a:xfrm>
                <a:off x="5968623" y="1885664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F67DD0-43FE-30A1-02E6-FB8EE90D5AA3}"/>
                  </a:ext>
                </a:extLst>
              </p:cNvPr>
              <p:cNvSpPr txBox="1"/>
              <p:nvPr/>
            </p:nvSpPr>
            <p:spPr>
              <a:xfrm>
                <a:off x="8006690" y="1885663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41F735F-D14F-3194-2A69-700CAFBA8E9E}"/>
                  </a:ext>
                </a:extLst>
              </p:cNvPr>
              <p:cNvSpPr txBox="1"/>
              <p:nvPr/>
            </p:nvSpPr>
            <p:spPr>
              <a:xfrm>
                <a:off x="3867995" y="3025259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E09E32-B4C0-DB76-E105-8C1662B87259}"/>
                  </a:ext>
                </a:extLst>
              </p:cNvPr>
              <p:cNvSpPr txBox="1"/>
              <p:nvPr/>
            </p:nvSpPr>
            <p:spPr>
              <a:xfrm>
                <a:off x="5968623" y="3025259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469E2E-B72E-8680-AA6C-EC2F30DAD4C3}"/>
                  </a:ext>
                </a:extLst>
              </p:cNvPr>
              <p:cNvSpPr txBox="1"/>
              <p:nvPr/>
            </p:nvSpPr>
            <p:spPr>
              <a:xfrm>
                <a:off x="7931625" y="3028671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CB6D0B-1CB3-D4CF-F930-84FB8D79782D}"/>
                  </a:ext>
                </a:extLst>
              </p:cNvPr>
              <p:cNvSpPr txBox="1"/>
              <p:nvPr/>
            </p:nvSpPr>
            <p:spPr>
              <a:xfrm>
                <a:off x="3949883" y="4173941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3965E50-1CE7-FB15-E028-9674D211BA0E}"/>
                  </a:ext>
                </a:extLst>
              </p:cNvPr>
              <p:cNvSpPr txBox="1"/>
              <p:nvPr/>
            </p:nvSpPr>
            <p:spPr>
              <a:xfrm>
                <a:off x="5968623" y="4172228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0AB065-5F0C-C22E-7A59-448825A12103}"/>
                  </a:ext>
                </a:extLst>
              </p:cNvPr>
              <p:cNvSpPr txBox="1"/>
              <p:nvPr/>
            </p:nvSpPr>
            <p:spPr>
              <a:xfrm>
                <a:off x="8006690" y="4168267"/>
                <a:ext cx="67954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A35F84-C6FF-AA17-65FE-FA915B51C85F}"/>
                  </a:ext>
                </a:extLst>
              </p:cNvPr>
              <p:cNvSpPr txBox="1"/>
              <p:nvPr/>
            </p:nvSpPr>
            <p:spPr>
              <a:xfrm>
                <a:off x="3949883" y="5322623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19F5AE9-A538-EAB3-32D5-481CE9F8659F}"/>
                  </a:ext>
                </a:extLst>
              </p:cNvPr>
              <p:cNvSpPr txBox="1"/>
              <p:nvPr/>
            </p:nvSpPr>
            <p:spPr>
              <a:xfrm>
                <a:off x="5968622" y="5319193"/>
                <a:ext cx="586853" cy="2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53598D-AE6B-4EBA-4B67-26B47F3DBD49}"/>
                  </a:ext>
                </a:extLst>
              </p:cNvPr>
              <p:cNvSpPr txBox="1"/>
              <p:nvPr/>
            </p:nvSpPr>
            <p:spPr>
              <a:xfrm>
                <a:off x="7975415" y="5319193"/>
                <a:ext cx="58685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b="1" dirty="0">
                    <a:solidFill>
                      <a:srgbClr val="36004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5DAEA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en-US" sz="1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000" b="1" dirty="0">
                    <a:solidFill>
                      <a:srgbClr val="FDE82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071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DB9B89-F836-61FA-0FC6-B7D294F9554A}"/>
              </a:ext>
            </a:extLst>
          </p:cNvPr>
          <p:cNvGrpSpPr/>
          <p:nvPr/>
        </p:nvGrpSpPr>
        <p:grpSpPr>
          <a:xfrm>
            <a:off x="2209792" y="826564"/>
            <a:ext cx="7772416" cy="5117041"/>
            <a:chOff x="2209792" y="826564"/>
            <a:chExt cx="7772416" cy="511704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CBC6F37-1FBF-D2A9-2379-9A6886FBA024}"/>
                </a:ext>
              </a:extLst>
            </p:cNvPr>
            <p:cNvGrpSpPr/>
            <p:nvPr/>
          </p:nvGrpSpPr>
          <p:grpSpPr>
            <a:xfrm>
              <a:off x="2209792" y="826564"/>
              <a:ext cx="7772416" cy="5117041"/>
              <a:chOff x="2209792" y="826564"/>
              <a:chExt cx="7772416" cy="511704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654DC9D-5034-7CD3-80B7-B087DFC93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209792" y="914395"/>
                <a:ext cx="7772416" cy="5029210"/>
              </a:xfrm>
              <a:prstGeom prst="rect">
                <a:avLst/>
              </a:prstGeom>
            </p:spPr>
          </p:pic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48AC33E-1890-458B-7AC1-EFC2AFCC9503}"/>
                  </a:ext>
                </a:extLst>
              </p:cNvPr>
              <p:cNvGrpSpPr/>
              <p:nvPr/>
            </p:nvGrpSpPr>
            <p:grpSpPr>
              <a:xfrm>
                <a:off x="2522003" y="826564"/>
                <a:ext cx="4914876" cy="1775229"/>
                <a:chOff x="4887134" y="1890433"/>
                <a:chExt cx="4914876" cy="1775229"/>
              </a:xfrm>
            </p:grpSpPr>
            <p:pic>
              <p:nvPicPr>
                <p:cNvPr id="5" name="Picture 4" descr="A diagram of a tre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5E1ECBE-3DC0-6139-828A-84B95A3F2F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5103" t="28866" r="1746" b="38373"/>
                <a:stretch/>
              </p:blipFill>
              <p:spPr>
                <a:xfrm>
                  <a:off x="8689647" y="1890433"/>
                  <a:ext cx="1112363" cy="1348034"/>
                </a:xfrm>
                <a:prstGeom prst="rect">
                  <a:avLst/>
                </a:prstGeom>
              </p:spPr>
            </p:pic>
            <p:pic>
              <p:nvPicPr>
                <p:cNvPr id="6" name="Picture 5" descr="A diagram of a tre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595A365-4472-5E3B-3557-92D6BFA4D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7224" r="86245" b="31768"/>
                <a:stretch/>
              </p:blipFill>
              <p:spPr>
                <a:xfrm>
                  <a:off x="4887134" y="1978264"/>
                  <a:ext cx="1163434" cy="1687398"/>
                </a:xfrm>
                <a:prstGeom prst="rect">
                  <a:avLst/>
                </a:prstGeom>
              </p:spPr>
            </p:pic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91E22D-86FD-2BD6-BD1B-C1999BDBD8C9}"/>
                </a:ext>
              </a:extLst>
            </p:cNvPr>
            <p:cNvSpPr txBox="1"/>
            <p:nvPr/>
          </p:nvSpPr>
          <p:spPr>
            <a:xfrm>
              <a:off x="2365166" y="914395"/>
              <a:ext cx="726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9F38242-FCC1-D120-1DDA-86DCBD2423F0}"/>
                </a:ext>
              </a:extLst>
            </p:cNvPr>
            <p:cNvSpPr txBox="1"/>
            <p:nvPr/>
          </p:nvSpPr>
          <p:spPr>
            <a:xfrm>
              <a:off x="6180843" y="914395"/>
              <a:ext cx="72689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671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79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Linnea Ann Rock</dc:creator>
  <cp:lastModifiedBy>Linnea Ann Rock</cp:lastModifiedBy>
  <cp:revision>3</cp:revision>
  <dcterms:created xsi:type="dcterms:W3CDTF">2024-11-04T21:07:10Z</dcterms:created>
  <dcterms:modified xsi:type="dcterms:W3CDTF">2024-11-05T22:51:48Z</dcterms:modified>
</cp:coreProperties>
</file>