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F6C7-F7D1-F2F7-EFDE-EDCEAE2B1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7F12-862A-7433-A186-B30FD4018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7238-3CC3-AFFF-F16D-DDC26D3C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9441-6CDC-F47D-A79B-D3D047EB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1844-E2C0-2AB4-ABEB-99EF0B1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C36-9E7D-6685-759D-2DA7122C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2F664-ED9F-1094-88A5-3E071763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66F7-9203-FF87-BCCD-32813498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0002-C2EE-8867-839B-042D56F2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CDDC-6126-B2FE-88C6-F15444DE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7EF55-CB20-3CE5-43F1-06F583098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5F38C-ACEC-0483-51E7-AF567A95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601B-051C-BFF6-C192-992E95E7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08DD-43C1-6796-4740-6571E3F6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07A0-A479-C342-E554-CEE4267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AF9C-FBB1-4A5A-D5D7-F437F738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69B3-6EEB-9681-4F64-CDE039AC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9F83-DE3F-089F-8DA0-D601663A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833D-62BD-8D93-358A-6F0D71D1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DBDE-8246-E714-F8C9-43B0F2E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E143-CDF4-6A2D-4E73-55ACA77B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7553-7F0F-1FB6-933D-12F1CC9D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DCA5-42B2-0051-D264-509F28B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665E-65BC-2C27-74E9-05E00A99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4D0E-8ECC-75FA-54EC-1D877E3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14C4-48B0-02AC-6082-F806F164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EEC9-2A6A-71D5-E9B4-2242EB17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FFA5-74C1-F57B-27BA-93A72EDA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CD8D8-AF35-5B1A-EEE8-890F876C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2917-BDA9-A9AE-4161-43B75B92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26D6-AEFC-F75B-97F7-D246126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C440-8D4E-BF22-020E-DD83ECF2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3E6F-E3A1-ACBA-7F8B-4CFB4DBB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89C1-C528-5DD8-F787-9B9C7B90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7636-4E5D-41EF-07C6-A3CA611C5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E644F-E04E-89AF-16F3-135ACC5D4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4E2F6-738D-1FC6-B303-E88A4AF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813C3-D757-A522-F1B7-FCB91CCB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D2946-2D4F-4F67-D8BE-4CC4695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32E8-8636-E4A3-C221-1DF8A13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592BA-AE8A-06A9-40AA-B758DB0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7C9E-245F-5A41-7502-3C9CFA9C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C201B-F699-9E1B-4A05-C3EB762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F6B45-9521-148B-4C19-83C8C128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0F1B3-E5B7-04FB-295F-ABF66B33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36E2-816B-28B5-9F82-4362A96A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C910-3929-68C3-668D-260C4A6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6E4C-A26C-0F37-DB1D-07C5E9CF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F3DD-13F5-8C54-5A77-53312CE9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C725-110E-5394-199D-9E79C932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B689-A65C-0709-2477-DF11B42A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626D-73D0-F56C-2A0D-92ED5AAA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301F-DF78-DE27-7CBE-E3C2C57A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7D852-083B-07FD-498B-DDC73911F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C174-631C-A89F-9CAE-866BE3D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4983-1D58-A0ED-E74E-41824C4D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A07A-1505-8E62-3BEE-33581004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3B51-A5AE-FDA6-2191-F76E19DF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54D5D-65F1-A7FB-30B9-240CA5BE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9BEF-BAFF-087B-C245-8DC96244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08B-F303-94FA-991B-C20AC70A2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01FA-E483-4258-8B1C-E97BC5D37C4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8E99-8FC7-8B0A-F0EE-FC2123AD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EEDA-1018-F932-365E-1EC5C3A2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3CF3-7514-423B-8E08-7A40BAA5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06361A-AABD-812B-71EA-01131C62D59D}"/>
              </a:ext>
            </a:extLst>
          </p:cNvPr>
          <p:cNvGrpSpPr/>
          <p:nvPr/>
        </p:nvGrpSpPr>
        <p:grpSpPr>
          <a:xfrm>
            <a:off x="1670609" y="130148"/>
            <a:ext cx="7868085" cy="6597703"/>
            <a:chOff x="1670609" y="130148"/>
            <a:chExt cx="7868085" cy="659770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D23E19-A90E-2506-7133-FE4E0A7CA40E}"/>
                </a:ext>
              </a:extLst>
            </p:cNvPr>
            <p:cNvGrpSpPr/>
            <p:nvPr/>
          </p:nvGrpSpPr>
          <p:grpSpPr>
            <a:xfrm>
              <a:off x="1670609" y="130148"/>
              <a:ext cx="5748287" cy="6597703"/>
              <a:chOff x="1265957" y="0"/>
              <a:chExt cx="5272786" cy="596996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216996-B752-415A-3BEF-92A7EDE2E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820"/>
              <a:stretch/>
            </p:blipFill>
            <p:spPr>
              <a:xfrm>
                <a:off x="1879854" y="0"/>
                <a:ext cx="4658889" cy="4873658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6191E6B-48E5-36F8-154E-1ABCFD4D965E}"/>
                  </a:ext>
                </a:extLst>
              </p:cNvPr>
              <p:cNvGrpSpPr/>
              <p:nvPr/>
            </p:nvGrpSpPr>
            <p:grpSpPr>
              <a:xfrm>
                <a:off x="2158510" y="4798018"/>
                <a:ext cx="4273064" cy="1171951"/>
                <a:chOff x="2158510" y="4798018"/>
                <a:chExt cx="4273064" cy="117195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DCA034E-70CF-1E64-584A-40BE183F1A74}"/>
                    </a:ext>
                  </a:extLst>
                </p:cNvPr>
                <p:cNvSpPr txBox="1"/>
                <p:nvPr/>
              </p:nvSpPr>
              <p:spPr>
                <a:xfrm>
                  <a:off x="3086099" y="4798018"/>
                  <a:ext cx="2417886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Phosphate            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TP                  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TN:TP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Inorganic N:phosphate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Temperature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Schmidt’s Stability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5FC3139-4091-206A-669A-4B3FE5DA2D2C}"/>
                    </a:ext>
                  </a:extLst>
                </p:cNvPr>
                <p:cNvSpPr txBox="1"/>
                <p:nvPr/>
              </p:nvSpPr>
              <p:spPr>
                <a:xfrm>
                  <a:off x="4967652" y="4800297"/>
                  <a:ext cx="1463922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5DC0A-1CDF-66F8-C101-521AC5FC2298}"/>
                    </a:ext>
                  </a:extLst>
                </p:cNvPr>
                <p:cNvSpPr txBox="1"/>
                <p:nvPr/>
              </p:nvSpPr>
              <p:spPr>
                <a:xfrm>
                  <a:off x="2158510" y="4800297"/>
                  <a:ext cx="1463921" cy="1169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7D5671D-F102-F8A5-3FD5-7E1559E75607}"/>
                  </a:ext>
                </a:extLst>
              </p:cNvPr>
              <p:cNvGrpSpPr/>
              <p:nvPr/>
            </p:nvGrpSpPr>
            <p:grpSpPr>
              <a:xfrm rot="16200000">
                <a:off x="-424299" y="1837096"/>
                <a:ext cx="4273064" cy="892552"/>
                <a:chOff x="2158510" y="4800296"/>
                <a:chExt cx="4273064" cy="89255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29A5069-48EA-E2E5-26BB-7BE81CDED6DC}"/>
                    </a:ext>
                  </a:extLst>
                </p:cNvPr>
                <p:cNvSpPr txBox="1"/>
                <p:nvPr/>
              </p:nvSpPr>
              <p:spPr>
                <a:xfrm>
                  <a:off x="3086099" y="4800296"/>
                  <a:ext cx="2417886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Inorganic N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Secchi depth </a:t>
                  </a:r>
                </a:p>
                <a:p>
                  <a:pPr algn="ctr"/>
                  <a:r>
                    <a:rPr lang="en-US" sz="1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Maximum depth</a:t>
                  </a:r>
                </a:p>
                <a:p>
                  <a:pPr algn="ctr"/>
                  <a:endParaRPr lang="en-US" sz="13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3E5FC0-9D10-B102-7D3B-C3CD7F5712F3}"/>
                    </a:ext>
                  </a:extLst>
                </p:cNvPr>
                <p:cNvSpPr txBox="1"/>
                <p:nvPr/>
              </p:nvSpPr>
              <p:spPr>
                <a:xfrm>
                  <a:off x="4967652" y="4837213"/>
                  <a:ext cx="1463922" cy="81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  <a:p>
                  <a:pPr algn="ctr"/>
                  <a:endParaRPr lang="en-US" sz="13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78D4CB-3462-8F5A-7F66-1FCE11AC1937}"/>
                    </a:ext>
                  </a:extLst>
                </p:cNvPr>
                <p:cNvSpPr txBox="1"/>
                <p:nvPr/>
              </p:nvSpPr>
              <p:spPr>
                <a:xfrm>
                  <a:off x="2158510" y="4837213"/>
                  <a:ext cx="1463921" cy="81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  <a:p>
                  <a:pPr algn="ctr"/>
                  <a:endParaRPr lang="en-US" sz="13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Picture 2" descr="A map of a state with different colored spots&#10;&#10;Description automatically generated">
              <a:extLst>
                <a:ext uri="{FF2B5EF4-FFF2-40B4-BE49-F238E27FC236}">
                  <a16:creationId xmlns:a16="http://schemas.microsoft.com/office/drawing/2014/main" id="{1867AF1E-2B46-B1CB-9F5E-FD2E4C71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080" y="237905"/>
              <a:ext cx="2391614" cy="5170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2024-07-25T19:34:47Z</dcterms:created>
  <dcterms:modified xsi:type="dcterms:W3CDTF">2024-08-01T21:13:56Z</dcterms:modified>
</cp:coreProperties>
</file>