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9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4DBE-4738-4FBE-87F3-F349C73829D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9C01-B668-4FA0-B3FB-9BBD363F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B7E93A9-4377-F9FF-6BE0-95AABA428CBB}"/>
              </a:ext>
            </a:extLst>
          </p:cNvPr>
          <p:cNvGrpSpPr/>
          <p:nvPr/>
        </p:nvGrpSpPr>
        <p:grpSpPr>
          <a:xfrm>
            <a:off x="203471" y="1136058"/>
            <a:ext cx="6654529" cy="8091081"/>
            <a:chOff x="-114300" y="993183"/>
            <a:chExt cx="6654529" cy="8091081"/>
          </a:xfrm>
        </p:grpSpPr>
        <p:pic>
          <p:nvPicPr>
            <p:cNvPr id="5" name="Picture 4" descr="A graph of a map&#10;&#10;Description automatically generated">
              <a:extLst>
                <a:ext uri="{FF2B5EF4-FFF2-40B4-BE49-F238E27FC236}">
                  <a16:creationId xmlns:a16="http://schemas.microsoft.com/office/drawing/2014/main" id="{771A21C5-CBA6-3BDD-CBE3-203F0DDC4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03" r="39970"/>
            <a:stretch/>
          </p:blipFill>
          <p:spPr>
            <a:xfrm>
              <a:off x="-114300" y="993183"/>
              <a:ext cx="1909482" cy="4114808"/>
            </a:xfrm>
            <a:prstGeom prst="rect">
              <a:avLst/>
            </a:prstGeom>
          </p:spPr>
        </p:pic>
        <p:pic>
          <p:nvPicPr>
            <p:cNvPr id="7" name="Picture 6" descr="A graph of a map&#10;&#10;Description automatically generated">
              <a:extLst>
                <a:ext uri="{FF2B5EF4-FFF2-40B4-BE49-F238E27FC236}">
                  <a16:creationId xmlns:a16="http://schemas.microsoft.com/office/drawing/2014/main" id="{A3DFA767-6310-29DC-49F8-C8E6E063E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8" r="41026"/>
            <a:stretch/>
          </p:blipFill>
          <p:spPr>
            <a:xfrm>
              <a:off x="3704664" y="4969456"/>
              <a:ext cx="1909482" cy="4114808"/>
            </a:xfrm>
            <a:prstGeom prst="rect">
              <a:avLst/>
            </a:prstGeom>
          </p:spPr>
        </p:pic>
        <p:pic>
          <p:nvPicPr>
            <p:cNvPr id="9" name="Picture 8" descr="A graph of a map&#10;&#10;Description automatically generated">
              <a:extLst>
                <a:ext uri="{FF2B5EF4-FFF2-40B4-BE49-F238E27FC236}">
                  <a16:creationId xmlns:a16="http://schemas.microsoft.com/office/drawing/2014/main" id="{B39B903D-EF62-650C-1C38-304F0F1C4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1" r="40362"/>
            <a:stretch/>
          </p:blipFill>
          <p:spPr>
            <a:xfrm>
              <a:off x="1795182" y="4969456"/>
              <a:ext cx="1909482" cy="4114808"/>
            </a:xfrm>
            <a:prstGeom prst="rect">
              <a:avLst/>
            </a:prstGeom>
          </p:spPr>
        </p:pic>
        <p:pic>
          <p:nvPicPr>
            <p:cNvPr id="11" name="Picture 10" descr="A graph of a map&#10;&#10;Description automatically generated">
              <a:extLst>
                <a:ext uri="{FF2B5EF4-FFF2-40B4-BE49-F238E27FC236}">
                  <a16:creationId xmlns:a16="http://schemas.microsoft.com/office/drawing/2014/main" id="{0B95BC1F-427B-FC44-3203-7A98B83AA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88" r="39986"/>
            <a:stretch/>
          </p:blipFill>
          <p:spPr>
            <a:xfrm>
              <a:off x="-114300" y="4969456"/>
              <a:ext cx="1909482" cy="4114808"/>
            </a:xfrm>
            <a:prstGeom prst="rect">
              <a:avLst/>
            </a:prstGeom>
          </p:spPr>
        </p:pic>
        <p:pic>
          <p:nvPicPr>
            <p:cNvPr id="13" name="Picture 12" descr="A graph of a map&#10;&#10;Description automatically generated with medium confidence">
              <a:extLst>
                <a:ext uri="{FF2B5EF4-FFF2-40B4-BE49-F238E27FC236}">
                  <a16:creationId xmlns:a16="http://schemas.microsoft.com/office/drawing/2014/main" id="{9C2460C3-FF63-31C7-8A70-E6E5D542F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5" r="40078"/>
            <a:stretch/>
          </p:blipFill>
          <p:spPr>
            <a:xfrm>
              <a:off x="3704664" y="993183"/>
              <a:ext cx="1909482" cy="4114808"/>
            </a:xfrm>
            <a:prstGeom prst="rect">
              <a:avLst/>
            </a:prstGeom>
          </p:spPr>
        </p:pic>
        <p:pic>
          <p:nvPicPr>
            <p:cNvPr id="15" name="Picture 14" descr="A graph of a map&#10;&#10;Description automatically generated">
              <a:extLst>
                <a:ext uri="{FF2B5EF4-FFF2-40B4-BE49-F238E27FC236}">
                  <a16:creationId xmlns:a16="http://schemas.microsoft.com/office/drawing/2014/main" id="{AAA4ABB6-093C-E48A-9857-AB1469357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2" r="39442"/>
            <a:stretch/>
          </p:blipFill>
          <p:spPr>
            <a:xfrm>
              <a:off x="1795182" y="993183"/>
              <a:ext cx="1909482" cy="4114808"/>
            </a:xfrm>
            <a:prstGeom prst="rect">
              <a:avLst/>
            </a:prstGeom>
          </p:spPr>
        </p:pic>
        <p:pic>
          <p:nvPicPr>
            <p:cNvPr id="16" name="Picture 15" descr="A graph of a map&#10;&#10;Description automatically generated">
              <a:extLst>
                <a:ext uri="{FF2B5EF4-FFF2-40B4-BE49-F238E27FC236}">
                  <a16:creationId xmlns:a16="http://schemas.microsoft.com/office/drawing/2014/main" id="{FE92AB1A-FCFE-189C-8355-3AD3454A3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60" t="36745" r="28082" b="36240"/>
            <a:stretch/>
          </p:blipFill>
          <p:spPr>
            <a:xfrm>
              <a:off x="5646380" y="4010025"/>
              <a:ext cx="893849" cy="15833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8C1A0-5DC4-0FCD-F254-3D7FF0F41939}"/>
                </a:ext>
              </a:extLst>
            </p:cNvPr>
            <p:cNvSpPr txBox="1"/>
            <p:nvPr/>
          </p:nvSpPr>
          <p:spPr>
            <a:xfrm>
              <a:off x="5614146" y="3702248"/>
              <a:ext cx="89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µS cm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3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982C11D-C615-EF40-77ED-3B548F1FC3B3}"/>
              </a:ext>
            </a:extLst>
          </p:cNvPr>
          <p:cNvGrpSpPr/>
          <p:nvPr/>
        </p:nvGrpSpPr>
        <p:grpSpPr>
          <a:xfrm>
            <a:off x="101863" y="1012233"/>
            <a:ext cx="6654272" cy="8148231"/>
            <a:chOff x="-2" y="993183"/>
            <a:chExt cx="6654272" cy="81482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3168556-FB82-6F3F-ADFC-E81E26A3E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6" r="40418"/>
            <a:stretch/>
          </p:blipFill>
          <p:spPr>
            <a:xfrm>
              <a:off x="0" y="993183"/>
              <a:ext cx="1909481" cy="411480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9AD489-18C7-1BA2-CC59-7510805DA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3" r="40421"/>
            <a:stretch/>
          </p:blipFill>
          <p:spPr>
            <a:xfrm>
              <a:off x="3818962" y="5026606"/>
              <a:ext cx="1909482" cy="41148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BB707BE-ECF2-5662-1C56-82F693818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11" r="40463"/>
            <a:stretch/>
          </p:blipFill>
          <p:spPr>
            <a:xfrm>
              <a:off x="1909479" y="5026606"/>
              <a:ext cx="1909482" cy="411480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48400F-80A2-5915-3BD2-93066697C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1" r="40394"/>
            <a:stretch/>
          </p:blipFill>
          <p:spPr>
            <a:xfrm>
              <a:off x="-2" y="4990748"/>
              <a:ext cx="1909482" cy="411480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C918E94-01EE-D30E-4B0D-D5049CF01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73" r="40101"/>
            <a:stretch/>
          </p:blipFill>
          <p:spPr>
            <a:xfrm>
              <a:off x="3818962" y="993183"/>
              <a:ext cx="1909482" cy="41148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CEDA3A-B5FB-C4DF-0AF1-B2783F534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5" r="40420"/>
            <a:stretch/>
          </p:blipFill>
          <p:spPr>
            <a:xfrm>
              <a:off x="1909481" y="993183"/>
              <a:ext cx="1909482" cy="4114808"/>
            </a:xfrm>
            <a:prstGeom prst="rect">
              <a:avLst/>
            </a:prstGeom>
          </p:spPr>
        </p:pic>
        <p:pic>
          <p:nvPicPr>
            <p:cNvPr id="29" name="Picture 28" descr="A graph of a map&#10;&#10;Description automatically generated">
              <a:extLst>
                <a:ext uri="{FF2B5EF4-FFF2-40B4-BE49-F238E27FC236}">
                  <a16:creationId xmlns:a16="http://schemas.microsoft.com/office/drawing/2014/main" id="{4286DA0C-C59E-D8E8-BF24-EEF9934D4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60" t="36745" r="28082" b="36240"/>
            <a:stretch/>
          </p:blipFill>
          <p:spPr>
            <a:xfrm>
              <a:off x="5760421" y="4010025"/>
              <a:ext cx="893849" cy="158339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BB23C9-23A6-EA4B-BBAE-02E136E731D1}"/>
                </a:ext>
              </a:extLst>
            </p:cNvPr>
            <p:cNvSpPr txBox="1"/>
            <p:nvPr/>
          </p:nvSpPr>
          <p:spPr>
            <a:xfrm>
              <a:off x="5728444" y="3702248"/>
              <a:ext cx="89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µS cm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12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2024-07-30T22:50:43Z</dcterms:created>
  <dcterms:modified xsi:type="dcterms:W3CDTF">2024-07-30T23:08:04Z</dcterms:modified>
</cp:coreProperties>
</file>