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828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6167" y="1612991"/>
            <a:ext cx="7406640" cy="4336869"/>
            <a:chOff x="1626167" y="1612991"/>
            <a:chExt cx="7445829" cy="4336869"/>
          </a:xfrm>
        </p:grpSpPr>
        <p:sp>
          <p:nvSpPr>
            <p:cNvPr id="3" name="rc3"/>
            <p:cNvSpPr/>
            <p:nvPr/>
          </p:nvSpPr>
          <p:spPr>
            <a:xfrm>
              <a:off x="1626167" y="1612990"/>
              <a:ext cx="7445828" cy="43368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5649203" y="4445794"/>
              <a:ext cx="2389" cy="7297"/>
            </a:xfrm>
            <a:custGeom>
              <a:avLst/>
              <a:gdLst/>
              <a:ahLst/>
              <a:cxnLst/>
              <a:rect l="0" t="0" r="0" b="0"/>
              <a:pathLst>
                <a:path w="2389" h="7297">
                  <a:moveTo>
                    <a:pt x="0" y="7297"/>
                  </a:moveTo>
                  <a:lnTo>
                    <a:pt x="2389" y="3697"/>
                  </a:lnTo>
                  <a:lnTo>
                    <a:pt x="23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4274630" y="4725822"/>
              <a:ext cx="1613" cy="109"/>
            </a:xfrm>
            <a:custGeom>
              <a:avLst/>
              <a:gdLst/>
              <a:ahLst/>
              <a:cxnLst/>
              <a:rect l="0" t="0" r="0" b="0"/>
              <a:pathLst>
                <a:path w="1613" h="109">
                  <a:moveTo>
                    <a:pt x="0" y="0"/>
                  </a:moveTo>
                  <a:lnTo>
                    <a:pt x="1613" y="1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594755" y="4497077"/>
              <a:ext cx="3952" cy="1764"/>
            </a:xfrm>
            <a:custGeom>
              <a:avLst/>
              <a:gdLst/>
              <a:ahLst/>
              <a:cxnLst/>
              <a:rect l="0" t="0" r="0" b="0"/>
              <a:pathLst>
                <a:path w="3952" h="1764">
                  <a:moveTo>
                    <a:pt x="3952" y="17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280101" y="5549124"/>
              <a:ext cx="13525" cy="2587"/>
            </a:xfrm>
            <a:custGeom>
              <a:avLst/>
              <a:gdLst/>
              <a:ahLst/>
              <a:cxnLst/>
              <a:rect l="0" t="0" r="0" b="0"/>
              <a:pathLst>
                <a:path w="13525" h="2587">
                  <a:moveTo>
                    <a:pt x="0" y="2159"/>
                  </a:moveTo>
                  <a:lnTo>
                    <a:pt x="7749" y="2587"/>
                  </a:lnTo>
                  <a:lnTo>
                    <a:pt x="135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017020" y="4664461"/>
              <a:ext cx="4494" cy="2083"/>
            </a:xfrm>
            <a:custGeom>
              <a:avLst/>
              <a:gdLst/>
              <a:ahLst/>
              <a:cxnLst/>
              <a:rect l="0" t="0" r="0" b="0"/>
              <a:pathLst>
                <a:path w="4494" h="2083">
                  <a:moveTo>
                    <a:pt x="0" y="2083"/>
                  </a:moveTo>
                  <a:lnTo>
                    <a:pt x="793" y="1984"/>
                  </a:lnTo>
                  <a:lnTo>
                    <a:pt x="1806" y="1665"/>
                  </a:lnTo>
                  <a:lnTo>
                    <a:pt x="2427" y="1333"/>
                  </a:lnTo>
                  <a:lnTo>
                    <a:pt x="3935" y="421"/>
                  </a:lnTo>
                  <a:lnTo>
                    <a:pt x="44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293626" y="5531708"/>
              <a:ext cx="23235" cy="17416"/>
            </a:xfrm>
            <a:custGeom>
              <a:avLst/>
              <a:gdLst/>
              <a:ahLst/>
              <a:cxnLst/>
              <a:rect l="0" t="0" r="0" b="0"/>
              <a:pathLst>
                <a:path w="23235" h="17416">
                  <a:moveTo>
                    <a:pt x="0" y="17416"/>
                  </a:moveTo>
                  <a:lnTo>
                    <a:pt x="5450" y="12788"/>
                  </a:lnTo>
                  <a:lnTo>
                    <a:pt x="13277" y="6887"/>
                  </a:lnTo>
                  <a:lnTo>
                    <a:pt x="16166" y="4108"/>
                  </a:lnTo>
                  <a:lnTo>
                    <a:pt x="2323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792069" y="5002245"/>
              <a:ext cx="19883" cy="4676"/>
            </a:xfrm>
            <a:custGeom>
              <a:avLst/>
              <a:gdLst/>
              <a:ahLst/>
              <a:cxnLst/>
              <a:rect l="0" t="0" r="0" b="0"/>
              <a:pathLst>
                <a:path w="19883" h="4676">
                  <a:moveTo>
                    <a:pt x="0" y="4676"/>
                  </a:moveTo>
                  <a:lnTo>
                    <a:pt x="601" y="4371"/>
                  </a:lnTo>
                  <a:lnTo>
                    <a:pt x="1260" y="4109"/>
                  </a:lnTo>
                  <a:lnTo>
                    <a:pt x="2610" y="3675"/>
                  </a:lnTo>
                  <a:lnTo>
                    <a:pt x="3297" y="3503"/>
                  </a:lnTo>
                  <a:lnTo>
                    <a:pt x="5402" y="3198"/>
                  </a:lnTo>
                  <a:lnTo>
                    <a:pt x="6800" y="2961"/>
                  </a:lnTo>
                  <a:lnTo>
                    <a:pt x="12074" y="2271"/>
                  </a:lnTo>
                  <a:lnTo>
                    <a:pt x="14130" y="1727"/>
                  </a:lnTo>
                  <a:lnTo>
                    <a:pt x="14803" y="1504"/>
                  </a:lnTo>
                  <a:lnTo>
                    <a:pt x="16106" y="948"/>
                  </a:lnTo>
                  <a:lnTo>
                    <a:pt x="198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405107" y="4704873"/>
              <a:ext cx="203" cy="677"/>
            </a:xfrm>
            <a:custGeom>
              <a:avLst/>
              <a:gdLst/>
              <a:ahLst/>
              <a:cxnLst/>
              <a:rect l="0" t="0" r="0" b="0"/>
              <a:pathLst>
                <a:path w="203" h="677">
                  <a:moveTo>
                    <a:pt x="0" y="677"/>
                  </a:moveTo>
                  <a:lnTo>
                    <a:pt x="2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913409" y="2214223"/>
              <a:ext cx="14761" cy="142081"/>
            </a:xfrm>
            <a:custGeom>
              <a:avLst/>
              <a:gdLst/>
              <a:ahLst/>
              <a:cxnLst/>
              <a:rect l="0" t="0" r="0" b="0"/>
              <a:pathLst>
                <a:path w="14761" h="142081">
                  <a:moveTo>
                    <a:pt x="8558" y="142081"/>
                  </a:moveTo>
                  <a:lnTo>
                    <a:pt x="8170" y="140725"/>
                  </a:lnTo>
                  <a:lnTo>
                    <a:pt x="8114" y="140378"/>
                  </a:lnTo>
                  <a:lnTo>
                    <a:pt x="8108" y="140025"/>
                  </a:lnTo>
                  <a:lnTo>
                    <a:pt x="8168" y="139321"/>
                  </a:lnTo>
                  <a:lnTo>
                    <a:pt x="8252" y="138978"/>
                  </a:lnTo>
                  <a:lnTo>
                    <a:pt x="8357" y="138284"/>
                  </a:lnTo>
                  <a:lnTo>
                    <a:pt x="8754" y="136212"/>
                  </a:lnTo>
                  <a:lnTo>
                    <a:pt x="9526" y="133501"/>
                  </a:lnTo>
                  <a:lnTo>
                    <a:pt x="10303" y="131156"/>
                  </a:lnTo>
                  <a:lnTo>
                    <a:pt x="10762" y="129825"/>
                  </a:lnTo>
                  <a:lnTo>
                    <a:pt x="11017" y="129169"/>
                  </a:lnTo>
                  <a:lnTo>
                    <a:pt x="12563" y="124479"/>
                  </a:lnTo>
                  <a:lnTo>
                    <a:pt x="14671" y="117020"/>
                  </a:lnTo>
                  <a:lnTo>
                    <a:pt x="14711" y="116671"/>
                  </a:lnTo>
                  <a:lnTo>
                    <a:pt x="14761" y="112795"/>
                  </a:lnTo>
                  <a:lnTo>
                    <a:pt x="14709" y="112093"/>
                  </a:lnTo>
                  <a:lnTo>
                    <a:pt x="14540" y="110699"/>
                  </a:lnTo>
                  <a:lnTo>
                    <a:pt x="14502" y="109996"/>
                  </a:lnTo>
                  <a:lnTo>
                    <a:pt x="14507" y="105405"/>
                  </a:lnTo>
                  <a:lnTo>
                    <a:pt x="14454" y="104352"/>
                  </a:lnTo>
                  <a:lnTo>
                    <a:pt x="14403" y="104004"/>
                  </a:lnTo>
                  <a:lnTo>
                    <a:pt x="14367" y="103302"/>
                  </a:lnTo>
                  <a:lnTo>
                    <a:pt x="14183" y="101204"/>
                  </a:lnTo>
                  <a:lnTo>
                    <a:pt x="13938" y="100545"/>
                  </a:lnTo>
                  <a:lnTo>
                    <a:pt x="13649" y="99905"/>
                  </a:lnTo>
                  <a:lnTo>
                    <a:pt x="13019" y="98261"/>
                  </a:lnTo>
                  <a:lnTo>
                    <a:pt x="12540" y="93354"/>
                  </a:lnTo>
                  <a:lnTo>
                    <a:pt x="12486" y="93005"/>
                  </a:lnTo>
                  <a:lnTo>
                    <a:pt x="11747" y="89926"/>
                  </a:lnTo>
                  <a:lnTo>
                    <a:pt x="10513" y="87002"/>
                  </a:lnTo>
                  <a:lnTo>
                    <a:pt x="10124" y="85647"/>
                  </a:lnTo>
                  <a:lnTo>
                    <a:pt x="9968" y="84600"/>
                  </a:lnTo>
                  <a:lnTo>
                    <a:pt x="9972" y="84248"/>
                  </a:lnTo>
                  <a:lnTo>
                    <a:pt x="10289" y="80736"/>
                  </a:lnTo>
                  <a:lnTo>
                    <a:pt x="10068" y="77219"/>
                  </a:lnTo>
                  <a:lnTo>
                    <a:pt x="9598" y="74441"/>
                  </a:lnTo>
                  <a:lnTo>
                    <a:pt x="9452" y="73754"/>
                  </a:lnTo>
                  <a:lnTo>
                    <a:pt x="8766" y="71752"/>
                  </a:lnTo>
                  <a:lnTo>
                    <a:pt x="8182" y="69351"/>
                  </a:lnTo>
                  <a:lnTo>
                    <a:pt x="7805" y="66201"/>
                  </a:lnTo>
                  <a:lnTo>
                    <a:pt x="7765" y="64792"/>
                  </a:lnTo>
                  <a:lnTo>
                    <a:pt x="7818" y="63386"/>
                  </a:lnTo>
                  <a:lnTo>
                    <a:pt x="7893" y="62332"/>
                  </a:lnTo>
                  <a:lnTo>
                    <a:pt x="8208" y="59173"/>
                  </a:lnTo>
                  <a:lnTo>
                    <a:pt x="7895" y="56367"/>
                  </a:lnTo>
                  <a:lnTo>
                    <a:pt x="7859" y="55663"/>
                  </a:lnTo>
                  <a:lnTo>
                    <a:pt x="7852" y="54609"/>
                  </a:lnTo>
                  <a:lnTo>
                    <a:pt x="8464" y="50073"/>
                  </a:lnTo>
                  <a:lnTo>
                    <a:pt x="8714" y="43368"/>
                  </a:lnTo>
                  <a:lnTo>
                    <a:pt x="8623" y="41255"/>
                  </a:lnTo>
                  <a:lnTo>
                    <a:pt x="8226" y="39079"/>
                  </a:lnTo>
                  <a:lnTo>
                    <a:pt x="7976" y="38049"/>
                  </a:lnTo>
                  <a:lnTo>
                    <a:pt x="4687" y="29094"/>
                  </a:lnTo>
                  <a:lnTo>
                    <a:pt x="3324" y="23990"/>
                  </a:lnTo>
                  <a:lnTo>
                    <a:pt x="1931" y="17804"/>
                  </a:lnTo>
                  <a:lnTo>
                    <a:pt x="815" y="11907"/>
                  </a:lnTo>
                  <a:lnTo>
                    <a:pt x="214" y="7364"/>
                  </a:lnTo>
                  <a:lnTo>
                    <a:pt x="152" y="5955"/>
                  </a:lnTo>
                  <a:lnTo>
                    <a:pt x="156" y="5249"/>
                  </a:lnTo>
                  <a:lnTo>
                    <a:pt x="348" y="2439"/>
                  </a:lnTo>
                  <a:lnTo>
                    <a:pt x="382" y="1383"/>
                  </a:lnTo>
                  <a:lnTo>
                    <a:pt x="327" y="1036"/>
                  </a:lnTo>
                  <a:lnTo>
                    <a:pt x="238" y="69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759091" y="3647011"/>
              <a:ext cx="67902" cy="73287"/>
            </a:xfrm>
            <a:custGeom>
              <a:avLst/>
              <a:gdLst/>
              <a:ahLst/>
              <a:cxnLst/>
              <a:rect l="0" t="0" r="0" b="0"/>
              <a:pathLst>
                <a:path w="67902" h="73287">
                  <a:moveTo>
                    <a:pt x="0" y="73287"/>
                  </a:moveTo>
                  <a:lnTo>
                    <a:pt x="1739" y="71392"/>
                  </a:lnTo>
                  <a:lnTo>
                    <a:pt x="4792" y="67947"/>
                  </a:lnTo>
                  <a:lnTo>
                    <a:pt x="10726" y="61859"/>
                  </a:lnTo>
                  <a:lnTo>
                    <a:pt x="13881" y="58506"/>
                  </a:lnTo>
                  <a:lnTo>
                    <a:pt x="20096" y="51711"/>
                  </a:lnTo>
                  <a:lnTo>
                    <a:pt x="24515" y="46637"/>
                  </a:lnTo>
                  <a:lnTo>
                    <a:pt x="25763" y="45381"/>
                  </a:lnTo>
                  <a:lnTo>
                    <a:pt x="28341" y="42948"/>
                  </a:lnTo>
                  <a:lnTo>
                    <a:pt x="29325" y="41931"/>
                  </a:lnTo>
                  <a:lnTo>
                    <a:pt x="43875" y="25019"/>
                  </a:lnTo>
                  <a:lnTo>
                    <a:pt x="47970" y="20134"/>
                  </a:lnTo>
                  <a:lnTo>
                    <a:pt x="49618" y="18284"/>
                  </a:lnTo>
                  <a:lnTo>
                    <a:pt x="51573" y="16234"/>
                  </a:lnTo>
                  <a:lnTo>
                    <a:pt x="56303" y="11443"/>
                  </a:lnTo>
                  <a:lnTo>
                    <a:pt x="59221" y="8352"/>
                  </a:lnTo>
                  <a:lnTo>
                    <a:pt x="679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853596" y="2659703"/>
              <a:ext cx="20573" cy="75435"/>
            </a:xfrm>
            <a:custGeom>
              <a:avLst/>
              <a:gdLst/>
              <a:ahLst/>
              <a:cxnLst/>
              <a:rect l="0" t="0" r="0" b="0"/>
              <a:pathLst>
                <a:path w="20573" h="75435">
                  <a:moveTo>
                    <a:pt x="0" y="75435"/>
                  </a:moveTo>
                  <a:lnTo>
                    <a:pt x="169" y="75113"/>
                  </a:lnTo>
                  <a:lnTo>
                    <a:pt x="604" y="74550"/>
                  </a:lnTo>
                  <a:lnTo>
                    <a:pt x="2508" y="72375"/>
                  </a:lnTo>
                  <a:lnTo>
                    <a:pt x="3175" y="71539"/>
                  </a:lnTo>
                  <a:lnTo>
                    <a:pt x="3750" y="70662"/>
                  </a:lnTo>
                  <a:lnTo>
                    <a:pt x="4060" y="70046"/>
                  </a:lnTo>
                  <a:lnTo>
                    <a:pt x="4190" y="69725"/>
                  </a:lnTo>
                  <a:lnTo>
                    <a:pt x="4624" y="68410"/>
                  </a:lnTo>
                  <a:lnTo>
                    <a:pt x="5034" y="66706"/>
                  </a:lnTo>
                  <a:lnTo>
                    <a:pt x="5344" y="64959"/>
                  </a:lnTo>
                  <a:lnTo>
                    <a:pt x="5922" y="61067"/>
                  </a:lnTo>
                  <a:lnTo>
                    <a:pt x="6179" y="59672"/>
                  </a:lnTo>
                  <a:lnTo>
                    <a:pt x="6580" y="58692"/>
                  </a:lnTo>
                  <a:lnTo>
                    <a:pt x="7164" y="57403"/>
                  </a:lnTo>
                  <a:lnTo>
                    <a:pt x="7341" y="57097"/>
                  </a:lnTo>
                  <a:lnTo>
                    <a:pt x="8330" y="55628"/>
                  </a:lnTo>
                  <a:lnTo>
                    <a:pt x="12475" y="49886"/>
                  </a:lnTo>
                  <a:lnTo>
                    <a:pt x="13262" y="48709"/>
                  </a:lnTo>
                  <a:lnTo>
                    <a:pt x="13817" y="47804"/>
                  </a:lnTo>
                  <a:lnTo>
                    <a:pt x="14670" y="46254"/>
                  </a:lnTo>
                  <a:lnTo>
                    <a:pt x="15735" y="44019"/>
                  </a:lnTo>
                  <a:lnTo>
                    <a:pt x="16394" y="42768"/>
                  </a:lnTo>
                  <a:lnTo>
                    <a:pt x="17116" y="41551"/>
                  </a:lnTo>
                  <a:lnTo>
                    <a:pt x="18284" y="39776"/>
                  </a:lnTo>
                  <a:lnTo>
                    <a:pt x="18837" y="38868"/>
                  </a:lnTo>
                  <a:lnTo>
                    <a:pt x="18987" y="38551"/>
                  </a:lnTo>
                  <a:lnTo>
                    <a:pt x="19328" y="37545"/>
                  </a:lnTo>
                  <a:lnTo>
                    <a:pt x="19848" y="35856"/>
                  </a:lnTo>
                  <a:lnTo>
                    <a:pt x="19894" y="35511"/>
                  </a:lnTo>
                  <a:lnTo>
                    <a:pt x="19838" y="34804"/>
                  </a:lnTo>
                  <a:lnTo>
                    <a:pt x="19801" y="32684"/>
                  </a:lnTo>
                  <a:lnTo>
                    <a:pt x="19836" y="30920"/>
                  </a:lnTo>
                  <a:lnTo>
                    <a:pt x="20573" y="21767"/>
                  </a:lnTo>
                  <a:lnTo>
                    <a:pt x="20381" y="17532"/>
                  </a:lnTo>
                  <a:lnTo>
                    <a:pt x="18026" y="12388"/>
                  </a:lnTo>
                  <a:lnTo>
                    <a:pt x="17234" y="10420"/>
                  </a:lnTo>
                  <a:lnTo>
                    <a:pt x="16643" y="8755"/>
                  </a:lnTo>
                  <a:lnTo>
                    <a:pt x="16181" y="6686"/>
                  </a:lnTo>
                  <a:lnTo>
                    <a:pt x="15908" y="5662"/>
                  </a:lnTo>
                  <a:lnTo>
                    <a:pt x="15504" y="4307"/>
                  </a:lnTo>
                  <a:lnTo>
                    <a:pt x="14629" y="1619"/>
                  </a:lnTo>
                  <a:lnTo>
                    <a:pt x="139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662005" y="3775296"/>
              <a:ext cx="119760" cy="79224"/>
            </a:xfrm>
            <a:custGeom>
              <a:avLst/>
              <a:gdLst/>
              <a:ahLst/>
              <a:cxnLst/>
              <a:rect l="0" t="0" r="0" b="0"/>
              <a:pathLst>
                <a:path w="119760" h="79224">
                  <a:moveTo>
                    <a:pt x="0" y="53"/>
                  </a:moveTo>
                  <a:lnTo>
                    <a:pt x="322" y="0"/>
                  </a:lnTo>
                  <a:lnTo>
                    <a:pt x="4474" y="3134"/>
                  </a:lnTo>
                  <a:lnTo>
                    <a:pt x="7115" y="4809"/>
                  </a:lnTo>
                  <a:lnTo>
                    <a:pt x="12127" y="6645"/>
                  </a:lnTo>
                  <a:lnTo>
                    <a:pt x="12774" y="7347"/>
                  </a:lnTo>
                  <a:lnTo>
                    <a:pt x="13260" y="8213"/>
                  </a:lnTo>
                  <a:lnTo>
                    <a:pt x="13368" y="9024"/>
                  </a:lnTo>
                  <a:lnTo>
                    <a:pt x="13207" y="10592"/>
                  </a:lnTo>
                  <a:lnTo>
                    <a:pt x="11700" y="14000"/>
                  </a:lnTo>
                  <a:lnTo>
                    <a:pt x="11701" y="14974"/>
                  </a:lnTo>
                  <a:lnTo>
                    <a:pt x="12132" y="15568"/>
                  </a:lnTo>
                  <a:lnTo>
                    <a:pt x="12778" y="16108"/>
                  </a:lnTo>
                  <a:lnTo>
                    <a:pt x="13371" y="16269"/>
                  </a:lnTo>
                  <a:lnTo>
                    <a:pt x="18112" y="15510"/>
                  </a:lnTo>
                  <a:lnTo>
                    <a:pt x="18759" y="15510"/>
                  </a:lnTo>
                  <a:lnTo>
                    <a:pt x="19944" y="16051"/>
                  </a:lnTo>
                  <a:lnTo>
                    <a:pt x="24851" y="21834"/>
                  </a:lnTo>
                  <a:lnTo>
                    <a:pt x="27386" y="25510"/>
                  </a:lnTo>
                  <a:lnTo>
                    <a:pt x="28464" y="27456"/>
                  </a:lnTo>
                  <a:lnTo>
                    <a:pt x="28680" y="28862"/>
                  </a:lnTo>
                  <a:lnTo>
                    <a:pt x="28196" y="30052"/>
                  </a:lnTo>
                  <a:lnTo>
                    <a:pt x="27496" y="30971"/>
                  </a:lnTo>
                  <a:lnTo>
                    <a:pt x="26418" y="32000"/>
                  </a:lnTo>
                  <a:lnTo>
                    <a:pt x="22326" y="34923"/>
                  </a:lnTo>
                  <a:lnTo>
                    <a:pt x="20763" y="36383"/>
                  </a:lnTo>
                  <a:lnTo>
                    <a:pt x="20063" y="37628"/>
                  </a:lnTo>
                  <a:lnTo>
                    <a:pt x="19580" y="39520"/>
                  </a:lnTo>
                  <a:lnTo>
                    <a:pt x="19634" y="40873"/>
                  </a:lnTo>
                  <a:lnTo>
                    <a:pt x="20065" y="41521"/>
                  </a:lnTo>
                  <a:lnTo>
                    <a:pt x="20713" y="42223"/>
                  </a:lnTo>
                  <a:lnTo>
                    <a:pt x="22330" y="42601"/>
                  </a:lnTo>
                  <a:lnTo>
                    <a:pt x="24969" y="42059"/>
                  </a:lnTo>
                  <a:lnTo>
                    <a:pt x="26154" y="42112"/>
                  </a:lnTo>
                  <a:lnTo>
                    <a:pt x="27017" y="42329"/>
                  </a:lnTo>
                  <a:lnTo>
                    <a:pt x="28579" y="43355"/>
                  </a:lnTo>
                  <a:lnTo>
                    <a:pt x="32569" y="47463"/>
                  </a:lnTo>
                  <a:lnTo>
                    <a:pt x="33916" y="48382"/>
                  </a:lnTo>
                  <a:lnTo>
                    <a:pt x="37150" y="51462"/>
                  </a:lnTo>
                  <a:lnTo>
                    <a:pt x="37744" y="52543"/>
                  </a:lnTo>
                  <a:lnTo>
                    <a:pt x="38337" y="55356"/>
                  </a:lnTo>
                  <a:lnTo>
                    <a:pt x="38985" y="57085"/>
                  </a:lnTo>
                  <a:lnTo>
                    <a:pt x="41088" y="59464"/>
                  </a:lnTo>
                  <a:lnTo>
                    <a:pt x="43460" y="61193"/>
                  </a:lnTo>
                  <a:lnTo>
                    <a:pt x="44375" y="61680"/>
                  </a:lnTo>
                  <a:lnTo>
                    <a:pt x="46046" y="61788"/>
                  </a:lnTo>
                  <a:lnTo>
                    <a:pt x="47069" y="61733"/>
                  </a:lnTo>
                  <a:lnTo>
                    <a:pt x="49601" y="60866"/>
                  </a:lnTo>
                  <a:lnTo>
                    <a:pt x="50624" y="60108"/>
                  </a:lnTo>
                  <a:lnTo>
                    <a:pt x="51163" y="59189"/>
                  </a:lnTo>
                  <a:lnTo>
                    <a:pt x="51324" y="57296"/>
                  </a:lnTo>
                  <a:lnTo>
                    <a:pt x="51108" y="55078"/>
                  </a:lnTo>
                  <a:lnTo>
                    <a:pt x="51646" y="54051"/>
                  </a:lnTo>
                  <a:lnTo>
                    <a:pt x="52561" y="53402"/>
                  </a:lnTo>
                  <a:lnTo>
                    <a:pt x="55471" y="52048"/>
                  </a:lnTo>
                  <a:lnTo>
                    <a:pt x="56333" y="51940"/>
                  </a:lnTo>
                  <a:lnTo>
                    <a:pt x="58057" y="52210"/>
                  </a:lnTo>
                  <a:lnTo>
                    <a:pt x="61884" y="54534"/>
                  </a:lnTo>
                  <a:lnTo>
                    <a:pt x="62853" y="54912"/>
                  </a:lnTo>
                  <a:lnTo>
                    <a:pt x="69480" y="55125"/>
                  </a:lnTo>
                  <a:lnTo>
                    <a:pt x="71474" y="56098"/>
                  </a:lnTo>
                  <a:lnTo>
                    <a:pt x="72553" y="57341"/>
                  </a:lnTo>
                  <a:lnTo>
                    <a:pt x="72985" y="58910"/>
                  </a:lnTo>
                  <a:lnTo>
                    <a:pt x="73095" y="64479"/>
                  </a:lnTo>
                  <a:lnTo>
                    <a:pt x="73634" y="66210"/>
                  </a:lnTo>
                  <a:lnTo>
                    <a:pt x="76114" y="69399"/>
                  </a:lnTo>
                  <a:lnTo>
                    <a:pt x="80264" y="73778"/>
                  </a:lnTo>
                  <a:lnTo>
                    <a:pt x="81019" y="73886"/>
                  </a:lnTo>
                  <a:lnTo>
                    <a:pt x="82204" y="73021"/>
                  </a:lnTo>
                  <a:lnTo>
                    <a:pt x="82742" y="72208"/>
                  </a:lnTo>
                  <a:lnTo>
                    <a:pt x="83873" y="69558"/>
                  </a:lnTo>
                  <a:lnTo>
                    <a:pt x="84358" y="69071"/>
                  </a:lnTo>
                  <a:lnTo>
                    <a:pt x="85219" y="68854"/>
                  </a:lnTo>
                  <a:lnTo>
                    <a:pt x="86566" y="69016"/>
                  </a:lnTo>
                  <a:lnTo>
                    <a:pt x="87698" y="69394"/>
                  </a:lnTo>
                  <a:lnTo>
                    <a:pt x="89800" y="70908"/>
                  </a:lnTo>
                  <a:lnTo>
                    <a:pt x="95568" y="76205"/>
                  </a:lnTo>
                  <a:lnTo>
                    <a:pt x="97938" y="77772"/>
                  </a:lnTo>
                  <a:lnTo>
                    <a:pt x="99447" y="77880"/>
                  </a:lnTo>
                  <a:lnTo>
                    <a:pt x="101494" y="77392"/>
                  </a:lnTo>
                  <a:lnTo>
                    <a:pt x="118898" y="78846"/>
                  </a:lnTo>
                  <a:lnTo>
                    <a:pt x="119760" y="79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853596" y="2735139"/>
              <a:ext cx="14330" cy="93183"/>
            </a:xfrm>
            <a:custGeom>
              <a:avLst/>
              <a:gdLst/>
              <a:ahLst/>
              <a:cxnLst/>
              <a:rect l="0" t="0" r="0" b="0"/>
              <a:pathLst>
                <a:path w="14330" h="93183">
                  <a:moveTo>
                    <a:pt x="11193" y="93183"/>
                  </a:moveTo>
                  <a:lnTo>
                    <a:pt x="12295" y="86207"/>
                  </a:lnTo>
                  <a:lnTo>
                    <a:pt x="12553" y="83039"/>
                  </a:lnTo>
                  <a:lnTo>
                    <a:pt x="13746" y="66129"/>
                  </a:lnTo>
                  <a:lnTo>
                    <a:pt x="13992" y="63669"/>
                  </a:lnTo>
                  <a:lnTo>
                    <a:pt x="14283" y="61915"/>
                  </a:lnTo>
                  <a:lnTo>
                    <a:pt x="14330" y="61214"/>
                  </a:lnTo>
                  <a:lnTo>
                    <a:pt x="14130" y="59470"/>
                  </a:lnTo>
                  <a:lnTo>
                    <a:pt x="13737" y="57029"/>
                  </a:lnTo>
                  <a:lnTo>
                    <a:pt x="12741" y="51455"/>
                  </a:lnTo>
                  <a:lnTo>
                    <a:pt x="12008" y="47999"/>
                  </a:lnTo>
                  <a:lnTo>
                    <a:pt x="11688" y="46263"/>
                  </a:lnTo>
                  <a:lnTo>
                    <a:pt x="10506" y="37868"/>
                  </a:lnTo>
                  <a:lnTo>
                    <a:pt x="10364" y="36463"/>
                  </a:lnTo>
                  <a:lnTo>
                    <a:pt x="10259" y="34700"/>
                  </a:lnTo>
                  <a:lnTo>
                    <a:pt x="10034" y="25874"/>
                  </a:lnTo>
                  <a:lnTo>
                    <a:pt x="10027" y="24461"/>
                  </a:lnTo>
                  <a:lnTo>
                    <a:pt x="9972" y="24124"/>
                  </a:lnTo>
                  <a:lnTo>
                    <a:pt x="9262" y="22897"/>
                  </a:lnTo>
                  <a:lnTo>
                    <a:pt x="8601" y="21646"/>
                  </a:lnTo>
                  <a:lnTo>
                    <a:pt x="5971" y="16240"/>
                  </a:lnTo>
                  <a:lnTo>
                    <a:pt x="5247" y="14627"/>
                  </a:lnTo>
                  <a:lnTo>
                    <a:pt x="4588" y="12986"/>
                  </a:lnTo>
                  <a:lnTo>
                    <a:pt x="4095" y="120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464904" y="4649648"/>
              <a:ext cx="12775" cy="6655"/>
            </a:xfrm>
            <a:custGeom>
              <a:avLst/>
              <a:gdLst/>
              <a:ahLst/>
              <a:cxnLst/>
              <a:rect l="0" t="0" r="0" b="0"/>
              <a:pathLst>
                <a:path w="12775" h="6655">
                  <a:moveTo>
                    <a:pt x="0" y="6655"/>
                  </a:moveTo>
                  <a:lnTo>
                    <a:pt x="6775" y="1934"/>
                  </a:lnTo>
                  <a:lnTo>
                    <a:pt x="127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913797" y="1737947"/>
              <a:ext cx="22842" cy="21717"/>
            </a:xfrm>
            <a:custGeom>
              <a:avLst/>
              <a:gdLst/>
              <a:ahLst/>
              <a:cxnLst/>
              <a:rect l="0" t="0" r="0" b="0"/>
              <a:pathLst>
                <a:path w="22842" h="21717">
                  <a:moveTo>
                    <a:pt x="22842" y="21717"/>
                  </a:moveTo>
                  <a:lnTo>
                    <a:pt x="22376" y="21182"/>
                  </a:lnTo>
                  <a:lnTo>
                    <a:pt x="19824" y="18717"/>
                  </a:lnTo>
                  <a:lnTo>
                    <a:pt x="18168" y="16868"/>
                  </a:lnTo>
                  <a:lnTo>
                    <a:pt x="16806" y="15731"/>
                  </a:lnTo>
                  <a:lnTo>
                    <a:pt x="16289" y="15246"/>
                  </a:lnTo>
                  <a:lnTo>
                    <a:pt x="12488" y="12628"/>
                  </a:lnTo>
                  <a:lnTo>
                    <a:pt x="8624" y="9515"/>
                  </a:lnTo>
                  <a:lnTo>
                    <a:pt x="8088" y="9054"/>
                  </a:lnTo>
                  <a:lnTo>
                    <a:pt x="6675" y="7986"/>
                  </a:lnTo>
                  <a:lnTo>
                    <a:pt x="6411" y="7749"/>
                  </a:lnTo>
                  <a:lnTo>
                    <a:pt x="4385" y="5776"/>
                  </a:lnTo>
                  <a:lnTo>
                    <a:pt x="4151" y="5511"/>
                  </a:lnTo>
                  <a:lnTo>
                    <a:pt x="1473" y="222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991374" y="1823760"/>
              <a:ext cx="10351" cy="65546"/>
            </a:xfrm>
            <a:custGeom>
              <a:avLst/>
              <a:gdLst/>
              <a:ahLst/>
              <a:cxnLst/>
              <a:rect l="0" t="0" r="0" b="0"/>
              <a:pathLst>
                <a:path w="10351" h="65546">
                  <a:moveTo>
                    <a:pt x="5899" y="65546"/>
                  </a:moveTo>
                  <a:lnTo>
                    <a:pt x="5932" y="63078"/>
                  </a:lnTo>
                  <a:lnTo>
                    <a:pt x="5985" y="62729"/>
                  </a:lnTo>
                  <a:lnTo>
                    <a:pt x="6425" y="60658"/>
                  </a:lnTo>
                  <a:lnTo>
                    <a:pt x="9185" y="51171"/>
                  </a:lnTo>
                  <a:lnTo>
                    <a:pt x="9826" y="48419"/>
                  </a:lnTo>
                  <a:lnTo>
                    <a:pt x="10100" y="45253"/>
                  </a:lnTo>
                  <a:lnTo>
                    <a:pt x="10351" y="38553"/>
                  </a:lnTo>
                  <a:lnTo>
                    <a:pt x="10340" y="38202"/>
                  </a:lnTo>
                  <a:lnTo>
                    <a:pt x="10054" y="36461"/>
                  </a:lnTo>
                  <a:lnTo>
                    <a:pt x="9858" y="33646"/>
                  </a:lnTo>
                  <a:lnTo>
                    <a:pt x="9787" y="31531"/>
                  </a:lnTo>
                  <a:lnTo>
                    <a:pt x="9067" y="25929"/>
                  </a:lnTo>
                  <a:lnTo>
                    <a:pt x="8339" y="19614"/>
                  </a:lnTo>
                  <a:lnTo>
                    <a:pt x="8360" y="16084"/>
                  </a:lnTo>
                  <a:lnTo>
                    <a:pt x="8247" y="15033"/>
                  </a:lnTo>
                  <a:lnTo>
                    <a:pt x="8115" y="13983"/>
                  </a:lnTo>
                  <a:lnTo>
                    <a:pt x="7463" y="11239"/>
                  </a:lnTo>
                  <a:lnTo>
                    <a:pt x="7351" y="10907"/>
                  </a:lnTo>
                  <a:lnTo>
                    <a:pt x="7178" y="10598"/>
                  </a:lnTo>
                  <a:lnTo>
                    <a:pt x="6261" y="9087"/>
                  </a:lnTo>
                  <a:lnTo>
                    <a:pt x="6058" y="8797"/>
                  </a:lnTo>
                  <a:lnTo>
                    <a:pt x="4004" y="6362"/>
                  </a:lnTo>
                  <a:lnTo>
                    <a:pt x="2463" y="4422"/>
                  </a:lnTo>
                  <a:lnTo>
                    <a:pt x="882" y="20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891507" y="5903260"/>
              <a:ext cx="7983" cy="7806"/>
            </a:xfrm>
            <a:custGeom>
              <a:avLst/>
              <a:gdLst/>
              <a:ahLst/>
              <a:cxnLst/>
              <a:rect l="0" t="0" r="0" b="0"/>
              <a:pathLst>
                <a:path w="7983" h="7806">
                  <a:moveTo>
                    <a:pt x="7983" y="78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731475" y="5296651"/>
              <a:ext cx="19270" cy="24062"/>
            </a:xfrm>
            <a:custGeom>
              <a:avLst/>
              <a:gdLst/>
              <a:ahLst/>
              <a:cxnLst/>
              <a:rect l="0" t="0" r="0" b="0"/>
              <a:pathLst>
                <a:path w="19270" h="24062">
                  <a:moveTo>
                    <a:pt x="0" y="24062"/>
                  </a:moveTo>
                  <a:lnTo>
                    <a:pt x="4164" y="17355"/>
                  </a:lnTo>
                  <a:lnTo>
                    <a:pt x="9285" y="12078"/>
                  </a:lnTo>
                  <a:lnTo>
                    <a:pt x="13381" y="8020"/>
                  </a:lnTo>
                  <a:lnTo>
                    <a:pt x="192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982418" y="1810534"/>
              <a:ext cx="8956" cy="13226"/>
            </a:xfrm>
            <a:custGeom>
              <a:avLst/>
              <a:gdLst/>
              <a:ahLst/>
              <a:cxnLst/>
              <a:rect l="0" t="0" r="0" b="0"/>
              <a:pathLst>
                <a:path w="8956" h="13226">
                  <a:moveTo>
                    <a:pt x="8956" y="13226"/>
                  </a:moveTo>
                  <a:lnTo>
                    <a:pt x="8003" y="11332"/>
                  </a:lnTo>
                  <a:lnTo>
                    <a:pt x="6157" y="8738"/>
                  </a:lnTo>
                  <a:lnTo>
                    <a:pt x="1377" y="2597"/>
                  </a:lnTo>
                  <a:lnTo>
                    <a:pt x="516" y="1053"/>
                  </a:lnTo>
                  <a:lnTo>
                    <a:pt x="371" y="73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972388" y="1889307"/>
              <a:ext cx="28546" cy="50224"/>
            </a:xfrm>
            <a:custGeom>
              <a:avLst/>
              <a:gdLst/>
              <a:ahLst/>
              <a:cxnLst/>
              <a:rect l="0" t="0" r="0" b="0"/>
              <a:pathLst>
                <a:path w="28546" h="50224">
                  <a:moveTo>
                    <a:pt x="0" y="50224"/>
                  </a:moveTo>
                  <a:lnTo>
                    <a:pt x="1086" y="49000"/>
                  </a:lnTo>
                  <a:lnTo>
                    <a:pt x="3594" y="46019"/>
                  </a:lnTo>
                  <a:lnTo>
                    <a:pt x="7814" y="40778"/>
                  </a:lnTo>
                  <a:lnTo>
                    <a:pt x="8064" y="40526"/>
                  </a:lnTo>
                  <a:lnTo>
                    <a:pt x="11264" y="37720"/>
                  </a:lnTo>
                  <a:lnTo>
                    <a:pt x="11514" y="37468"/>
                  </a:lnTo>
                  <a:lnTo>
                    <a:pt x="12376" y="36344"/>
                  </a:lnTo>
                  <a:lnTo>
                    <a:pt x="13267" y="35242"/>
                  </a:lnTo>
                  <a:lnTo>
                    <a:pt x="14648" y="34129"/>
                  </a:lnTo>
                  <a:lnTo>
                    <a:pt x="15506" y="33498"/>
                  </a:lnTo>
                  <a:lnTo>
                    <a:pt x="15762" y="33253"/>
                  </a:lnTo>
                  <a:lnTo>
                    <a:pt x="17093" y="31601"/>
                  </a:lnTo>
                  <a:lnTo>
                    <a:pt x="21105" y="27606"/>
                  </a:lnTo>
                  <a:lnTo>
                    <a:pt x="22951" y="25457"/>
                  </a:lnTo>
                  <a:lnTo>
                    <a:pt x="23163" y="25174"/>
                  </a:lnTo>
                  <a:lnTo>
                    <a:pt x="26891" y="19582"/>
                  </a:lnTo>
                  <a:lnTo>
                    <a:pt x="27068" y="19275"/>
                  </a:lnTo>
                  <a:lnTo>
                    <a:pt x="27262" y="18599"/>
                  </a:lnTo>
                  <a:lnTo>
                    <a:pt x="28495" y="13449"/>
                  </a:lnTo>
                  <a:lnTo>
                    <a:pt x="28546" y="13101"/>
                  </a:lnTo>
                  <a:lnTo>
                    <a:pt x="28529" y="12395"/>
                  </a:lnTo>
                  <a:lnTo>
                    <a:pt x="28121" y="9959"/>
                  </a:lnTo>
                  <a:lnTo>
                    <a:pt x="28030" y="9619"/>
                  </a:lnTo>
                  <a:lnTo>
                    <a:pt x="27202" y="7665"/>
                  </a:lnTo>
                  <a:lnTo>
                    <a:pt x="25580" y="4525"/>
                  </a:lnTo>
                  <a:lnTo>
                    <a:pt x="25486" y="4186"/>
                  </a:lnTo>
                  <a:lnTo>
                    <a:pt x="25045" y="1754"/>
                  </a:lnTo>
                  <a:lnTo>
                    <a:pt x="24925" y="703"/>
                  </a:lnTo>
                  <a:lnTo>
                    <a:pt x="248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707457" y="4786443"/>
              <a:ext cx="232420" cy="30407"/>
            </a:xfrm>
            <a:custGeom>
              <a:avLst/>
              <a:gdLst/>
              <a:ahLst/>
              <a:cxnLst/>
              <a:rect l="0" t="0" r="0" b="0"/>
              <a:pathLst>
                <a:path w="232420" h="30407">
                  <a:moveTo>
                    <a:pt x="0" y="30407"/>
                  </a:moveTo>
                  <a:lnTo>
                    <a:pt x="726" y="30248"/>
                  </a:lnTo>
                  <a:lnTo>
                    <a:pt x="2394" y="29802"/>
                  </a:lnTo>
                  <a:lnTo>
                    <a:pt x="3047" y="29581"/>
                  </a:lnTo>
                  <a:lnTo>
                    <a:pt x="3398" y="29546"/>
                  </a:lnTo>
                  <a:lnTo>
                    <a:pt x="4051" y="29317"/>
                  </a:lnTo>
                  <a:lnTo>
                    <a:pt x="5042" y="28771"/>
                  </a:lnTo>
                  <a:lnTo>
                    <a:pt x="5913" y="28189"/>
                  </a:lnTo>
                  <a:lnTo>
                    <a:pt x="7055" y="27378"/>
                  </a:lnTo>
                  <a:lnTo>
                    <a:pt x="7568" y="26912"/>
                  </a:lnTo>
                  <a:lnTo>
                    <a:pt x="7765" y="26616"/>
                  </a:lnTo>
                  <a:lnTo>
                    <a:pt x="8250" y="26122"/>
                  </a:lnTo>
                  <a:lnTo>
                    <a:pt x="9139" y="25042"/>
                  </a:lnTo>
                  <a:lnTo>
                    <a:pt x="10871" y="22394"/>
                  </a:lnTo>
                  <a:lnTo>
                    <a:pt x="12138" y="20712"/>
                  </a:lnTo>
                  <a:lnTo>
                    <a:pt x="12808" y="19906"/>
                  </a:lnTo>
                  <a:lnTo>
                    <a:pt x="13883" y="19013"/>
                  </a:lnTo>
                  <a:lnTo>
                    <a:pt x="14374" y="18524"/>
                  </a:lnTo>
                  <a:lnTo>
                    <a:pt x="15693" y="17387"/>
                  </a:lnTo>
                  <a:lnTo>
                    <a:pt x="16863" y="16600"/>
                  </a:lnTo>
                  <a:lnTo>
                    <a:pt x="17455" y="16222"/>
                  </a:lnTo>
                  <a:lnTo>
                    <a:pt x="19328" y="15292"/>
                  </a:lnTo>
                  <a:lnTo>
                    <a:pt x="21222" y="14412"/>
                  </a:lnTo>
                  <a:lnTo>
                    <a:pt x="21530" y="14246"/>
                  </a:lnTo>
                  <a:lnTo>
                    <a:pt x="22001" y="13736"/>
                  </a:lnTo>
                  <a:lnTo>
                    <a:pt x="22530" y="13289"/>
                  </a:lnTo>
                  <a:lnTo>
                    <a:pt x="23249" y="12543"/>
                  </a:lnTo>
                  <a:lnTo>
                    <a:pt x="23637" y="11964"/>
                  </a:lnTo>
                  <a:lnTo>
                    <a:pt x="23757" y="11651"/>
                  </a:lnTo>
                  <a:lnTo>
                    <a:pt x="23809" y="11307"/>
                  </a:lnTo>
                  <a:lnTo>
                    <a:pt x="23822" y="10625"/>
                  </a:lnTo>
                  <a:lnTo>
                    <a:pt x="23725" y="10281"/>
                  </a:lnTo>
                  <a:lnTo>
                    <a:pt x="22899" y="9644"/>
                  </a:lnTo>
                  <a:lnTo>
                    <a:pt x="22198" y="9647"/>
                  </a:lnTo>
                  <a:lnTo>
                    <a:pt x="21849" y="9594"/>
                  </a:lnTo>
                  <a:lnTo>
                    <a:pt x="21146" y="9604"/>
                  </a:lnTo>
                  <a:lnTo>
                    <a:pt x="18375" y="10068"/>
                  </a:lnTo>
                  <a:lnTo>
                    <a:pt x="17675" y="9989"/>
                  </a:lnTo>
                  <a:lnTo>
                    <a:pt x="16302" y="9679"/>
                  </a:lnTo>
                  <a:lnTo>
                    <a:pt x="15982" y="9537"/>
                  </a:lnTo>
                  <a:lnTo>
                    <a:pt x="15703" y="9328"/>
                  </a:lnTo>
                  <a:lnTo>
                    <a:pt x="15467" y="9072"/>
                  </a:lnTo>
                  <a:lnTo>
                    <a:pt x="15270" y="8780"/>
                  </a:lnTo>
                  <a:lnTo>
                    <a:pt x="14798" y="8271"/>
                  </a:lnTo>
                  <a:lnTo>
                    <a:pt x="14374" y="7712"/>
                  </a:lnTo>
                  <a:lnTo>
                    <a:pt x="14092" y="7078"/>
                  </a:lnTo>
                  <a:lnTo>
                    <a:pt x="13966" y="6385"/>
                  </a:lnTo>
                  <a:lnTo>
                    <a:pt x="13948" y="5693"/>
                  </a:lnTo>
                  <a:lnTo>
                    <a:pt x="13970" y="5346"/>
                  </a:lnTo>
                  <a:lnTo>
                    <a:pt x="14104" y="5016"/>
                  </a:lnTo>
                  <a:lnTo>
                    <a:pt x="14449" y="4411"/>
                  </a:lnTo>
                  <a:lnTo>
                    <a:pt x="14706" y="4167"/>
                  </a:lnTo>
                  <a:lnTo>
                    <a:pt x="15254" y="3728"/>
                  </a:lnTo>
                  <a:lnTo>
                    <a:pt x="15560" y="3552"/>
                  </a:lnTo>
                  <a:lnTo>
                    <a:pt x="15894" y="3430"/>
                  </a:lnTo>
                  <a:lnTo>
                    <a:pt x="17274" y="3126"/>
                  </a:lnTo>
                  <a:lnTo>
                    <a:pt x="18313" y="2933"/>
                  </a:lnTo>
                  <a:lnTo>
                    <a:pt x="18663" y="2914"/>
                  </a:lnTo>
                  <a:lnTo>
                    <a:pt x="19357" y="2805"/>
                  </a:lnTo>
                  <a:lnTo>
                    <a:pt x="23176" y="2324"/>
                  </a:lnTo>
                  <a:lnTo>
                    <a:pt x="23525" y="2301"/>
                  </a:lnTo>
                  <a:lnTo>
                    <a:pt x="27612" y="1201"/>
                  </a:lnTo>
                  <a:lnTo>
                    <a:pt x="29005" y="1040"/>
                  </a:lnTo>
                  <a:lnTo>
                    <a:pt x="29347" y="954"/>
                  </a:lnTo>
                  <a:lnTo>
                    <a:pt x="29691" y="919"/>
                  </a:lnTo>
                  <a:lnTo>
                    <a:pt x="30728" y="859"/>
                  </a:lnTo>
                  <a:lnTo>
                    <a:pt x="31413" y="786"/>
                  </a:lnTo>
                  <a:lnTo>
                    <a:pt x="31764" y="818"/>
                  </a:lnTo>
                  <a:lnTo>
                    <a:pt x="33131" y="1176"/>
                  </a:lnTo>
                  <a:lnTo>
                    <a:pt x="33792" y="1396"/>
                  </a:lnTo>
                  <a:lnTo>
                    <a:pt x="34422" y="1668"/>
                  </a:lnTo>
                  <a:lnTo>
                    <a:pt x="35417" y="1977"/>
                  </a:lnTo>
                  <a:lnTo>
                    <a:pt x="36454" y="2017"/>
                  </a:lnTo>
                  <a:lnTo>
                    <a:pt x="37142" y="2006"/>
                  </a:lnTo>
                  <a:lnTo>
                    <a:pt x="38536" y="2097"/>
                  </a:lnTo>
                  <a:lnTo>
                    <a:pt x="39231" y="2077"/>
                  </a:lnTo>
                  <a:lnTo>
                    <a:pt x="39933" y="2121"/>
                  </a:lnTo>
                  <a:lnTo>
                    <a:pt x="40272" y="2208"/>
                  </a:lnTo>
                  <a:lnTo>
                    <a:pt x="41653" y="2458"/>
                  </a:lnTo>
                  <a:lnTo>
                    <a:pt x="41993" y="2559"/>
                  </a:lnTo>
                  <a:lnTo>
                    <a:pt x="42617" y="2870"/>
                  </a:lnTo>
                  <a:lnTo>
                    <a:pt x="44389" y="3985"/>
                  </a:lnTo>
                  <a:lnTo>
                    <a:pt x="46278" y="5528"/>
                  </a:lnTo>
                  <a:lnTo>
                    <a:pt x="46795" y="5989"/>
                  </a:lnTo>
                  <a:lnTo>
                    <a:pt x="47089" y="6182"/>
                  </a:lnTo>
                  <a:lnTo>
                    <a:pt x="47415" y="6314"/>
                  </a:lnTo>
                  <a:lnTo>
                    <a:pt x="48077" y="6489"/>
                  </a:lnTo>
                  <a:lnTo>
                    <a:pt x="48785" y="6513"/>
                  </a:lnTo>
                  <a:lnTo>
                    <a:pt x="49452" y="6353"/>
                  </a:lnTo>
                  <a:lnTo>
                    <a:pt x="50103" y="6088"/>
                  </a:lnTo>
                  <a:lnTo>
                    <a:pt x="50744" y="5796"/>
                  </a:lnTo>
                  <a:lnTo>
                    <a:pt x="51961" y="5094"/>
                  </a:lnTo>
                  <a:lnTo>
                    <a:pt x="52832" y="4508"/>
                  </a:lnTo>
                  <a:lnTo>
                    <a:pt x="53660" y="3858"/>
                  </a:lnTo>
                  <a:lnTo>
                    <a:pt x="55230" y="2441"/>
                  </a:lnTo>
                  <a:lnTo>
                    <a:pt x="55531" y="2273"/>
                  </a:lnTo>
                  <a:lnTo>
                    <a:pt x="56576" y="2094"/>
                  </a:lnTo>
                  <a:lnTo>
                    <a:pt x="56930" y="2066"/>
                  </a:lnTo>
                  <a:lnTo>
                    <a:pt x="57630" y="2066"/>
                  </a:lnTo>
                  <a:lnTo>
                    <a:pt x="59026" y="2277"/>
                  </a:lnTo>
                  <a:lnTo>
                    <a:pt x="59362" y="2379"/>
                  </a:lnTo>
                  <a:lnTo>
                    <a:pt x="60352" y="2726"/>
                  </a:lnTo>
                  <a:lnTo>
                    <a:pt x="61288" y="3205"/>
                  </a:lnTo>
                  <a:lnTo>
                    <a:pt x="61575" y="3414"/>
                  </a:lnTo>
                  <a:lnTo>
                    <a:pt x="61826" y="3654"/>
                  </a:lnTo>
                  <a:lnTo>
                    <a:pt x="63754" y="5647"/>
                  </a:lnTo>
                  <a:lnTo>
                    <a:pt x="63938" y="6686"/>
                  </a:lnTo>
                  <a:lnTo>
                    <a:pt x="63933" y="7032"/>
                  </a:lnTo>
                  <a:lnTo>
                    <a:pt x="63884" y="7723"/>
                  </a:lnTo>
                  <a:lnTo>
                    <a:pt x="63810" y="8066"/>
                  </a:lnTo>
                  <a:lnTo>
                    <a:pt x="63559" y="9787"/>
                  </a:lnTo>
                  <a:lnTo>
                    <a:pt x="63663" y="10118"/>
                  </a:lnTo>
                  <a:lnTo>
                    <a:pt x="64083" y="10679"/>
                  </a:lnTo>
                  <a:lnTo>
                    <a:pt x="64375" y="10866"/>
                  </a:lnTo>
                  <a:lnTo>
                    <a:pt x="64720" y="10903"/>
                  </a:lnTo>
                  <a:lnTo>
                    <a:pt x="66431" y="10560"/>
                  </a:lnTo>
                  <a:lnTo>
                    <a:pt x="67084" y="10310"/>
                  </a:lnTo>
                  <a:lnTo>
                    <a:pt x="69733" y="9431"/>
                  </a:lnTo>
                  <a:lnTo>
                    <a:pt x="70751" y="9181"/>
                  </a:lnTo>
                  <a:lnTo>
                    <a:pt x="71793" y="9037"/>
                  </a:lnTo>
                  <a:lnTo>
                    <a:pt x="73556" y="8973"/>
                  </a:lnTo>
                  <a:lnTo>
                    <a:pt x="74253" y="8989"/>
                  </a:lnTo>
                  <a:lnTo>
                    <a:pt x="76321" y="9159"/>
                  </a:lnTo>
                  <a:lnTo>
                    <a:pt x="77003" y="9271"/>
                  </a:lnTo>
                  <a:lnTo>
                    <a:pt x="78395" y="9370"/>
                  </a:lnTo>
                  <a:lnTo>
                    <a:pt x="78836" y="9234"/>
                  </a:lnTo>
                  <a:lnTo>
                    <a:pt x="80122" y="8685"/>
                  </a:lnTo>
                  <a:lnTo>
                    <a:pt x="80780" y="8462"/>
                  </a:lnTo>
                  <a:lnTo>
                    <a:pt x="82726" y="7680"/>
                  </a:lnTo>
                  <a:lnTo>
                    <a:pt x="84368" y="7067"/>
                  </a:lnTo>
                  <a:lnTo>
                    <a:pt x="85004" y="6767"/>
                  </a:lnTo>
                  <a:lnTo>
                    <a:pt x="86648" y="6221"/>
                  </a:lnTo>
                  <a:lnTo>
                    <a:pt x="87322" y="6067"/>
                  </a:lnTo>
                  <a:lnTo>
                    <a:pt x="87978" y="5837"/>
                  </a:lnTo>
                  <a:lnTo>
                    <a:pt x="88316" y="5760"/>
                  </a:lnTo>
                  <a:lnTo>
                    <a:pt x="89972" y="5233"/>
                  </a:lnTo>
                  <a:lnTo>
                    <a:pt x="90987" y="4991"/>
                  </a:lnTo>
                  <a:lnTo>
                    <a:pt x="91651" y="4792"/>
                  </a:lnTo>
                  <a:lnTo>
                    <a:pt x="93007" y="4533"/>
                  </a:lnTo>
                  <a:lnTo>
                    <a:pt x="93661" y="4321"/>
                  </a:lnTo>
                  <a:lnTo>
                    <a:pt x="94010" y="4303"/>
                  </a:lnTo>
                  <a:lnTo>
                    <a:pt x="94327" y="4169"/>
                  </a:lnTo>
                  <a:lnTo>
                    <a:pt x="95334" y="3958"/>
                  </a:lnTo>
                  <a:lnTo>
                    <a:pt x="95684" y="3956"/>
                  </a:lnTo>
                  <a:lnTo>
                    <a:pt x="96017" y="3883"/>
                  </a:lnTo>
                  <a:lnTo>
                    <a:pt x="96361" y="3847"/>
                  </a:lnTo>
                  <a:lnTo>
                    <a:pt x="98807" y="3869"/>
                  </a:lnTo>
                  <a:lnTo>
                    <a:pt x="99488" y="3805"/>
                  </a:lnTo>
                  <a:lnTo>
                    <a:pt x="102292" y="3795"/>
                  </a:lnTo>
                  <a:lnTo>
                    <a:pt x="104048" y="3918"/>
                  </a:lnTo>
                  <a:lnTo>
                    <a:pt x="105081" y="4070"/>
                  </a:lnTo>
                  <a:lnTo>
                    <a:pt x="106103" y="4281"/>
                  </a:lnTo>
                  <a:lnTo>
                    <a:pt x="108113" y="4786"/>
                  </a:lnTo>
                  <a:lnTo>
                    <a:pt x="108446" y="4905"/>
                  </a:lnTo>
                  <a:lnTo>
                    <a:pt x="108738" y="5080"/>
                  </a:lnTo>
                  <a:lnTo>
                    <a:pt x="109016" y="5294"/>
                  </a:lnTo>
                  <a:lnTo>
                    <a:pt x="109652" y="5587"/>
                  </a:lnTo>
                  <a:lnTo>
                    <a:pt x="109976" y="5710"/>
                  </a:lnTo>
                  <a:lnTo>
                    <a:pt x="110313" y="5801"/>
                  </a:lnTo>
                  <a:lnTo>
                    <a:pt x="111006" y="5909"/>
                  </a:lnTo>
                  <a:lnTo>
                    <a:pt x="111699" y="5876"/>
                  </a:lnTo>
                  <a:lnTo>
                    <a:pt x="112356" y="5703"/>
                  </a:lnTo>
                  <a:lnTo>
                    <a:pt x="112706" y="5717"/>
                  </a:lnTo>
                  <a:lnTo>
                    <a:pt x="113023" y="5576"/>
                  </a:lnTo>
                  <a:lnTo>
                    <a:pt x="113692" y="5488"/>
                  </a:lnTo>
                  <a:lnTo>
                    <a:pt x="114003" y="5342"/>
                  </a:lnTo>
                  <a:lnTo>
                    <a:pt x="114349" y="5340"/>
                  </a:lnTo>
                  <a:lnTo>
                    <a:pt x="114990" y="5131"/>
                  </a:lnTo>
                  <a:lnTo>
                    <a:pt x="115674" y="5039"/>
                  </a:lnTo>
                  <a:lnTo>
                    <a:pt x="116016" y="5020"/>
                  </a:lnTo>
                  <a:lnTo>
                    <a:pt x="117062" y="5042"/>
                  </a:lnTo>
                  <a:lnTo>
                    <a:pt x="117369" y="5212"/>
                  </a:lnTo>
                  <a:lnTo>
                    <a:pt x="118818" y="6160"/>
                  </a:lnTo>
                  <a:lnTo>
                    <a:pt x="120318" y="7037"/>
                  </a:lnTo>
                  <a:lnTo>
                    <a:pt x="121346" y="7260"/>
                  </a:lnTo>
                  <a:lnTo>
                    <a:pt x="122401" y="7388"/>
                  </a:lnTo>
                  <a:lnTo>
                    <a:pt x="123776" y="7310"/>
                  </a:lnTo>
                  <a:lnTo>
                    <a:pt x="124112" y="7237"/>
                  </a:lnTo>
                  <a:lnTo>
                    <a:pt x="124452" y="7199"/>
                  </a:lnTo>
                  <a:lnTo>
                    <a:pt x="124799" y="7224"/>
                  </a:lnTo>
                  <a:lnTo>
                    <a:pt x="126169" y="7057"/>
                  </a:lnTo>
                  <a:lnTo>
                    <a:pt x="126519" y="7083"/>
                  </a:lnTo>
                  <a:lnTo>
                    <a:pt x="127555" y="7015"/>
                  </a:lnTo>
                  <a:lnTo>
                    <a:pt x="128243" y="6917"/>
                  </a:lnTo>
                  <a:lnTo>
                    <a:pt x="132442" y="6891"/>
                  </a:lnTo>
                  <a:lnTo>
                    <a:pt x="141537" y="6891"/>
                  </a:lnTo>
                  <a:lnTo>
                    <a:pt x="142943" y="6974"/>
                  </a:lnTo>
                  <a:lnTo>
                    <a:pt x="143643" y="6984"/>
                  </a:lnTo>
                  <a:lnTo>
                    <a:pt x="145048" y="7112"/>
                  </a:lnTo>
                  <a:lnTo>
                    <a:pt x="146103" y="7228"/>
                  </a:lnTo>
                  <a:lnTo>
                    <a:pt x="147148" y="7388"/>
                  </a:lnTo>
                  <a:lnTo>
                    <a:pt x="147831" y="7534"/>
                  </a:lnTo>
                  <a:lnTo>
                    <a:pt x="148874" y="7700"/>
                  </a:lnTo>
                  <a:lnTo>
                    <a:pt x="150276" y="7885"/>
                  </a:lnTo>
                  <a:lnTo>
                    <a:pt x="150976" y="7887"/>
                  </a:lnTo>
                  <a:lnTo>
                    <a:pt x="151325" y="7874"/>
                  </a:lnTo>
                  <a:lnTo>
                    <a:pt x="152697" y="7670"/>
                  </a:lnTo>
                  <a:lnTo>
                    <a:pt x="153389" y="7625"/>
                  </a:lnTo>
                  <a:lnTo>
                    <a:pt x="154058" y="7465"/>
                  </a:lnTo>
                  <a:lnTo>
                    <a:pt x="154396" y="7424"/>
                  </a:lnTo>
                  <a:lnTo>
                    <a:pt x="155063" y="7252"/>
                  </a:lnTo>
                  <a:lnTo>
                    <a:pt x="159358" y="5760"/>
                  </a:lnTo>
                  <a:lnTo>
                    <a:pt x="160691" y="5344"/>
                  </a:lnTo>
                  <a:lnTo>
                    <a:pt x="161034" y="5378"/>
                  </a:lnTo>
                  <a:lnTo>
                    <a:pt x="162378" y="5228"/>
                  </a:lnTo>
                  <a:lnTo>
                    <a:pt x="162723" y="5285"/>
                  </a:lnTo>
                  <a:lnTo>
                    <a:pt x="163391" y="5185"/>
                  </a:lnTo>
                  <a:lnTo>
                    <a:pt x="164771" y="5318"/>
                  </a:lnTo>
                  <a:lnTo>
                    <a:pt x="166123" y="5374"/>
                  </a:lnTo>
                  <a:lnTo>
                    <a:pt x="166803" y="5364"/>
                  </a:lnTo>
                  <a:lnTo>
                    <a:pt x="167477" y="5275"/>
                  </a:lnTo>
                  <a:lnTo>
                    <a:pt x="167797" y="5176"/>
                  </a:lnTo>
                  <a:lnTo>
                    <a:pt x="168125" y="5123"/>
                  </a:lnTo>
                  <a:lnTo>
                    <a:pt x="168463" y="5145"/>
                  </a:lnTo>
                  <a:lnTo>
                    <a:pt x="169462" y="4881"/>
                  </a:lnTo>
                  <a:lnTo>
                    <a:pt x="170446" y="4542"/>
                  </a:lnTo>
                  <a:lnTo>
                    <a:pt x="173394" y="3440"/>
                  </a:lnTo>
                  <a:lnTo>
                    <a:pt x="174719" y="2998"/>
                  </a:lnTo>
                  <a:lnTo>
                    <a:pt x="176417" y="2604"/>
                  </a:lnTo>
                  <a:lnTo>
                    <a:pt x="178160" y="2387"/>
                  </a:lnTo>
                  <a:lnTo>
                    <a:pt x="179196" y="2206"/>
                  </a:lnTo>
                  <a:lnTo>
                    <a:pt x="179533" y="2113"/>
                  </a:lnTo>
                  <a:lnTo>
                    <a:pt x="180218" y="1985"/>
                  </a:lnTo>
                  <a:lnTo>
                    <a:pt x="180887" y="1793"/>
                  </a:lnTo>
                  <a:lnTo>
                    <a:pt x="181905" y="1569"/>
                  </a:lnTo>
                  <a:lnTo>
                    <a:pt x="184709" y="1475"/>
                  </a:lnTo>
                  <a:lnTo>
                    <a:pt x="185064" y="1485"/>
                  </a:lnTo>
                  <a:lnTo>
                    <a:pt x="186467" y="1613"/>
                  </a:lnTo>
                  <a:lnTo>
                    <a:pt x="187153" y="1761"/>
                  </a:lnTo>
                  <a:lnTo>
                    <a:pt x="188153" y="2119"/>
                  </a:lnTo>
                  <a:lnTo>
                    <a:pt x="188441" y="2324"/>
                  </a:lnTo>
                  <a:lnTo>
                    <a:pt x="188649" y="2611"/>
                  </a:lnTo>
                  <a:lnTo>
                    <a:pt x="189142" y="3103"/>
                  </a:lnTo>
                  <a:lnTo>
                    <a:pt x="189361" y="3382"/>
                  </a:lnTo>
                  <a:lnTo>
                    <a:pt x="189525" y="3688"/>
                  </a:lnTo>
                  <a:lnTo>
                    <a:pt x="189810" y="4325"/>
                  </a:lnTo>
                  <a:lnTo>
                    <a:pt x="190280" y="5642"/>
                  </a:lnTo>
                  <a:lnTo>
                    <a:pt x="190567" y="6278"/>
                  </a:lnTo>
                  <a:lnTo>
                    <a:pt x="190657" y="6620"/>
                  </a:lnTo>
                  <a:lnTo>
                    <a:pt x="190862" y="7140"/>
                  </a:lnTo>
                  <a:lnTo>
                    <a:pt x="191389" y="8435"/>
                  </a:lnTo>
                  <a:lnTo>
                    <a:pt x="191555" y="8744"/>
                  </a:lnTo>
                  <a:lnTo>
                    <a:pt x="192650" y="10548"/>
                  </a:lnTo>
                  <a:lnTo>
                    <a:pt x="193688" y="11966"/>
                  </a:lnTo>
                  <a:lnTo>
                    <a:pt x="195233" y="13389"/>
                  </a:lnTo>
                  <a:lnTo>
                    <a:pt x="195793" y="13821"/>
                  </a:lnTo>
                  <a:lnTo>
                    <a:pt x="196674" y="14395"/>
                  </a:lnTo>
                  <a:lnTo>
                    <a:pt x="197317" y="14673"/>
                  </a:lnTo>
                  <a:lnTo>
                    <a:pt x="198345" y="14916"/>
                  </a:lnTo>
                  <a:lnTo>
                    <a:pt x="198695" y="14926"/>
                  </a:lnTo>
                  <a:lnTo>
                    <a:pt x="199044" y="14907"/>
                  </a:lnTo>
                  <a:lnTo>
                    <a:pt x="199729" y="14765"/>
                  </a:lnTo>
                  <a:lnTo>
                    <a:pt x="200067" y="14667"/>
                  </a:lnTo>
                  <a:lnTo>
                    <a:pt x="200356" y="14475"/>
                  </a:lnTo>
                  <a:lnTo>
                    <a:pt x="200880" y="14013"/>
                  </a:lnTo>
                  <a:lnTo>
                    <a:pt x="201346" y="13493"/>
                  </a:lnTo>
                  <a:lnTo>
                    <a:pt x="201529" y="13197"/>
                  </a:lnTo>
                  <a:lnTo>
                    <a:pt x="201786" y="12549"/>
                  </a:lnTo>
                  <a:lnTo>
                    <a:pt x="201993" y="11884"/>
                  </a:lnTo>
                  <a:lnTo>
                    <a:pt x="202162" y="11214"/>
                  </a:lnTo>
                  <a:lnTo>
                    <a:pt x="202384" y="10558"/>
                  </a:lnTo>
                  <a:lnTo>
                    <a:pt x="202686" y="9214"/>
                  </a:lnTo>
                  <a:lnTo>
                    <a:pt x="202803" y="8883"/>
                  </a:lnTo>
                  <a:lnTo>
                    <a:pt x="202967" y="8579"/>
                  </a:lnTo>
                  <a:lnTo>
                    <a:pt x="203206" y="8330"/>
                  </a:lnTo>
                  <a:lnTo>
                    <a:pt x="204027" y="7213"/>
                  </a:lnTo>
                  <a:lnTo>
                    <a:pt x="204301" y="6996"/>
                  </a:lnTo>
                  <a:lnTo>
                    <a:pt x="205224" y="6509"/>
                  </a:lnTo>
                  <a:lnTo>
                    <a:pt x="205857" y="6224"/>
                  </a:lnTo>
                  <a:lnTo>
                    <a:pt x="206457" y="5860"/>
                  </a:lnTo>
                  <a:lnTo>
                    <a:pt x="209859" y="3336"/>
                  </a:lnTo>
                  <a:lnTo>
                    <a:pt x="211025" y="2554"/>
                  </a:lnTo>
                  <a:lnTo>
                    <a:pt x="211337" y="2389"/>
                  </a:lnTo>
                  <a:lnTo>
                    <a:pt x="211995" y="2180"/>
                  </a:lnTo>
                  <a:lnTo>
                    <a:pt x="212956" y="1811"/>
                  </a:lnTo>
                  <a:lnTo>
                    <a:pt x="213260" y="1646"/>
                  </a:lnTo>
                  <a:lnTo>
                    <a:pt x="213603" y="1582"/>
                  </a:lnTo>
                  <a:lnTo>
                    <a:pt x="214570" y="1230"/>
                  </a:lnTo>
                  <a:lnTo>
                    <a:pt x="214876" y="1068"/>
                  </a:lnTo>
                  <a:lnTo>
                    <a:pt x="216166" y="567"/>
                  </a:lnTo>
                  <a:lnTo>
                    <a:pt x="216795" y="278"/>
                  </a:lnTo>
                  <a:lnTo>
                    <a:pt x="217138" y="193"/>
                  </a:lnTo>
                  <a:lnTo>
                    <a:pt x="218541" y="0"/>
                  </a:lnTo>
                  <a:lnTo>
                    <a:pt x="219237" y="57"/>
                  </a:lnTo>
                  <a:lnTo>
                    <a:pt x="220267" y="195"/>
                  </a:lnTo>
                  <a:lnTo>
                    <a:pt x="220944" y="410"/>
                  </a:lnTo>
                  <a:lnTo>
                    <a:pt x="221916" y="797"/>
                  </a:lnTo>
                  <a:lnTo>
                    <a:pt x="222201" y="989"/>
                  </a:lnTo>
                  <a:lnTo>
                    <a:pt x="222508" y="1147"/>
                  </a:lnTo>
                  <a:lnTo>
                    <a:pt x="222833" y="1274"/>
                  </a:lnTo>
                  <a:lnTo>
                    <a:pt x="224366" y="2074"/>
                  </a:lnTo>
                  <a:lnTo>
                    <a:pt x="224963" y="2421"/>
                  </a:lnTo>
                  <a:lnTo>
                    <a:pt x="228142" y="3856"/>
                  </a:lnTo>
                  <a:lnTo>
                    <a:pt x="228763" y="4166"/>
                  </a:lnTo>
                  <a:lnTo>
                    <a:pt x="230727" y="4897"/>
                  </a:lnTo>
                  <a:lnTo>
                    <a:pt x="231727" y="5239"/>
                  </a:lnTo>
                  <a:lnTo>
                    <a:pt x="232070" y="5306"/>
                  </a:lnTo>
                  <a:lnTo>
                    <a:pt x="232420" y="53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744812" y="5103352"/>
              <a:ext cx="544" cy="2355"/>
            </a:xfrm>
            <a:custGeom>
              <a:avLst/>
              <a:gdLst/>
              <a:ahLst/>
              <a:cxnLst/>
              <a:rect l="0" t="0" r="0" b="0"/>
              <a:pathLst>
                <a:path w="544" h="2355">
                  <a:moveTo>
                    <a:pt x="0" y="2355"/>
                  </a:moveTo>
                  <a:lnTo>
                    <a:pt x="343" y="677"/>
                  </a:lnTo>
                  <a:lnTo>
                    <a:pt x="5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724883" y="4405581"/>
              <a:ext cx="11344" cy="9836"/>
            </a:xfrm>
            <a:custGeom>
              <a:avLst/>
              <a:gdLst/>
              <a:ahLst/>
              <a:cxnLst/>
              <a:rect l="0" t="0" r="0" b="0"/>
              <a:pathLst>
                <a:path w="11344" h="9836">
                  <a:moveTo>
                    <a:pt x="0" y="9836"/>
                  </a:moveTo>
                  <a:lnTo>
                    <a:pt x="113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444394" y="4677600"/>
              <a:ext cx="537" cy="3742"/>
            </a:xfrm>
            <a:custGeom>
              <a:avLst/>
              <a:gdLst/>
              <a:ahLst/>
              <a:cxnLst/>
              <a:rect l="0" t="0" r="0" b="0"/>
              <a:pathLst>
                <a:path w="537" h="3742">
                  <a:moveTo>
                    <a:pt x="0" y="3742"/>
                  </a:moveTo>
                  <a:lnTo>
                    <a:pt x="5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985143" y="5690071"/>
              <a:ext cx="6629" cy="22801"/>
            </a:xfrm>
            <a:custGeom>
              <a:avLst/>
              <a:gdLst/>
              <a:ahLst/>
              <a:cxnLst/>
              <a:rect l="0" t="0" r="0" b="0"/>
              <a:pathLst>
                <a:path w="6629" h="22801">
                  <a:moveTo>
                    <a:pt x="0" y="22801"/>
                  </a:moveTo>
                  <a:lnTo>
                    <a:pt x="3612" y="13637"/>
                  </a:lnTo>
                  <a:lnTo>
                    <a:pt x="66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787363" y="4364111"/>
              <a:ext cx="65912" cy="313763"/>
            </a:xfrm>
            <a:custGeom>
              <a:avLst/>
              <a:gdLst/>
              <a:ahLst/>
              <a:cxnLst/>
              <a:rect l="0" t="0" r="0" b="0"/>
              <a:pathLst>
                <a:path w="65912" h="313763">
                  <a:moveTo>
                    <a:pt x="3470" y="313763"/>
                  </a:moveTo>
                  <a:lnTo>
                    <a:pt x="3783" y="310673"/>
                  </a:lnTo>
                  <a:lnTo>
                    <a:pt x="4041" y="307140"/>
                  </a:lnTo>
                  <a:lnTo>
                    <a:pt x="4073" y="305730"/>
                  </a:lnTo>
                  <a:lnTo>
                    <a:pt x="4013" y="304676"/>
                  </a:lnTo>
                  <a:lnTo>
                    <a:pt x="3787" y="302576"/>
                  </a:lnTo>
                  <a:lnTo>
                    <a:pt x="3464" y="300129"/>
                  </a:lnTo>
                  <a:lnTo>
                    <a:pt x="2170" y="291744"/>
                  </a:lnTo>
                  <a:lnTo>
                    <a:pt x="1735" y="288594"/>
                  </a:lnTo>
                  <a:lnTo>
                    <a:pt x="1606" y="287189"/>
                  </a:lnTo>
                  <a:lnTo>
                    <a:pt x="1438" y="284366"/>
                  </a:lnTo>
                  <a:lnTo>
                    <a:pt x="1303" y="282962"/>
                  </a:lnTo>
                  <a:lnTo>
                    <a:pt x="1095" y="281927"/>
                  </a:lnTo>
                  <a:lnTo>
                    <a:pt x="728" y="280559"/>
                  </a:lnTo>
                  <a:lnTo>
                    <a:pt x="51" y="277790"/>
                  </a:lnTo>
                  <a:lnTo>
                    <a:pt x="0" y="277454"/>
                  </a:lnTo>
                  <a:lnTo>
                    <a:pt x="111" y="277166"/>
                  </a:lnTo>
                  <a:lnTo>
                    <a:pt x="408" y="276934"/>
                  </a:lnTo>
                  <a:lnTo>
                    <a:pt x="1171" y="276196"/>
                  </a:lnTo>
                  <a:lnTo>
                    <a:pt x="3084" y="274109"/>
                  </a:lnTo>
                  <a:lnTo>
                    <a:pt x="5273" y="271794"/>
                  </a:lnTo>
                  <a:lnTo>
                    <a:pt x="7250" y="269768"/>
                  </a:lnTo>
                  <a:lnTo>
                    <a:pt x="9259" y="267771"/>
                  </a:lnTo>
                  <a:lnTo>
                    <a:pt x="11300" y="265808"/>
                  </a:lnTo>
                  <a:lnTo>
                    <a:pt x="15435" y="261935"/>
                  </a:lnTo>
                  <a:lnTo>
                    <a:pt x="17264" y="260263"/>
                  </a:lnTo>
                  <a:lnTo>
                    <a:pt x="18859" y="258859"/>
                  </a:lnTo>
                  <a:lnTo>
                    <a:pt x="21390" y="255904"/>
                  </a:lnTo>
                  <a:lnTo>
                    <a:pt x="23999" y="253014"/>
                  </a:lnTo>
                  <a:lnTo>
                    <a:pt x="26447" y="250458"/>
                  </a:lnTo>
                  <a:lnTo>
                    <a:pt x="29226" y="247731"/>
                  </a:lnTo>
                  <a:lnTo>
                    <a:pt x="31269" y="245288"/>
                  </a:lnTo>
                  <a:lnTo>
                    <a:pt x="33152" y="243173"/>
                  </a:lnTo>
                  <a:lnTo>
                    <a:pt x="35073" y="240204"/>
                  </a:lnTo>
                  <a:lnTo>
                    <a:pt x="38087" y="235838"/>
                  </a:lnTo>
                  <a:lnTo>
                    <a:pt x="39047" y="234354"/>
                  </a:lnTo>
                  <a:lnTo>
                    <a:pt x="39784" y="233148"/>
                  </a:lnTo>
                  <a:lnTo>
                    <a:pt x="40831" y="231302"/>
                  </a:lnTo>
                  <a:lnTo>
                    <a:pt x="41639" y="229731"/>
                  </a:lnTo>
                  <a:lnTo>
                    <a:pt x="42377" y="228126"/>
                  </a:lnTo>
                  <a:lnTo>
                    <a:pt x="42893" y="226812"/>
                  </a:lnTo>
                  <a:lnTo>
                    <a:pt x="43042" y="224699"/>
                  </a:lnTo>
                  <a:lnTo>
                    <a:pt x="43103" y="221522"/>
                  </a:lnTo>
                  <a:lnTo>
                    <a:pt x="43406" y="215175"/>
                  </a:lnTo>
                  <a:lnTo>
                    <a:pt x="43914" y="210968"/>
                  </a:lnTo>
                  <a:lnTo>
                    <a:pt x="43977" y="210266"/>
                  </a:lnTo>
                  <a:lnTo>
                    <a:pt x="44187" y="205677"/>
                  </a:lnTo>
                  <a:lnTo>
                    <a:pt x="44265" y="203211"/>
                  </a:lnTo>
                  <a:lnTo>
                    <a:pt x="44204" y="202866"/>
                  </a:lnTo>
                  <a:lnTo>
                    <a:pt x="43711" y="201167"/>
                  </a:lnTo>
                  <a:lnTo>
                    <a:pt x="43280" y="199821"/>
                  </a:lnTo>
                  <a:lnTo>
                    <a:pt x="42816" y="198486"/>
                  </a:lnTo>
                  <a:lnTo>
                    <a:pt x="41930" y="196178"/>
                  </a:lnTo>
                  <a:lnTo>
                    <a:pt x="40555" y="192923"/>
                  </a:lnTo>
                  <a:lnTo>
                    <a:pt x="39894" y="191285"/>
                  </a:lnTo>
                  <a:lnTo>
                    <a:pt x="39019" y="188972"/>
                  </a:lnTo>
                  <a:lnTo>
                    <a:pt x="38197" y="186639"/>
                  </a:lnTo>
                  <a:lnTo>
                    <a:pt x="38030" y="186339"/>
                  </a:lnTo>
                  <a:lnTo>
                    <a:pt x="36180" y="184689"/>
                  </a:lnTo>
                  <a:lnTo>
                    <a:pt x="34137" y="182729"/>
                  </a:lnTo>
                  <a:lnTo>
                    <a:pt x="31413" y="179946"/>
                  </a:lnTo>
                  <a:lnTo>
                    <a:pt x="29264" y="177596"/>
                  </a:lnTo>
                  <a:lnTo>
                    <a:pt x="27195" y="175174"/>
                  </a:lnTo>
                  <a:lnTo>
                    <a:pt x="25201" y="172692"/>
                  </a:lnTo>
                  <a:lnTo>
                    <a:pt x="23277" y="170155"/>
                  </a:lnTo>
                  <a:lnTo>
                    <a:pt x="21217" y="167280"/>
                  </a:lnTo>
                  <a:lnTo>
                    <a:pt x="20614" y="166406"/>
                  </a:lnTo>
                  <a:lnTo>
                    <a:pt x="19961" y="165535"/>
                  </a:lnTo>
                  <a:lnTo>
                    <a:pt x="19827" y="165236"/>
                  </a:lnTo>
                  <a:lnTo>
                    <a:pt x="20165" y="164260"/>
                  </a:lnTo>
                  <a:lnTo>
                    <a:pt x="20549" y="163279"/>
                  </a:lnTo>
                  <a:lnTo>
                    <a:pt x="22909" y="157715"/>
                  </a:lnTo>
                  <a:lnTo>
                    <a:pt x="29021" y="147776"/>
                  </a:lnTo>
                  <a:lnTo>
                    <a:pt x="30216" y="146010"/>
                  </a:lnTo>
                  <a:lnTo>
                    <a:pt x="30563" y="145397"/>
                  </a:lnTo>
                  <a:lnTo>
                    <a:pt x="30707" y="145078"/>
                  </a:lnTo>
                  <a:lnTo>
                    <a:pt x="31311" y="143426"/>
                  </a:lnTo>
                  <a:lnTo>
                    <a:pt x="32858" y="138348"/>
                  </a:lnTo>
                  <a:lnTo>
                    <a:pt x="34408" y="133647"/>
                  </a:lnTo>
                  <a:lnTo>
                    <a:pt x="35008" y="131988"/>
                  </a:lnTo>
                  <a:lnTo>
                    <a:pt x="35296" y="131347"/>
                  </a:lnTo>
                  <a:lnTo>
                    <a:pt x="36045" y="130142"/>
                  </a:lnTo>
                  <a:lnTo>
                    <a:pt x="37306" y="128008"/>
                  </a:lnTo>
                  <a:lnTo>
                    <a:pt x="37802" y="127074"/>
                  </a:lnTo>
                  <a:lnTo>
                    <a:pt x="38430" y="125426"/>
                  </a:lnTo>
                  <a:lnTo>
                    <a:pt x="40224" y="120062"/>
                  </a:lnTo>
                  <a:lnTo>
                    <a:pt x="41202" y="117790"/>
                  </a:lnTo>
                  <a:lnTo>
                    <a:pt x="42246" y="115164"/>
                  </a:lnTo>
                  <a:lnTo>
                    <a:pt x="48056" y="99608"/>
                  </a:lnTo>
                  <a:lnTo>
                    <a:pt x="48199" y="99288"/>
                  </a:lnTo>
                  <a:lnTo>
                    <a:pt x="49076" y="97752"/>
                  </a:lnTo>
                  <a:lnTo>
                    <a:pt x="50432" y="95270"/>
                  </a:lnTo>
                  <a:lnTo>
                    <a:pt x="51139" y="93652"/>
                  </a:lnTo>
                  <a:lnTo>
                    <a:pt x="52355" y="90712"/>
                  </a:lnTo>
                  <a:lnTo>
                    <a:pt x="53048" y="89461"/>
                  </a:lnTo>
                  <a:lnTo>
                    <a:pt x="53192" y="89141"/>
                  </a:lnTo>
                  <a:lnTo>
                    <a:pt x="53292" y="88810"/>
                  </a:lnTo>
                  <a:lnTo>
                    <a:pt x="53435" y="87772"/>
                  </a:lnTo>
                  <a:lnTo>
                    <a:pt x="53531" y="85288"/>
                  </a:lnTo>
                  <a:lnTo>
                    <a:pt x="53630" y="84233"/>
                  </a:lnTo>
                  <a:lnTo>
                    <a:pt x="54025" y="81436"/>
                  </a:lnTo>
                  <a:lnTo>
                    <a:pt x="54732" y="75831"/>
                  </a:lnTo>
                  <a:lnTo>
                    <a:pt x="54959" y="74437"/>
                  </a:lnTo>
                  <a:lnTo>
                    <a:pt x="55422" y="72009"/>
                  </a:lnTo>
                  <a:lnTo>
                    <a:pt x="58731" y="59367"/>
                  </a:lnTo>
                  <a:lnTo>
                    <a:pt x="59684" y="56333"/>
                  </a:lnTo>
                  <a:lnTo>
                    <a:pt x="60830" y="50441"/>
                  </a:lnTo>
                  <a:lnTo>
                    <a:pt x="61615" y="45560"/>
                  </a:lnTo>
                  <a:lnTo>
                    <a:pt x="61867" y="44170"/>
                  </a:lnTo>
                  <a:lnTo>
                    <a:pt x="62313" y="42098"/>
                  </a:lnTo>
                  <a:lnTo>
                    <a:pt x="63434" y="37276"/>
                  </a:lnTo>
                  <a:lnTo>
                    <a:pt x="63985" y="34511"/>
                  </a:lnTo>
                  <a:lnTo>
                    <a:pt x="64028" y="33811"/>
                  </a:lnTo>
                  <a:lnTo>
                    <a:pt x="63964" y="32038"/>
                  </a:lnTo>
                  <a:lnTo>
                    <a:pt x="63983" y="28506"/>
                  </a:lnTo>
                  <a:lnTo>
                    <a:pt x="64017" y="27802"/>
                  </a:lnTo>
                  <a:lnTo>
                    <a:pt x="64324" y="24994"/>
                  </a:lnTo>
                  <a:lnTo>
                    <a:pt x="65232" y="17632"/>
                  </a:lnTo>
                  <a:lnTo>
                    <a:pt x="65447" y="15525"/>
                  </a:lnTo>
                  <a:lnTo>
                    <a:pt x="65553" y="14119"/>
                  </a:lnTo>
                  <a:lnTo>
                    <a:pt x="65598" y="12708"/>
                  </a:lnTo>
                  <a:lnTo>
                    <a:pt x="65629" y="8468"/>
                  </a:lnTo>
                  <a:lnTo>
                    <a:pt x="659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723368" y="5344074"/>
              <a:ext cx="58942" cy="37993"/>
            </a:xfrm>
            <a:custGeom>
              <a:avLst/>
              <a:gdLst/>
              <a:ahLst/>
              <a:cxnLst/>
              <a:rect l="0" t="0" r="0" b="0"/>
              <a:pathLst>
                <a:path w="58942" h="37993">
                  <a:moveTo>
                    <a:pt x="37766" y="37993"/>
                  </a:moveTo>
                  <a:lnTo>
                    <a:pt x="44113" y="36622"/>
                  </a:lnTo>
                  <a:lnTo>
                    <a:pt x="48487" y="35383"/>
                  </a:lnTo>
                  <a:lnTo>
                    <a:pt x="53976" y="30217"/>
                  </a:lnTo>
                  <a:lnTo>
                    <a:pt x="58942" y="23053"/>
                  </a:lnTo>
                  <a:lnTo>
                    <a:pt x="58537" y="17491"/>
                  </a:lnTo>
                  <a:lnTo>
                    <a:pt x="51653" y="11313"/>
                  </a:lnTo>
                  <a:lnTo>
                    <a:pt x="44566" y="8255"/>
                  </a:lnTo>
                  <a:lnTo>
                    <a:pt x="36492" y="6566"/>
                  </a:lnTo>
                  <a:lnTo>
                    <a:pt x="27070" y="4854"/>
                  </a:lnTo>
                  <a:lnTo>
                    <a:pt x="20089" y="2251"/>
                  </a:lnTo>
                  <a:lnTo>
                    <a:pt x="17374" y="2611"/>
                  </a:lnTo>
                  <a:lnTo>
                    <a:pt x="12511" y="3494"/>
                  </a:lnTo>
                  <a:lnTo>
                    <a:pt x="5410" y="3635"/>
                  </a:lnTo>
                  <a:lnTo>
                    <a:pt x="3106" y="2321"/>
                  </a:lnTo>
                  <a:lnTo>
                    <a:pt x="1399" y="12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772126" y="5053115"/>
              <a:ext cx="19146" cy="25282"/>
            </a:xfrm>
            <a:custGeom>
              <a:avLst/>
              <a:gdLst/>
              <a:ahLst/>
              <a:cxnLst/>
              <a:rect l="0" t="0" r="0" b="0"/>
              <a:pathLst>
                <a:path w="19146" h="25282">
                  <a:moveTo>
                    <a:pt x="0" y="25282"/>
                  </a:moveTo>
                  <a:lnTo>
                    <a:pt x="1354" y="24383"/>
                  </a:lnTo>
                  <a:lnTo>
                    <a:pt x="2791" y="23348"/>
                  </a:lnTo>
                  <a:lnTo>
                    <a:pt x="9617" y="18942"/>
                  </a:lnTo>
                  <a:lnTo>
                    <a:pt x="12157" y="17028"/>
                  </a:lnTo>
                  <a:lnTo>
                    <a:pt x="13442" y="15825"/>
                  </a:lnTo>
                  <a:lnTo>
                    <a:pt x="14134" y="15023"/>
                  </a:lnTo>
                  <a:lnTo>
                    <a:pt x="14771" y="14180"/>
                  </a:lnTo>
                  <a:lnTo>
                    <a:pt x="15164" y="13596"/>
                  </a:lnTo>
                  <a:lnTo>
                    <a:pt x="17234" y="10750"/>
                  </a:lnTo>
                  <a:lnTo>
                    <a:pt x="17554" y="10122"/>
                  </a:lnTo>
                  <a:lnTo>
                    <a:pt x="18243" y="8504"/>
                  </a:lnTo>
                  <a:lnTo>
                    <a:pt x="18695" y="7168"/>
                  </a:lnTo>
                  <a:lnTo>
                    <a:pt x="19117" y="4737"/>
                  </a:lnTo>
                  <a:lnTo>
                    <a:pt x="19146" y="4386"/>
                  </a:lnTo>
                  <a:lnTo>
                    <a:pt x="19062" y="3685"/>
                  </a:lnTo>
                  <a:lnTo>
                    <a:pt x="18970" y="3343"/>
                  </a:lnTo>
                  <a:lnTo>
                    <a:pt x="18457" y="2028"/>
                  </a:lnTo>
                  <a:lnTo>
                    <a:pt x="17927" y="1110"/>
                  </a:lnTo>
                  <a:lnTo>
                    <a:pt x="17510" y="540"/>
                  </a:lnTo>
                  <a:lnTo>
                    <a:pt x="170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912107" y="3121517"/>
              <a:ext cx="2090" cy="7025"/>
            </a:xfrm>
            <a:custGeom>
              <a:avLst/>
              <a:gdLst/>
              <a:ahLst/>
              <a:cxnLst/>
              <a:rect l="0" t="0" r="0" b="0"/>
              <a:pathLst>
                <a:path w="2090" h="7025">
                  <a:moveTo>
                    <a:pt x="0" y="7025"/>
                  </a:moveTo>
                  <a:lnTo>
                    <a:pt x="20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974896" y="4772194"/>
              <a:ext cx="19525" cy="10133"/>
            </a:xfrm>
            <a:custGeom>
              <a:avLst/>
              <a:gdLst/>
              <a:ahLst/>
              <a:cxnLst/>
              <a:rect l="0" t="0" r="0" b="0"/>
              <a:pathLst>
                <a:path w="19525" h="10133">
                  <a:moveTo>
                    <a:pt x="0" y="10133"/>
                  </a:moveTo>
                  <a:lnTo>
                    <a:pt x="137" y="9663"/>
                  </a:lnTo>
                  <a:lnTo>
                    <a:pt x="431" y="9046"/>
                  </a:lnTo>
                  <a:lnTo>
                    <a:pt x="840" y="8496"/>
                  </a:lnTo>
                  <a:lnTo>
                    <a:pt x="1021" y="8200"/>
                  </a:lnTo>
                  <a:lnTo>
                    <a:pt x="1470" y="7664"/>
                  </a:lnTo>
                  <a:lnTo>
                    <a:pt x="2281" y="6996"/>
                  </a:lnTo>
                  <a:lnTo>
                    <a:pt x="3513" y="6334"/>
                  </a:lnTo>
                  <a:lnTo>
                    <a:pt x="4807" y="5762"/>
                  </a:lnTo>
                  <a:lnTo>
                    <a:pt x="6470" y="5202"/>
                  </a:lnTo>
                  <a:lnTo>
                    <a:pt x="8189" y="4877"/>
                  </a:lnTo>
                  <a:lnTo>
                    <a:pt x="8531" y="4800"/>
                  </a:lnTo>
                  <a:lnTo>
                    <a:pt x="8862" y="4672"/>
                  </a:lnTo>
                  <a:lnTo>
                    <a:pt x="9500" y="4376"/>
                  </a:lnTo>
                  <a:lnTo>
                    <a:pt x="11064" y="3570"/>
                  </a:lnTo>
                  <a:lnTo>
                    <a:pt x="14352" y="2259"/>
                  </a:lnTo>
                  <a:lnTo>
                    <a:pt x="15929" y="1470"/>
                  </a:lnTo>
                  <a:lnTo>
                    <a:pt x="195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504090" y="4638490"/>
              <a:ext cx="2978" cy="1218"/>
            </a:xfrm>
            <a:custGeom>
              <a:avLst/>
              <a:gdLst/>
              <a:ahLst/>
              <a:cxnLst/>
              <a:rect l="0" t="0" r="0" b="0"/>
              <a:pathLst>
                <a:path w="2978" h="1218">
                  <a:moveTo>
                    <a:pt x="0" y="0"/>
                  </a:moveTo>
                  <a:lnTo>
                    <a:pt x="2978" y="12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590587" y="4488943"/>
              <a:ext cx="64" cy="719"/>
            </a:xfrm>
            <a:custGeom>
              <a:avLst/>
              <a:gdLst/>
              <a:ahLst/>
              <a:cxnLst/>
              <a:rect l="0" t="0" r="0" b="0"/>
              <a:pathLst>
                <a:path w="64" h="719">
                  <a:moveTo>
                    <a:pt x="0" y="719"/>
                  </a:moveTo>
                  <a:lnTo>
                    <a:pt x="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11292" y="4466533"/>
              <a:ext cx="9602" cy="3803"/>
            </a:xfrm>
            <a:custGeom>
              <a:avLst/>
              <a:gdLst/>
              <a:ahLst/>
              <a:cxnLst/>
              <a:rect l="0" t="0" r="0" b="0"/>
              <a:pathLst>
                <a:path w="9602" h="3803">
                  <a:moveTo>
                    <a:pt x="0" y="3478"/>
                  </a:moveTo>
                  <a:lnTo>
                    <a:pt x="6370" y="3803"/>
                  </a:lnTo>
                  <a:lnTo>
                    <a:pt x="8734" y="2255"/>
                  </a:lnTo>
                  <a:lnTo>
                    <a:pt x="96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38881" y="5492889"/>
              <a:ext cx="44950" cy="2449"/>
            </a:xfrm>
            <a:custGeom>
              <a:avLst/>
              <a:gdLst/>
              <a:ahLst/>
              <a:cxnLst/>
              <a:rect l="0" t="0" r="0" b="0"/>
              <a:pathLst>
                <a:path w="44950" h="2449">
                  <a:moveTo>
                    <a:pt x="0" y="0"/>
                  </a:moveTo>
                  <a:lnTo>
                    <a:pt x="4972" y="1747"/>
                  </a:lnTo>
                  <a:lnTo>
                    <a:pt x="20677" y="2275"/>
                  </a:lnTo>
                  <a:lnTo>
                    <a:pt x="35291" y="2449"/>
                  </a:lnTo>
                  <a:lnTo>
                    <a:pt x="44950" y="4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021515" y="4658103"/>
              <a:ext cx="73671" cy="13529"/>
            </a:xfrm>
            <a:custGeom>
              <a:avLst/>
              <a:gdLst/>
              <a:ahLst/>
              <a:cxnLst/>
              <a:rect l="0" t="0" r="0" b="0"/>
              <a:pathLst>
                <a:path w="73671" h="13529">
                  <a:moveTo>
                    <a:pt x="0" y="6358"/>
                  </a:moveTo>
                  <a:lnTo>
                    <a:pt x="592" y="5825"/>
                  </a:lnTo>
                  <a:lnTo>
                    <a:pt x="1305" y="5046"/>
                  </a:lnTo>
                  <a:lnTo>
                    <a:pt x="2579" y="3375"/>
                  </a:lnTo>
                  <a:lnTo>
                    <a:pt x="3711" y="2040"/>
                  </a:lnTo>
                  <a:lnTo>
                    <a:pt x="4226" y="1559"/>
                  </a:lnTo>
                  <a:lnTo>
                    <a:pt x="4766" y="1127"/>
                  </a:lnTo>
                  <a:lnTo>
                    <a:pt x="5065" y="954"/>
                  </a:lnTo>
                  <a:lnTo>
                    <a:pt x="5628" y="558"/>
                  </a:lnTo>
                  <a:lnTo>
                    <a:pt x="5950" y="410"/>
                  </a:lnTo>
                  <a:lnTo>
                    <a:pt x="6971" y="161"/>
                  </a:lnTo>
                  <a:lnTo>
                    <a:pt x="8001" y="0"/>
                  </a:lnTo>
                  <a:lnTo>
                    <a:pt x="8351" y="0"/>
                  </a:lnTo>
                  <a:lnTo>
                    <a:pt x="9726" y="272"/>
                  </a:lnTo>
                  <a:lnTo>
                    <a:pt x="10060" y="392"/>
                  </a:lnTo>
                  <a:lnTo>
                    <a:pt x="10947" y="954"/>
                  </a:lnTo>
                  <a:lnTo>
                    <a:pt x="11483" y="1407"/>
                  </a:lnTo>
                  <a:lnTo>
                    <a:pt x="15629" y="6229"/>
                  </a:lnTo>
                  <a:lnTo>
                    <a:pt x="16464" y="6876"/>
                  </a:lnTo>
                  <a:lnTo>
                    <a:pt x="17001" y="7331"/>
                  </a:lnTo>
                  <a:lnTo>
                    <a:pt x="17590" y="7724"/>
                  </a:lnTo>
                  <a:lnTo>
                    <a:pt x="18197" y="8086"/>
                  </a:lnTo>
                  <a:lnTo>
                    <a:pt x="20207" y="8753"/>
                  </a:lnTo>
                  <a:lnTo>
                    <a:pt x="21567" y="9127"/>
                  </a:lnTo>
                  <a:lnTo>
                    <a:pt x="22617" y="9269"/>
                  </a:lnTo>
                  <a:lnTo>
                    <a:pt x="22969" y="9293"/>
                  </a:lnTo>
                  <a:lnTo>
                    <a:pt x="23316" y="9363"/>
                  </a:lnTo>
                  <a:lnTo>
                    <a:pt x="25029" y="9762"/>
                  </a:lnTo>
                  <a:lnTo>
                    <a:pt x="26034" y="10069"/>
                  </a:lnTo>
                  <a:lnTo>
                    <a:pt x="28304" y="11004"/>
                  </a:lnTo>
                  <a:lnTo>
                    <a:pt x="31773" y="12743"/>
                  </a:lnTo>
                  <a:lnTo>
                    <a:pt x="32112" y="12831"/>
                  </a:lnTo>
                  <a:lnTo>
                    <a:pt x="32760" y="13094"/>
                  </a:lnTo>
                  <a:lnTo>
                    <a:pt x="33766" y="13395"/>
                  </a:lnTo>
                  <a:lnTo>
                    <a:pt x="34110" y="13471"/>
                  </a:lnTo>
                  <a:lnTo>
                    <a:pt x="34810" y="13529"/>
                  </a:lnTo>
                  <a:lnTo>
                    <a:pt x="35512" y="13515"/>
                  </a:lnTo>
                  <a:lnTo>
                    <a:pt x="36212" y="13456"/>
                  </a:lnTo>
                  <a:lnTo>
                    <a:pt x="36559" y="13389"/>
                  </a:lnTo>
                  <a:lnTo>
                    <a:pt x="36890" y="13264"/>
                  </a:lnTo>
                  <a:lnTo>
                    <a:pt x="37836" y="12791"/>
                  </a:lnTo>
                  <a:lnTo>
                    <a:pt x="38111" y="12569"/>
                  </a:lnTo>
                  <a:lnTo>
                    <a:pt x="38832" y="11792"/>
                  </a:lnTo>
                  <a:lnTo>
                    <a:pt x="39019" y="11501"/>
                  </a:lnTo>
                  <a:lnTo>
                    <a:pt x="39102" y="10798"/>
                  </a:lnTo>
                  <a:lnTo>
                    <a:pt x="38889" y="9411"/>
                  </a:lnTo>
                  <a:lnTo>
                    <a:pt x="38756" y="8725"/>
                  </a:lnTo>
                  <a:lnTo>
                    <a:pt x="38573" y="8054"/>
                  </a:lnTo>
                  <a:lnTo>
                    <a:pt x="38514" y="7357"/>
                  </a:lnTo>
                  <a:lnTo>
                    <a:pt x="38528" y="7004"/>
                  </a:lnTo>
                  <a:lnTo>
                    <a:pt x="38989" y="6476"/>
                  </a:lnTo>
                  <a:lnTo>
                    <a:pt x="39281" y="6278"/>
                  </a:lnTo>
                  <a:lnTo>
                    <a:pt x="39591" y="6121"/>
                  </a:lnTo>
                  <a:lnTo>
                    <a:pt x="40282" y="5973"/>
                  </a:lnTo>
                  <a:lnTo>
                    <a:pt x="40635" y="6013"/>
                  </a:lnTo>
                  <a:lnTo>
                    <a:pt x="42349" y="6408"/>
                  </a:lnTo>
                  <a:lnTo>
                    <a:pt x="42989" y="6694"/>
                  </a:lnTo>
                  <a:lnTo>
                    <a:pt x="43602" y="7036"/>
                  </a:lnTo>
                  <a:lnTo>
                    <a:pt x="45070" y="8021"/>
                  </a:lnTo>
                  <a:lnTo>
                    <a:pt x="46058" y="8380"/>
                  </a:lnTo>
                  <a:lnTo>
                    <a:pt x="46724" y="8596"/>
                  </a:lnTo>
                  <a:lnTo>
                    <a:pt x="47064" y="8677"/>
                  </a:lnTo>
                  <a:lnTo>
                    <a:pt x="48109" y="8500"/>
                  </a:lnTo>
                  <a:lnTo>
                    <a:pt x="49146" y="8281"/>
                  </a:lnTo>
                  <a:lnTo>
                    <a:pt x="49481" y="8176"/>
                  </a:lnTo>
                  <a:lnTo>
                    <a:pt x="49780" y="7989"/>
                  </a:lnTo>
                  <a:lnTo>
                    <a:pt x="52283" y="5532"/>
                  </a:lnTo>
                  <a:lnTo>
                    <a:pt x="52565" y="5325"/>
                  </a:lnTo>
                  <a:lnTo>
                    <a:pt x="52874" y="5156"/>
                  </a:lnTo>
                  <a:lnTo>
                    <a:pt x="53205" y="5036"/>
                  </a:lnTo>
                  <a:lnTo>
                    <a:pt x="53552" y="4973"/>
                  </a:lnTo>
                  <a:lnTo>
                    <a:pt x="54600" y="4973"/>
                  </a:lnTo>
                  <a:lnTo>
                    <a:pt x="55286" y="5118"/>
                  </a:lnTo>
                  <a:lnTo>
                    <a:pt x="55620" y="5222"/>
                  </a:lnTo>
                  <a:lnTo>
                    <a:pt x="55936" y="5372"/>
                  </a:lnTo>
                  <a:lnTo>
                    <a:pt x="56512" y="5770"/>
                  </a:lnTo>
                  <a:lnTo>
                    <a:pt x="56779" y="5994"/>
                  </a:lnTo>
                  <a:lnTo>
                    <a:pt x="58279" y="7467"/>
                  </a:lnTo>
                  <a:lnTo>
                    <a:pt x="58583" y="7648"/>
                  </a:lnTo>
                  <a:lnTo>
                    <a:pt x="59145" y="8067"/>
                  </a:lnTo>
                  <a:lnTo>
                    <a:pt x="59775" y="8385"/>
                  </a:lnTo>
                  <a:lnTo>
                    <a:pt x="60119" y="8464"/>
                  </a:lnTo>
                  <a:lnTo>
                    <a:pt x="65767" y="8462"/>
                  </a:lnTo>
                  <a:lnTo>
                    <a:pt x="66772" y="8799"/>
                  </a:lnTo>
                  <a:lnTo>
                    <a:pt x="67050" y="9017"/>
                  </a:lnTo>
                  <a:lnTo>
                    <a:pt x="67559" y="9499"/>
                  </a:lnTo>
                  <a:lnTo>
                    <a:pt x="68634" y="10409"/>
                  </a:lnTo>
                  <a:lnTo>
                    <a:pt x="69140" y="10895"/>
                  </a:lnTo>
                  <a:lnTo>
                    <a:pt x="69453" y="11055"/>
                  </a:lnTo>
                  <a:lnTo>
                    <a:pt x="69802" y="11114"/>
                  </a:lnTo>
                  <a:lnTo>
                    <a:pt x="72618" y="11110"/>
                  </a:lnTo>
                  <a:lnTo>
                    <a:pt x="73671" y="112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438830" y="4682987"/>
              <a:ext cx="4725" cy="4302"/>
            </a:xfrm>
            <a:custGeom>
              <a:avLst/>
              <a:gdLst/>
              <a:ahLst/>
              <a:cxnLst/>
              <a:rect l="0" t="0" r="0" b="0"/>
              <a:pathLst>
                <a:path w="4725" h="4302">
                  <a:moveTo>
                    <a:pt x="0" y="4302"/>
                  </a:moveTo>
                  <a:lnTo>
                    <a:pt x="4103" y="1019"/>
                  </a:lnTo>
                  <a:lnTo>
                    <a:pt x="47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448453" y="5464026"/>
              <a:ext cx="95385" cy="42193"/>
            </a:xfrm>
            <a:custGeom>
              <a:avLst/>
              <a:gdLst/>
              <a:ahLst/>
              <a:cxnLst/>
              <a:rect l="0" t="0" r="0" b="0"/>
              <a:pathLst>
                <a:path w="95385" h="42193">
                  <a:moveTo>
                    <a:pt x="0" y="22979"/>
                  </a:moveTo>
                  <a:lnTo>
                    <a:pt x="3745" y="33389"/>
                  </a:lnTo>
                  <a:lnTo>
                    <a:pt x="8706" y="40357"/>
                  </a:lnTo>
                  <a:lnTo>
                    <a:pt x="12286" y="41426"/>
                  </a:lnTo>
                  <a:lnTo>
                    <a:pt x="16349" y="42193"/>
                  </a:lnTo>
                  <a:lnTo>
                    <a:pt x="20594" y="42177"/>
                  </a:lnTo>
                  <a:lnTo>
                    <a:pt x="26912" y="41279"/>
                  </a:lnTo>
                  <a:lnTo>
                    <a:pt x="28858" y="39445"/>
                  </a:lnTo>
                  <a:lnTo>
                    <a:pt x="37818" y="32307"/>
                  </a:lnTo>
                  <a:lnTo>
                    <a:pt x="47211" y="23917"/>
                  </a:lnTo>
                  <a:lnTo>
                    <a:pt x="55827" y="20089"/>
                  </a:lnTo>
                  <a:lnTo>
                    <a:pt x="58208" y="14631"/>
                  </a:lnTo>
                  <a:lnTo>
                    <a:pt x="59217" y="7860"/>
                  </a:lnTo>
                  <a:lnTo>
                    <a:pt x="60990" y="1749"/>
                  </a:lnTo>
                  <a:lnTo>
                    <a:pt x="65450" y="0"/>
                  </a:lnTo>
                  <a:lnTo>
                    <a:pt x="75078" y="3642"/>
                  </a:lnTo>
                  <a:lnTo>
                    <a:pt x="84438" y="5854"/>
                  </a:lnTo>
                  <a:lnTo>
                    <a:pt x="95385" y="123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51540" y="4443846"/>
              <a:ext cx="7620" cy="1948"/>
            </a:xfrm>
            <a:custGeom>
              <a:avLst/>
              <a:gdLst/>
              <a:ahLst/>
              <a:cxnLst/>
              <a:rect l="0" t="0" r="0" b="0"/>
              <a:pathLst>
                <a:path w="7620" h="1948">
                  <a:moveTo>
                    <a:pt x="0" y="1948"/>
                  </a:moveTo>
                  <a:lnTo>
                    <a:pt x="5242" y="0"/>
                  </a:lnTo>
                  <a:lnTo>
                    <a:pt x="7620" y="7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03423" y="5504013"/>
              <a:ext cx="3760" cy="969"/>
            </a:xfrm>
            <a:custGeom>
              <a:avLst/>
              <a:gdLst/>
              <a:ahLst/>
              <a:cxnLst/>
              <a:rect l="0" t="0" r="0" b="0"/>
              <a:pathLst>
                <a:path w="3760" h="969">
                  <a:moveTo>
                    <a:pt x="0" y="0"/>
                  </a:moveTo>
                  <a:lnTo>
                    <a:pt x="3760" y="9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427556" y="4687290"/>
              <a:ext cx="11274" cy="15382"/>
            </a:xfrm>
            <a:custGeom>
              <a:avLst/>
              <a:gdLst/>
              <a:ahLst/>
              <a:cxnLst/>
              <a:rect l="0" t="0" r="0" b="0"/>
              <a:pathLst>
                <a:path w="11274" h="15382">
                  <a:moveTo>
                    <a:pt x="0" y="15382"/>
                  </a:moveTo>
                  <a:lnTo>
                    <a:pt x="4099" y="10436"/>
                  </a:lnTo>
                  <a:lnTo>
                    <a:pt x="4419" y="6325"/>
                  </a:lnTo>
                  <a:lnTo>
                    <a:pt x="6420" y="3882"/>
                  </a:lnTo>
                  <a:lnTo>
                    <a:pt x="112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337375" y="4760896"/>
              <a:ext cx="8547" cy="8175"/>
            </a:xfrm>
            <a:custGeom>
              <a:avLst/>
              <a:gdLst/>
              <a:ahLst/>
              <a:cxnLst/>
              <a:rect l="0" t="0" r="0" b="0"/>
              <a:pathLst>
                <a:path w="8547" h="8175">
                  <a:moveTo>
                    <a:pt x="0" y="0"/>
                  </a:moveTo>
                  <a:lnTo>
                    <a:pt x="323" y="724"/>
                  </a:lnTo>
                  <a:lnTo>
                    <a:pt x="491" y="1034"/>
                  </a:lnTo>
                  <a:lnTo>
                    <a:pt x="705" y="1315"/>
                  </a:lnTo>
                  <a:lnTo>
                    <a:pt x="1728" y="2292"/>
                  </a:lnTo>
                  <a:lnTo>
                    <a:pt x="2163" y="2841"/>
                  </a:lnTo>
                  <a:lnTo>
                    <a:pt x="2543" y="3432"/>
                  </a:lnTo>
                  <a:lnTo>
                    <a:pt x="2804" y="4453"/>
                  </a:lnTo>
                  <a:lnTo>
                    <a:pt x="3106" y="5823"/>
                  </a:lnTo>
                  <a:lnTo>
                    <a:pt x="3208" y="6160"/>
                  </a:lnTo>
                  <a:lnTo>
                    <a:pt x="3408" y="6452"/>
                  </a:lnTo>
                  <a:lnTo>
                    <a:pt x="3656" y="6702"/>
                  </a:lnTo>
                  <a:lnTo>
                    <a:pt x="5119" y="7680"/>
                  </a:lnTo>
                  <a:lnTo>
                    <a:pt x="5435" y="7842"/>
                  </a:lnTo>
                  <a:lnTo>
                    <a:pt x="6095" y="8092"/>
                  </a:lnTo>
                  <a:lnTo>
                    <a:pt x="6440" y="8173"/>
                  </a:lnTo>
                  <a:lnTo>
                    <a:pt x="6795" y="8175"/>
                  </a:lnTo>
                  <a:lnTo>
                    <a:pt x="8547" y="79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447697" y="3839860"/>
              <a:ext cx="371725" cy="93783"/>
            </a:xfrm>
            <a:custGeom>
              <a:avLst/>
              <a:gdLst/>
              <a:ahLst/>
              <a:cxnLst/>
              <a:rect l="0" t="0" r="0" b="0"/>
              <a:pathLst>
                <a:path w="371725" h="93783">
                  <a:moveTo>
                    <a:pt x="0" y="5884"/>
                  </a:moveTo>
                  <a:lnTo>
                    <a:pt x="2769" y="4443"/>
                  </a:lnTo>
                  <a:lnTo>
                    <a:pt x="5676" y="1466"/>
                  </a:lnTo>
                  <a:lnTo>
                    <a:pt x="7077" y="546"/>
                  </a:lnTo>
                  <a:lnTo>
                    <a:pt x="9285" y="4"/>
                  </a:lnTo>
                  <a:lnTo>
                    <a:pt x="14512" y="0"/>
                  </a:lnTo>
                  <a:lnTo>
                    <a:pt x="16344" y="540"/>
                  </a:lnTo>
                  <a:lnTo>
                    <a:pt x="17583" y="1241"/>
                  </a:lnTo>
                  <a:lnTo>
                    <a:pt x="19955" y="2971"/>
                  </a:lnTo>
                  <a:lnTo>
                    <a:pt x="21249" y="4376"/>
                  </a:lnTo>
                  <a:lnTo>
                    <a:pt x="24537" y="4968"/>
                  </a:lnTo>
                  <a:lnTo>
                    <a:pt x="26746" y="5886"/>
                  </a:lnTo>
                  <a:lnTo>
                    <a:pt x="28632" y="7128"/>
                  </a:lnTo>
                  <a:lnTo>
                    <a:pt x="31327" y="9506"/>
                  </a:lnTo>
                  <a:lnTo>
                    <a:pt x="35208" y="10314"/>
                  </a:lnTo>
                  <a:lnTo>
                    <a:pt x="38495" y="12638"/>
                  </a:lnTo>
                  <a:lnTo>
                    <a:pt x="39628" y="14529"/>
                  </a:lnTo>
                  <a:lnTo>
                    <a:pt x="40976" y="16150"/>
                  </a:lnTo>
                  <a:lnTo>
                    <a:pt x="42486" y="17177"/>
                  </a:lnTo>
                  <a:lnTo>
                    <a:pt x="44209" y="17501"/>
                  </a:lnTo>
                  <a:lnTo>
                    <a:pt x="45502" y="17121"/>
                  </a:lnTo>
                  <a:lnTo>
                    <a:pt x="46741" y="16038"/>
                  </a:lnTo>
                  <a:lnTo>
                    <a:pt x="49002" y="12576"/>
                  </a:lnTo>
                  <a:lnTo>
                    <a:pt x="49863" y="12413"/>
                  </a:lnTo>
                  <a:lnTo>
                    <a:pt x="50725" y="12684"/>
                  </a:lnTo>
                  <a:lnTo>
                    <a:pt x="51695" y="13601"/>
                  </a:lnTo>
                  <a:lnTo>
                    <a:pt x="53205" y="15656"/>
                  </a:lnTo>
                  <a:lnTo>
                    <a:pt x="54930" y="16953"/>
                  </a:lnTo>
                  <a:lnTo>
                    <a:pt x="55200" y="17331"/>
                  </a:lnTo>
                  <a:lnTo>
                    <a:pt x="55470" y="18845"/>
                  </a:lnTo>
                  <a:lnTo>
                    <a:pt x="55901" y="19224"/>
                  </a:lnTo>
                  <a:lnTo>
                    <a:pt x="56656" y="19384"/>
                  </a:lnTo>
                  <a:lnTo>
                    <a:pt x="57894" y="19005"/>
                  </a:lnTo>
                  <a:lnTo>
                    <a:pt x="58972" y="19113"/>
                  </a:lnTo>
                  <a:lnTo>
                    <a:pt x="59726" y="20410"/>
                  </a:lnTo>
                  <a:lnTo>
                    <a:pt x="60536" y="20896"/>
                  </a:lnTo>
                  <a:lnTo>
                    <a:pt x="62421" y="19597"/>
                  </a:lnTo>
                  <a:lnTo>
                    <a:pt x="65060" y="18244"/>
                  </a:lnTo>
                  <a:lnTo>
                    <a:pt x="66030" y="18081"/>
                  </a:lnTo>
                  <a:lnTo>
                    <a:pt x="67376" y="18189"/>
                  </a:lnTo>
                  <a:lnTo>
                    <a:pt x="68723" y="18729"/>
                  </a:lnTo>
                  <a:lnTo>
                    <a:pt x="69802" y="19485"/>
                  </a:lnTo>
                  <a:lnTo>
                    <a:pt x="70610" y="20296"/>
                  </a:lnTo>
                  <a:lnTo>
                    <a:pt x="71473" y="22080"/>
                  </a:lnTo>
                  <a:lnTo>
                    <a:pt x="71258" y="22783"/>
                  </a:lnTo>
                  <a:lnTo>
                    <a:pt x="72500" y="26784"/>
                  </a:lnTo>
                  <a:lnTo>
                    <a:pt x="73093" y="27432"/>
                  </a:lnTo>
                  <a:lnTo>
                    <a:pt x="75463" y="27539"/>
                  </a:lnTo>
                  <a:lnTo>
                    <a:pt x="79232" y="24616"/>
                  </a:lnTo>
                  <a:lnTo>
                    <a:pt x="81872" y="23642"/>
                  </a:lnTo>
                  <a:lnTo>
                    <a:pt x="80952" y="17748"/>
                  </a:lnTo>
                  <a:lnTo>
                    <a:pt x="82299" y="16070"/>
                  </a:lnTo>
                  <a:lnTo>
                    <a:pt x="84507" y="15474"/>
                  </a:lnTo>
                  <a:lnTo>
                    <a:pt x="88442" y="19257"/>
                  </a:lnTo>
                  <a:lnTo>
                    <a:pt x="90545" y="22392"/>
                  </a:lnTo>
                  <a:lnTo>
                    <a:pt x="92485" y="22662"/>
                  </a:lnTo>
                  <a:lnTo>
                    <a:pt x="95716" y="21471"/>
                  </a:lnTo>
                  <a:lnTo>
                    <a:pt x="97226" y="21740"/>
                  </a:lnTo>
                  <a:lnTo>
                    <a:pt x="103963" y="28008"/>
                  </a:lnTo>
                  <a:lnTo>
                    <a:pt x="106495" y="28495"/>
                  </a:lnTo>
                  <a:lnTo>
                    <a:pt x="109512" y="27844"/>
                  </a:lnTo>
                  <a:lnTo>
                    <a:pt x="109674" y="27790"/>
                  </a:lnTo>
                  <a:lnTo>
                    <a:pt x="109836" y="27681"/>
                  </a:lnTo>
                  <a:lnTo>
                    <a:pt x="110535" y="26977"/>
                  </a:lnTo>
                  <a:lnTo>
                    <a:pt x="111666" y="26167"/>
                  </a:lnTo>
                  <a:lnTo>
                    <a:pt x="112366" y="25084"/>
                  </a:lnTo>
                  <a:lnTo>
                    <a:pt x="112527" y="23733"/>
                  </a:lnTo>
                  <a:lnTo>
                    <a:pt x="111394" y="21570"/>
                  </a:lnTo>
                  <a:lnTo>
                    <a:pt x="108214" y="17678"/>
                  </a:lnTo>
                  <a:lnTo>
                    <a:pt x="108159" y="16813"/>
                  </a:lnTo>
                  <a:lnTo>
                    <a:pt x="108752" y="16056"/>
                  </a:lnTo>
                  <a:lnTo>
                    <a:pt x="109882" y="15784"/>
                  </a:lnTo>
                  <a:lnTo>
                    <a:pt x="112038" y="16216"/>
                  </a:lnTo>
                  <a:lnTo>
                    <a:pt x="113762" y="16054"/>
                  </a:lnTo>
                  <a:lnTo>
                    <a:pt x="116995" y="15023"/>
                  </a:lnTo>
                  <a:lnTo>
                    <a:pt x="118072" y="15672"/>
                  </a:lnTo>
                  <a:lnTo>
                    <a:pt x="118935" y="18592"/>
                  </a:lnTo>
                  <a:lnTo>
                    <a:pt x="119529" y="19456"/>
                  </a:lnTo>
                  <a:lnTo>
                    <a:pt x="120068" y="19997"/>
                  </a:lnTo>
                  <a:lnTo>
                    <a:pt x="122924" y="21564"/>
                  </a:lnTo>
                  <a:lnTo>
                    <a:pt x="125133" y="22266"/>
                  </a:lnTo>
                  <a:lnTo>
                    <a:pt x="127342" y="22481"/>
                  </a:lnTo>
                  <a:lnTo>
                    <a:pt x="130466" y="21343"/>
                  </a:lnTo>
                  <a:lnTo>
                    <a:pt x="132512" y="20316"/>
                  </a:lnTo>
                  <a:lnTo>
                    <a:pt x="134129" y="20261"/>
                  </a:lnTo>
                  <a:lnTo>
                    <a:pt x="135315" y="21071"/>
                  </a:lnTo>
                  <a:lnTo>
                    <a:pt x="137363" y="23610"/>
                  </a:lnTo>
                  <a:lnTo>
                    <a:pt x="138925" y="24475"/>
                  </a:lnTo>
                  <a:lnTo>
                    <a:pt x="145285" y="27338"/>
                  </a:lnTo>
                  <a:lnTo>
                    <a:pt x="148626" y="29122"/>
                  </a:lnTo>
                  <a:lnTo>
                    <a:pt x="151697" y="30202"/>
                  </a:lnTo>
                  <a:lnTo>
                    <a:pt x="156493" y="30740"/>
                  </a:lnTo>
                  <a:lnTo>
                    <a:pt x="158809" y="30576"/>
                  </a:lnTo>
                  <a:lnTo>
                    <a:pt x="159994" y="30793"/>
                  </a:lnTo>
                  <a:lnTo>
                    <a:pt x="161395" y="31819"/>
                  </a:lnTo>
                  <a:lnTo>
                    <a:pt x="161827" y="32684"/>
                  </a:lnTo>
                  <a:lnTo>
                    <a:pt x="162689" y="33711"/>
                  </a:lnTo>
                  <a:lnTo>
                    <a:pt x="167538" y="35440"/>
                  </a:lnTo>
                  <a:lnTo>
                    <a:pt x="169047" y="35547"/>
                  </a:lnTo>
                  <a:lnTo>
                    <a:pt x="170717" y="34736"/>
                  </a:lnTo>
                  <a:lnTo>
                    <a:pt x="173033" y="33004"/>
                  </a:lnTo>
                  <a:lnTo>
                    <a:pt x="174810" y="32083"/>
                  </a:lnTo>
                  <a:lnTo>
                    <a:pt x="175941" y="31651"/>
                  </a:lnTo>
                  <a:lnTo>
                    <a:pt x="177503" y="31542"/>
                  </a:lnTo>
                  <a:lnTo>
                    <a:pt x="179390" y="32244"/>
                  </a:lnTo>
                  <a:lnTo>
                    <a:pt x="184078" y="35757"/>
                  </a:lnTo>
                  <a:lnTo>
                    <a:pt x="187850" y="37377"/>
                  </a:lnTo>
                  <a:lnTo>
                    <a:pt x="189735" y="37863"/>
                  </a:lnTo>
                  <a:lnTo>
                    <a:pt x="191837" y="38079"/>
                  </a:lnTo>
                  <a:lnTo>
                    <a:pt x="197978" y="37697"/>
                  </a:lnTo>
                  <a:lnTo>
                    <a:pt x="198733" y="38400"/>
                  </a:lnTo>
                  <a:lnTo>
                    <a:pt x="199273" y="40508"/>
                  </a:lnTo>
                  <a:lnTo>
                    <a:pt x="201428" y="42834"/>
                  </a:lnTo>
                  <a:lnTo>
                    <a:pt x="201806" y="45699"/>
                  </a:lnTo>
                  <a:lnTo>
                    <a:pt x="202938" y="46943"/>
                  </a:lnTo>
                  <a:lnTo>
                    <a:pt x="203262" y="49754"/>
                  </a:lnTo>
                  <a:lnTo>
                    <a:pt x="204017" y="50565"/>
                  </a:lnTo>
                  <a:lnTo>
                    <a:pt x="205849" y="51754"/>
                  </a:lnTo>
                  <a:lnTo>
                    <a:pt x="206766" y="52620"/>
                  </a:lnTo>
                  <a:lnTo>
                    <a:pt x="207304" y="53592"/>
                  </a:lnTo>
                  <a:lnTo>
                    <a:pt x="208006" y="57593"/>
                  </a:lnTo>
                  <a:lnTo>
                    <a:pt x="208545" y="58134"/>
                  </a:lnTo>
                  <a:lnTo>
                    <a:pt x="209461" y="58512"/>
                  </a:lnTo>
                  <a:lnTo>
                    <a:pt x="211077" y="60133"/>
                  </a:lnTo>
                  <a:lnTo>
                    <a:pt x="214904" y="60998"/>
                  </a:lnTo>
                  <a:lnTo>
                    <a:pt x="216789" y="62186"/>
                  </a:lnTo>
                  <a:lnTo>
                    <a:pt x="217813" y="62673"/>
                  </a:lnTo>
                  <a:lnTo>
                    <a:pt x="219106" y="62943"/>
                  </a:lnTo>
                  <a:lnTo>
                    <a:pt x="219968" y="62618"/>
                  </a:lnTo>
                  <a:lnTo>
                    <a:pt x="220506" y="61968"/>
                  </a:lnTo>
                  <a:lnTo>
                    <a:pt x="222228" y="57534"/>
                  </a:lnTo>
                  <a:lnTo>
                    <a:pt x="222335" y="55912"/>
                  </a:lnTo>
                  <a:lnTo>
                    <a:pt x="221797" y="54019"/>
                  </a:lnTo>
                  <a:lnTo>
                    <a:pt x="221957" y="53154"/>
                  </a:lnTo>
                  <a:lnTo>
                    <a:pt x="222766" y="52397"/>
                  </a:lnTo>
                  <a:lnTo>
                    <a:pt x="223735" y="52234"/>
                  </a:lnTo>
                  <a:lnTo>
                    <a:pt x="224865" y="51477"/>
                  </a:lnTo>
                  <a:lnTo>
                    <a:pt x="225728" y="51477"/>
                  </a:lnTo>
                  <a:lnTo>
                    <a:pt x="227614" y="52827"/>
                  </a:lnTo>
                  <a:lnTo>
                    <a:pt x="229123" y="53529"/>
                  </a:lnTo>
                  <a:lnTo>
                    <a:pt x="230739" y="53745"/>
                  </a:lnTo>
                  <a:lnTo>
                    <a:pt x="233001" y="53691"/>
                  </a:lnTo>
                  <a:lnTo>
                    <a:pt x="235426" y="55042"/>
                  </a:lnTo>
                  <a:lnTo>
                    <a:pt x="237042" y="55366"/>
                  </a:lnTo>
                  <a:lnTo>
                    <a:pt x="239036" y="56284"/>
                  </a:lnTo>
                  <a:lnTo>
                    <a:pt x="240437" y="56663"/>
                  </a:lnTo>
                  <a:lnTo>
                    <a:pt x="242484" y="56824"/>
                  </a:lnTo>
                  <a:lnTo>
                    <a:pt x="243616" y="56607"/>
                  </a:lnTo>
                  <a:lnTo>
                    <a:pt x="244154" y="55959"/>
                  </a:lnTo>
                  <a:lnTo>
                    <a:pt x="244099" y="55094"/>
                  </a:lnTo>
                  <a:lnTo>
                    <a:pt x="242967" y="52281"/>
                  </a:lnTo>
                  <a:lnTo>
                    <a:pt x="243182" y="51633"/>
                  </a:lnTo>
                  <a:lnTo>
                    <a:pt x="243614" y="51146"/>
                  </a:lnTo>
                  <a:lnTo>
                    <a:pt x="244852" y="51090"/>
                  </a:lnTo>
                  <a:lnTo>
                    <a:pt x="246469" y="51415"/>
                  </a:lnTo>
                  <a:lnTo>
                    <a:pt x="247546" y="51198"/>
                  </a:lnTo>
                  <a:lnTo>
                    <a:pt x="249216" y="51577"/>
                  </a:lnTo>
                  <a:lnTo>
                    <a:pt x="250779" y="52982"/>
                  </a:lnTo>
                  <a:lnTo>
                    <a:pt x="251696" y="54225"/>
                  </a:lnTo>
                  <a:lnTo>
                    <a:pt x="254659" y="55739"/>
                  </a:lnTo>
                  <a:lnTo>
                    <a:pt x="255629" y="56549"/>
                  </a:lnTo>
                  <a:lnTo>
                    <a:pt x="256383" y="58441"/>
                  </a:lnTo>
                  <a:lnTo>
                    <a:pt x="256492" y="62335"/>
                  </a:lnTo>
                  <a:lnTo>
                    <a:pt x="257085" y="64173"/>
                  </a:lnTo>
                  <a:lnTo>
                    <a:pt x="257463" y="66445"/>
                  </a:lnTo>
                  <a:lnTo>
                    <a:pt x="257949" y="67310"/>
                  </a:lnTo>
                  <a:lnTo>
                    <a:pt x="259079" y="68445"/>
                  </a:lnTo>
                  <a:lnTo>
                    <a:pt x="260319" y="68552"/>
                  </a:lnTo>
                  <a:lnTo>
                    <a:pt x="261612" y="67850"/>
                  </a:lnTo>
                  <a:lnTo>
                    <a:pt x="265003" y="58277"/>
                  </a:lnTo>
                  <a:lnTo>
                    <a:pt x="265811" y="57142"/>
                  </a:lnTo>
                  <a:lnTo>
                    <a:pt x="267642" y="56168"/>
                  </a:lnTo>
                  <a:lnTo>
                    <a:pt x="269042" y="56059"/>
                  </a:lnTo>
                  <a:lnTo>
                    <a:pt x="271845" y="57681"/>
                  </a:lnTo>
                  <a:lnTo>
                    <a:pt x="274700" y="58762"/>
                  </a:lnTo>
                  <a:lnTo>
                    <a:pt x="276855" y="60113"/>
                  </a:lnTo>
                  <a:lnTo>
                    <a:pt x="281219" y="64004"/>
                  </a:lnTo>
                  <a:lnTo>
                    <a:pt x="283591" y="67194"/>
                  </a:lnTo>
                  <a:lnTo>
                    <a:pt x="284561" y="68006"/>
                  </a:lnTo>
                  <a:lnTo>
                    <a:pt x="285530" y="68654"/>
                  </a:lnTo>
                  <a:lnTo>
                    <a:pt x="288440" y="69573"/>
                  </a:lnTo>
                  <a:lnTo>
                    <a:pt x="290325" y="71357"/>
                  </a:lnTo>
                  <a:lnTo>
                    <a:pt x="290864" y="71572"/>
                  </a:lnTo>
                  <a:lnTo>
                    <a:pt x="291295" y="71627"/>
                  </a:lnTo>
                  <a:lnTo>
                    <a:pt x="292372" y="71247"/>
                  </a:lnTo>
                  <a:lnTo>
                    <a:pt x="292911" y="70760"/>
                  </a:lnTo>
                  <a:lnTo>
                    <a:pt x="293719" y="69409"/>
                  </a:lnTo>
                  <a:lnTo>
                    <a:pt x="294742" y="68598"/>
                  </a:lnTo>
                  <a:lnTo>
                    <a:pt x="296305" y="67841"/>
                  </a:lnTo>
                  <a:lnTo>
                    <a:pt x="297543" y="66704"/>
                  </a:lnTo>
                  <a:lnTo>
                    <a:pt x="298244" y="65785"/>
                  </a:lnTo>
                  <a:lnTo>
                    <a:pt x="299805" y="64704"/>
                  </a:lnTo>
                  <a:lnTo>
                    <a:pt x="300667" y="64541"/>
                  </a:lnTo>
                  <a:lnTo>
                    <a:pt x="302498" y="65189"/>
                  </a:lnTo>
                  <a:lnTo>
                    <a:pt x="303792" y="65297"/>
                  </a:lnTo>
                  <a:lnTo>
                    <a:pt x="306755" y="63999"/>
                  </a:lnTo>
                  <a:lnTo>
                    <a:pt x="308640" y="63836"/>
                  </a:lnTo>
                  <a:lnTo>
                    <a:pt x="311495" y="64755"/>
                  </a:lnTo>
                  <a:lnTo>
                    <a:pt x="312842" y="64970"/>
                  </a:lnTo>
                  <a:lnTo>
                    <a:pt x="315644" y="66106"/>
                  </a:lnTo>
                  <a:lnTo>
                    <a:pt x="319200" y="69512"/>
                  </a:lnTo>
                  <a:lnTo>
                    <a:pt x="320384" y="69727"/>
                  </a:lnTo>
                  <a:lnTo>
                    <a:pt x="322862" y="69025"/>
                  </a:lnTo>
                  <a:lnTo>
                    <a:pt x="325286" y="69078"/>
                  </a:lnTo>
                  <a:lnTo>
                    <a:pt x="326365" y="70050"/>
                  </a:lnTo>
                  <a:lnTo>
                    <a:pt x="327389" y="72701"/>
                  </a:lnTo>
                  <a:lnTo>
                    <a:pt x="328574" y="74215"/>
                  </a:lnTo>
                  <a:lnTo>
                    <a:pt x="329705" y="75079"/>
                  </a:lnTo>
                  <a:lnTo>
                    <a:pt x="330621" y="75296"/>
                  </a:lnTo>
                  <a:lnTo>
                    <a:pt x="330998" y="75241"/>
                  </a:lnTo>
                  <a:lnTo>
                    <a:pt x="332075" y="74322"/>
                  </a:lnTo>
                  <a:lnTo>
                    <a:pt x="333960" y="69618"/>
                  </a:lnTo>
                  <a:lnTo>
                    <a:pt x="334930" y="68264"/>
                  </a:lnTo>
                  <a:lnTo>
                    <a:pt x="338270" y="65723"/>
                  </a:lnTo>
                  <a:lnTo>
                    <a:pt x="338538" y="65128"/>
                  </a:lnTo>
                  <a:lnTo>
                    <a:pt x="338430" y="64154"/>
                  </a:lnTo>
                  <a:lnTo>
                    <a:pt x="337461" y="62263"/>
                  </a:lnTo>
                  <a:lnTo>
                    <a:pt x="337298" y="61181"/>
                  </a:lnTo>
                  <a:lnTo>
                    <a:pt x="337406" y="60532"/>
                  </a:lnTo>
                  <a:lnTo>
                    <a:pt x="338376" y="59559"/>
                  </a:lnTo>
                  <a:lnTo>
                    <a:pt x="340208" y="59504"/>
                  </a:lnTo>
                  <a:lnTo>
                    <a:pt x="347050" y="61558"/>
                  </a:lnTo>
                  <a:lnTo>
                    <a:pt x="351737" y="61881"/>
                  </a:lnTo>
                  <a:lnTo>
                    <a:pt x="354160" y="62801"/>
                  </a:lnTo>
                  <a:lnTo>
                    <a:pt x="357717" y="63233"/>
                  </a:lnTo>
                  <a:lnTo>
                    <a:pt x="358579" y="64044"/>
                  </a:lnTo>
                  <a:lnTo>
                    <a:pt x="358740" y="65449"/>
                  </a:lnTo>
                  <a:lnTo>
                    <a:pt x="357985" y="67072"/>
                  </a:lnTo>
                  <a:lnTo>
                    <a:pt x="355347" y="70209"/>
                  </a:lnTo>
                  <a:lnTo>
                    <a:pt x="355024" y="73400"/>
                  </a:lnTo>
                  <a:lnTo>
                    <a:pt x="355563" y="75021"/>
                  </a:lnTo>
                  <a:lnTo>
                    <a:pt x="356748" y="76211"/>
                  </a:lnTo>
                  <a:lnTo>
                    <a:pt x="358364" y="77021"/>
                  </a:lnTo>
                  <a:lnTo>
                    <a:pt x="360789" y="77778"/>
                  </a:lnTo>
                  <a:lnTo>
                    <a:pt x="364451" y="78427"/>
                  </a:lnTo>
                  <a:lnTo>
                    <a:pt x="367630" y="79508"/>
                  </a:lnTo>
                  <a:lnTo>
                    <a:pt x="368923" y="80319"/>
                  </a:lnTo>
                  <a:lnTo>
                    <a:pt x="370863" y="82211"/>
                  </a:lnTo>
                  <a:lnTo>
                    <a:pt x="371402" y="83022"/>
                  </a:lnTo>
                  <a:lnTo>
                    <a:pt x="371725" y="84158"/>
                  </a:lnTo>
                  <a:lnTo>
                    <a:pt x="371617" y="84807"/>
                  </a:lnTo>
                  <a:lnTo>
                    <a:pt x="371078" y="85511"/>
                  </a:lnTo>
                  <a:lnTo>
                    <a:pt x="368170" y="87619"/>
                  </a:lnTo>
                  <a:lnTo>
                    <a:pt x="366392" y="89727"/>
                  </a:lnTo>
                  <a:lnTo>
                    <a:pt x="366015" y="91891"/>
                  </a:lnTo>
                  <a:lnTo>
                    <a:pt x="366285" y="9378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3770989" y="4603599"/>
              <a:ext cx="75342" cy="34789"/>
            </a:xfrm>
            <a:custGeom>
              <a:avLst/>
              <a:gdLst/>
              <a:ahLst/>
              <a:cxnLst/>
              <a:rect l="0" t="0" r="0" b="0"/>
              <a:pathLst>
                <a:path w="75342" h="34789">
                  <a:moveTo>
                    <a:pt x="0" y="0"/>
                  </a:moveTo>
                  <a:lnTo>
                    <a:pt x="3578" y="2185"/>
                  </a:lnTo>
                  <a:lnTo>
                    <a:pt x="5126" y="3008"/>
                  </a:lnTo>
                  <a:lnTo>
                    <a:pt x="5734" y="3362"/>
                  </a:lnTo>
                  <a:lnTo>
                    <a:pt x="8251" y="4585"/>
                  </a:lnTo>
                  <a:lnTo>
                    <a:pt x="8899" y="4840"/>
                  </a:lnTo>
                  <a:lnTo>
                    <a:pt x="11405" y="6030"/>
                  </a:lnTo>
                  <a:lnTo>
                    <a:pt x="12012" y="6364"/>
                  </a:lnTo>
                  <a:lnTo>
                    <a:pt x="12637" y="6652"/>
                  </a:lnTo>
                  <a:lnTo>
                    <a:pt x="13299" y="6862"/>
                  </a:lnTo>
                  <a:lnTo>
                    <a:pt x="13930" y="7136"/>
                  </a:lnTo>
                  <a:lnTo>
                    <a:pt x="15866" y="7877"/>
                  </a:lnTo>
                  <a:lnTo>
                    <a:pt x="16494" y="8173"/>
                  </a:lnTo>
                  <a:lnTo>
                    <a:pt x="17467" y="8547"/>
                  </a:lnTo>
                  <a:lnTo>
                    <a:pt x="19127" y="9102"/>
                  </a:lnTo>
                  <a:lnTo>
                    <a:pt x="20838" y="9533"/>
                  </a:lnTo>
                  <a:lnTo>
                    <a:pt x="23535" y="10329"/>
                  </a:lnTo>
                  <a:lnTo>
                    <a:pt x="25907" y="10991"/>
                  </a:lnTo>
                  <a:lnTo>
                    <a:pt x="27249" y="11402"/>
                  </a:lnTo>
                  <a:lnTo>
                    <a:pt x="27931" y="11579"/>
                  </a:lnTo>
                  <a:lnTo>
                    <a:pt x="30941" y="12534"/>
                  </a:lnTo>
                  <a:lnTo>
                    <a:pt x="31599" y="12774"/>
                  </a:lnTo>
                  <a:lnTo>
                    <a:pt x="33112" y="13680"/>
                  </a:lnTo>
                  <a:lnTo>
                    <a:pt x="35325" y="15960"/>
                  </a:lnTo>
                  <a:lnTo>
                    <a:pt x="35714" y="16548"/>
                  </a:lnTo>
                  <a:lnTo>
                    <a:pt x="36613" y="18066"/>
                  </a:lnTo>
                  <a:lnTo>
                    <a:pt x="37022" y="18638"/>
                  </a:lnTo>
                  <a:lnTo>
                    <a:pt x="37539" y="19119"/>
                  </a:lnTo>
                  <a:lnTo>
                    <a:pt x="38104" y="19539"/>
                  </a:lnTo>
                  <a:lnTo>
                    <a:pt x="38428" y="19674"/>
                  </a:lnTo>
                  <a:lnTo>
                    <a:pt x="39805" y="20006"/>
                  </a:lnTo>
                  <a:lnTo>
                    <a:pt x="40500" y="20140"/>
                  </a:lnTo>
                  <a:lnTo>
                    <a:pt x="41196" y="20251"/>
                  </a:lnTo>
                  <a:lnTo>
                    <a:pt x="43631" y="20462"/>
                  </a:lnTo>
                  <a:lnTo>
                    <a:pt x="44326" y="20567"/>
                  </a:lnTo>
                  <a:lnTo>
                    <a:pt x="45362" y="20788"/>
                  </a:lnTo>
                  <a:lnTo>
                    <a:pt x="46379" y="21075"/>
                  </a:lnTo>
                  <a:lnTo>
                    <a:pt x="47361" y="21455"/>
                  </a:lnTo>
                  <a:lnTo>
                    <a:pt x="47979" y="21780"/>
                  </a:lnTo>
                  <a:lnTo>
                    <a:pt x="49550" y="22535"/>
                  </a:lnTo>
                  <a:lnTo>
                    <a:pt x="50494" y="22986"/>
                  </a:lnTo>
                  <a:lnTo>
                    <a:pt x="51142" y="23243"/>
                  </a:lnTo>
                  <a:lnTo>
                    <a:pt x="56172" y="25670"/>
                  </a:lnTo>
                  <a:lnTo>
                    <a:pt x="57758" y="26407"/>
                  </a:lnTo>
                  <a:lnTo>
                    <a:pt x="58721" y="26823"/>
                  </a:lnTo>
                  <a:lnTo>
                    <a:pt x="65972" y="29429"/>
                  </a:lnTo>
                  <a:lnTo>
                    <a:pt x="66944" y="29831"/>
                  </a:lnTo>
                  <a:lnTo>
                    <a:pt x="69493" y="30973"/>
                  </a:lnTo>
                  <a:lnTo>
                    <a:pt x="71063" y="31753"/>
                  </a:lnTo>
                  <a:lnTo>
                    <a:pt x="71704" y="32037"/>
                  </a:lnTo>
                  <a:lnTo>
                    <a:pt x="73506" y="33157"/>
                  </a:lnTo>
                  <a:lnTo>
                    <a:pt x="74043" y="33612"/>
                  </a:lnTo>
                  <a:lnTo>
                    <a:pt x="75061" y="34574"/>
                  </a:lnTo>
                  <a:lnTo>
                    <a:pt x="75342" y="347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184881" y="5611851"/>
              <a:ext cx="378" cy="7313"/>
            </a:xfrm>
            <a:custGeom>
              <a:avLst/>
              <a:gdLst/>
              <a:ahLst/>
              <a:cxnLst/>
              <a:rect l="0" t="0" r="0" b="0"/>
              <a:pathLst>
                <a:path w="378" h="7313">
                  <a:moveTo>
                    <a:pt x="378" y="7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887475" y="2394819"/>
              <a:ext cx="7415" cy="2397"/>
            </a:xfrm>
            <a:custGeom>
              <a:avLst/>
              <a:gdLst/>
              <a:ahLst/>
              <a:cxnLst/>
              <a:rect l="0" t="0" r="0" b="0"/>
              <a:pathLst>
                <a:path w="7415" h="2397">
                  <a:moveTo>
                    <a:pt x="0" y="2397"/>
                  </a:moveTo>
                  <a:lnTo>
                    <a:pt x="1680" y="1644"/>
                  </a:lnTo>
                  <a:lnTo>
                    <a:pt x="2621" y="1143"/>
                  </a:lnTo>
                  <a:lnTo>
                    <a:pt x="2953" y="1013"/>
                  </a:lnTo>
                  <a:lnTo>
                    <a:pt x="3295" y="918"/>
                  </a:lnTo>
                  <a:lnTo>
                    <a:pt x="3648" y="864"/>
                  </a:lnTo>
                  <a:lnTo>
                    <a:pt x="5069" y="802"/>
                  </a:lnTo>
                  <a:lnTo>
                    <a:pt x="5418" y="739"/>
                  </a:lnTo>
                  <a:lnTo>
                    <a:pt x="6765" y="286"/>
                  </a:lnTo>
                  <a:lnTo>
                    <a:pt x="74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774572" y="4364111"/>
              <a:ext cx="78703" cy="15635"/>
            </a:xfrm>
            <a:custGeom>
              <a:avLst/>
              <a:gdLst/>
              <a:ahLst/>
              <a:cxnLst/>
              <a:rect l="0" t="0" r="0" b="0"/>
              <a:pathLst>
                <a:path w="78703" h="15635">
                  <a:moveTo>
                    <a:pt x="0" y="15635"/>
                  </a:moveTo>
                  <a:lnTo>
                    <a:pt x="116" y="15186"/>
                  </a:lnTo>
                  <a:lnTo>
                    <a:pt x="753" y="14335"/>
                  </a:lnTo>
                  <a:lnTo>
                    <a:pt x="2139" y="12284"/>
                  </a:lnTo>
                  <a:lnTo>
                    <a:pt x="2569" y="11721"/>
                  </a:lnTo>
                  <a:lnTo>
                    <a:pt x="2817" y="11480"/>
                  </a:lnTo>
                  <a:lnTo>
                    <a:pt x="4824" y="10764"/>
                  </a:lnTo>
                  <a:lnTo>
                    <a:pt x="7526" y="9893"/>
                  </a:lnTo>
                  <a:lnTo>
                    <a:pt x="10615" y="9079"/>
                  </a:lnTo>
                  <a:lnTo>
                    <a:pt x="11636" y="8778"/>
                  </a:lnTo>
                  <a:lnTo>
                    <a:pt x="12639" y="8421"/>
                  </a:lnTo>
                  <a:lnTo>
                    <a:pt x="14616" y="7632"/>
                  </a:lnTo>
                  <a:lnTo>
                    <a:pt x="15623" y="7287"/>
                  </a:lnTo>
                  <a:lnTo>
                    <a:pt x="16989" y="6898"/>
                  </a:lnTo>
                  <a:lnTo>
                    <a:pt x="18374" y="6587"/>
                  </a:lnTo>
                  <a:lnTo>
                    <a:pt x="19773" y="6346"/>
                  </a:lnTo>
                  <a:lnTo>
                    <a:pt x="21536" y="6139"/>
                  </a:lnTo>
                  <a:lnTo>
                    <a:pt x="27552" y="5649"/>
                  </a:lnTo>
                  <a:lnTo>
                    <a:pt x="30740" y="5448"/>
                  </a:lnTo>
                  <a:lnTo>
                    <a:pt x="45518" y="3455"/>
                  </a:lnTo>
                  <a:lnTo>
                    <a:pt x="49398" y="3009"/>
                  </a:lnTo>
                  <a:lnTo>
                    <a:pt x="52935" y="2692"/>
                  </a:lnTo>
                  <a:lnTo>
                    <a:pt x="63207" y="1945"/>
                  </a:lnTo>
                  <a:lnTo>
                    <a:pt x="67802" y="1521"/>
                  </a:lnTo>
                  <a:lnTo>
                    <a:pt x="71324" y="1082"/>
                  </a:lnTo>
                  <a:lnTo>
                    <a:pt x="787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790833" y="4677875"/>
              <a:ext cx="75038" cy="151681"/>
            </a:xfrm>
            <a:custGeom>
              <a:avLst/>
              <a:gdLst/>
              <a:ahLst/>
              <a:cxnLst/>
              <a:rect l="0" t="0" r="0" b="0"/>
              <a:pathLst>
                <a:path w="75038" h="151681">
                  <a:moveTo>
                    <a:pt x="75038" y="151681"/>
                  </a:moveTo>
                  <a:lnTo>
                    <a:pt x="71489" y="144764"/>
                  </a:lnTo>
                  <a:lnTo>
                    <a:pt x="65034" y="132585"/>
                  </a:lnTo>
                  <a:lnTo>
                    <a:pt x="56014" y="116569"/>
                  </a:lnTo>
                  <a:lnTo>
                    <a:pt x="54229" y="113519"/>
                  </a:lnTo>
                  <a:lnTo>
                    <a:pt x="52939" y="111406"/>
                  </a:lnTo>
                  <a:lnTo>
                    <a:pt x="51420" y="109020"/>
                  </a:lnTo>
                  <a:lnTo>
                    <a:pt x="51204" y="108743"/>
                  </a:lnTo>
                  <a:lnTo>
                    <a:pt x="49995" y="107448"/>
                  </a:lnTo>
                  <a:lnTo>
                    <a:pt x="47645" y="105297"/>
                  </a:lnTo>
                  <a:lnTo>
                    <a:pt x="46597" y="103873"/>
                  </a:lnTo>
                  <a:lnTo>
                    <a:pt x="44670" y="101337"/>
                  </a:lnTo>
                  <a:lnTo>
                    <a:pt x="43152" y="98953"/>
                  </a:lnTo>
                  <a:lnTo>
                    <a:pt x="39336" y="92584"/>
                  </a:lnTo>
                  <a:lnTo>
                    <a:pt x="35002" y="85704"/>
                  </a:lnTo>
                  <a:lnTo>
                    <a:pt x="29609" y="80584"/>
                  </a:lnTo>
                  <a:lnTo>
                    <a:pt x="28801" y="79894"/>
                  </a:lnTo>
                  <a:lnTo>
                    <a:pt x="28550" y="79647"/>
                  </a:lnTo>
                  <a:lnTo>
                    <a:pt x="27896" y="78809"/>
                  </a:lnTo>
                  <a:lnTo>
                    <a:pt x="23711" y="71028"/>
                  </a:lnTo>
                  <a:lnTo>
                    <a:pt x="20066" y="63762"/>
                  </a:lnTo>
                  <a:lnTo>
                    <a:pt x="18855" y="61209"/>
                  </a:lnTo>
                  <a:lnTo>
                    <a:pt x="18538" y="60198"/>
                  </a:lnTo>
                  <a:lnTo>
                    <a:pt x="17222" y="56541"/>
                  </a:lnTo>
                  <a:lnTo>
                    <a:pt x="14524" y="49631"/>
                  </a:lnTo>
                  <a:lnTo>
                    <a:pt x="12079" y="43002"/>
                  </a:lnTo>
                  <a:lnTo>
                    <a:pt x="5975" y="24559"/>
                  </a:lnTo>
                  <a:lnTo>
                    <a:pt x="4642" y="1870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882617" y="2397216"/>
              <a:ext cx="5442" cy="12780"/>
            </a:xfrm>
            <a:custGeom>
              <a:avLst/>
              <a:gdLst/>
              <a:ahLst/>
              <a:cxnLst/>
              <a:rect l="0" t="0" r="0" b="0"/>
              <a:pathLst>
                <a:path w="5442" h="12780">
                  <a:moveTo>
                    <a:pt x="0" y="12780"/>
                  </a:moveTo>
                  <a:lnTo>
                    <a:pt x="735" y="12547"/>
                  </a:lnTo>
                  <a:lnTo>
                    <a:pt x="1399" y="12289"/>
                  </a:lnTo>
                  <a:lnTo>
                    <a:pt x="2660" y="11640"/>
                  </a:lnTo>
                  <a:lnTo>
                    <a:pt x="2949" y="11435"/>
                  </a:lnTo>
                  <a:lnTo>
                    <a:pt x="3199" y="11185"/>
                  </a:lnTo>
                  <a:lnTo>
                    <a:pt x="3899" y="9963"/>
                  </a:lnTo>
                  <a:lnTo>
                    <a:pt x="4380" y="9028"/>
                  </a:lnTo>
                  <a:lnTo>
                    <a:pt x="4773" y="8049"/>
                  </a:lnTo>
                  <a:lnTo>
                    <a:pt x="5230" y="5632"/>
                  </a:lnTo>
                  <a:lnTo>
                    <a:pt x="5392" y="4231"/>
                  </a:lnTo>
                  <a:lnTo>
                    <a:pt x="5442" y="2822"/>
                  </a:lnTo>
                  <a:lnTo>
                    <a:pt x="5408" y="2472"/>
                  </a:lnTo>
                  <a:lnTo>
                    <a:pt x="5134" y="1084"/>
                  </a:lnTo>
                  <a:lnTo>
                    <a:pt x="48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4944843" y="5769899"/>
              <a:ext cx="28213" cy="7975"/>
            </a:xfrm>
            <a:custGeom>
              <a:avLst/>
              <a:gdLst/>
              <a:ahLst/>
              <a:cxnLst/>
              <a:rect l="0" t="0" r="0" b="0"/>
              <a:pathLst>
                <a:path w="28213" h="7975">
                  <a:moveTo>
                    <a:pt x="0" y="7975"/>
                  </a:moveTo>
                  <a:lnTo>
                    <a:pt x="4844" y="6296"/>
                  </a:lnTo>
                  <a:lnTo>
                    <a:pt x="16753" y="2846"/>
                  </a:lnTo>
                  <a:lnTo>
                    <a:pt x="282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904311" y="2076202"/>
              <a:ext cx="5980" cy="38952"/>
            </a:xfrm>
            <a:custGeom>
              <a:avLst/>
              <a:gdLst/>
              <a:ahLst/>
              <a:cxnLst/>
              <a:rect l="0" t="0" r="0" b="0"/>
              <a:pathLst>
                <a:path w="5980" h="38952">
                  <a:moveTo>
                    <a:pt x="0" y="38952"/>
                  </a:moveTo>
                  <a:lnTo>
                    <a:pt x="641" y="36669"/>
                  </a:lnTo>
                  <a:lnTo>
                    <a:pt x="3621" y="27982"/>
                  </a:lnTo>
                  <a:lnTo>
                    <a:pt x="3819" y="26943"/>
                  </a:lnTo>
                  <a:lnTo>
                    <a:pt x="4866" y="20319"/>
                  </a:lnTo>
                  <a:lnTo>
                    <a:pt x="4934" y="19973"/>
                  </a:lnTo>
                  <a:lnTo>
                    <a:pt x="5692" y="17252"/>
                  </a:lnTo>
                  <a:lnTo>
                    <a:pt x="5759" y="16907"/>
                  </a:lnTo>
                  <a:lnTo>
                    <a:pt x="5980" y="11269"/>
                  </a:lnTo>
                  <a:lnTo>
                    <a:pt x="5796" y="9160"/>
                  </a:lnTo>
                  <a:lnTo>
                    <a:pt x="5636" y="7759"/>
                  </a:lnTo>
                  <a:lnTo>
                    <a:pt x="5764" y="4936"/>
                  </a:lnTo>
                  <a:lnTo>
                    <a:pt x="56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991772" y="5683615"/>
              <a:ext cx="17903" cy="6456"/>
            </a:xfrm>
            <a:custGeom>
              <a:avLst/>
              <a:gdLst/>
              <a:ahLst/>
              <a:cxnLst/>
              <a:rect l="0" t="0" r="0" b="0"/>
              <a:pathLst>
                <a:path w="17903" h="6456">
                  <a:moveTo>
                    <a:pt x="0" y="6456"/>
                  </a:moveTo>
                  <a:lnTo>
                    <a:pt x="2733" y="1718"/>
                  </a:lnTo>
                  <a:lnTo>
                    <a:pt x="6967" y="0"/>
                  </a:lnTo>
                  <a:lnTo>
                    <a:pt x="12076" y="1651"/>
                  </a:lnTo>
                  <a:lnTo>
                    <a:pt x="15209" y="3608"/>
                  </a:lnTo>
                  <a:lnTo>
                    <a:pt x="17903" y="39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3681568" y="4563365"/>
              <a:ext cx="89421" cy="40234"/>
            </a:xfrm>
            <a:custGeom>
              <a:avLst/>
              <a:gdLst/>
              <a:ahLst/>
              <a:cxnLst/>
              <a:rect l="0" t="0" r="0" b="0"/>
              <a:pathLst>
                <a:path w="89421" h="40234">
                  <a:moveTo>
                    <a:pt x="0" y="0"/>
                  </a:moveTo>
                  <a:lnTo>
                    <a:pt x="315" y="165"/>
                  </a:lnTo>
                  <a:lnTo>
                    <a:pt x="601" y="371"/>
                  </a:lnTo>
                  <a:lnTo>
                    <a:pt x="745" y="683"/>
                  </a:lnTo>
                  <a:lnTo>
                    <a:pt x="1328" y="1551"/>
                  </a:lnTo>
                  <a:lnTo>
                    <a:pt x="1748" y="2117"/>
                  </a:lnTo>
                  <a:lnTo>
                    <a:pt x="3123" y="3715"/>
                  </a:lnTo>
                  <a:lnTo>
                    <a:pt x="3608" y="4222"/>
                  </a:lnTo>
                  <a:lnTo>
                    <a:pt x="3876" y="4450"/>
                  </a:lnTo>
                  <a:lnTo>
                    <a:pt x="4726" y="5067"/>
                  </a:lnTo>
                  <a:lnTo>
                    <a:pt x="5321" y="5451"/>
                  </a:lnTo>
                  <a:lnTo>
                    <a:pt x="6845" y="6350"/>
                  </a:lnTo>
                  <a:lnTo>
                    <a:pt x="7167" y="6485"/>
                  </a:lnTo>
                  <a:lnTo>
                    <a:pt x="8800" y="7076"/>
                  </a:lnTo>
                  <a:lnTo>
                    <a:pt x="9797" y="7370"/>
                  </a:lnTo>
                  <a:lnTo>
                    <a:pt x="10144" y="7446"/>
                  </a:lnTo>
                  <a:lnTo>
                    <a:pt x="12944" y="7743"/>
                  </a:lnTo>
                  <a:lnTo>
                    <a:pt x="15759" y="7891"/>
                  </a:lnTo>
                  <a:lnTo>
                    <a:pt x="16458" y="7897"/>
                  </a:lnTo>
                  <a:lnTo>
                    <a:pt x="19227" y="7808"/>
                  </a:lnTo>
                  <a:lnTo>
                    <a:pt x="20976" y="7923"/>
                  </a:lnTo>
                  <a:lnTo>
                    <a:pt x="21661" y="8073"/>
                  </a:lnTo>
                  <a:lnTo>
                    <a:pt x="22339" y="8265"/>
                  </a:lnTo>
                  <a:lnTo>
                    <a:pt x="22656" y="8381"/>
                  </a:lnTo>
                  <a:lnTo>
                    <a:pt x="22926" y="8586"/>
                  </a:lnTo>
                  <a:lnTo>
                    <a:pt x="24191" y="9071"/>
                  </a:lnTo>
                  <a:lnTo>
                    <a:pt x="24749" y="9469"/>
                  </a:lnTo>
                  <a:lnTo>
                    <a:pt x="25641" y="9984"/>
                  </a:lnTo>
                  <a:lnTo>
                    <a:pt x="25970" y="10108"/>
                  </a:lnTo>
                  <a:lnTo>
                    <a:pt x="26777" y="10757"/>
                  </a:lnTo>
                  <a:lnTo>
                    <a:pt x="27619" y="11354"/>
                  </a:lnTo>
                  <a:lnTo>
                    <a:pt x="30829" y="14005"/>
                  </a:lnTo>
                  <a:lnTo>
                    <a:pt x="31957" y="14825"/>
                  </a:lnTo>
                  <a:lnTo>
                    <a:pt x="32558" y="15188"/>
                  </a:lnTo>
                  <a:lnTo>
                    <a:pt x="33487" y="15679"/>
                  </a:lnTo>
                  <a:lnTo>
                    <a:pt x="33810" y="15821"/>
                  </a:lnTo>
                  <a:lnTo>
                    <a:pt x="35435" y="16507"/>
                  </a:lnTo>
                  <a:lnTo>
                    <a:pt x="38410" y="17621"/>
                  </a:lnTo>
                  <a:lnTo>
                    <a:pt x="39048" y="17925"/>
                  </a:lnTo>
                  <a:lnTo>
                    <a:pt x="40579" y="18776"/>
                  </a:lnTo>
                  <a:lnTo>
                    <a:pt x="43468" y="20740"/>
                  </a:lnTo>
                  <a:lnTo>
                    <a:pt x="45709" y="22405"/>
                  </a:lnTo>
                  <a:lnTo>
                    <a:pt x="46804" y="23267"/>
                  </a:lnTo>
                  <a:lnTo>
                    <a:pt x="47675" y="23842"/>
                  </a:lnTo>
                  <a:lnTo>
                    <a:pt x="48284" y="24171"/>
                  </a:lnTo>
                  <a:lnTo>
                    <a:pt x="50903" y="25875"/>
                  </a:lnTo>
                  <a:lnTo>
                    <a:pt x="51501" y="26235"/>
                  </a:lnTo>
                  <a:lnTo>
                    <a:pt x="53332" y="27233"/>
                  </a:lnTo>
                  <a:lnTo>
                    <a:pt x="53913" y="27611"/>
                  </a:lnTo>
                  <a:lnTo>
                    <a:pt x="55467" y="28390"/>
                  </a:lnTo>
                  <a:lnTo>
                    <a:pt x="56110" y="28679"/>
                  </a:lnTo>
                  <a:lnTo>
                    <a:pt x="58726" y="29719"/>
                  </a:lnTo>
                  <a:lnTo>
                    <a:pt x="59369" y="29999"/>
                  </a:lnTo>
                  <a:lnTo>
                    <a:pt x="60365" y="30369"/>
                  </a:lnTo>
                  <a:lnTo>
                    <a:pt x="62722" y="31104"/>
                  </a:lnTo>
                  <a:lnTo>
                    <a:pt x="63745" y="31369"/>
                  </a:lnTo>
                  <a:lnTo>
                    <a:pt x="65139" y="31567"/>
                  </a:lnTo>
                  <a:lnTo>
                    <a:pt x="66898" y="31696"/>
                  </a:lnTo>
                  <a:lnTo>
                    <a:pt x="73634" y="31781"/>
                  </a:lnTo>
                  <a:lnTo>
                    <a:pt x="73985" y="31814"/>
                  </a:lnTo>
                  <a:lnTo>
                    <a:pt x="75368" y="32100"/>
                  </a:lnTo>
                  <a:lnTo>
                    <a:pt x="77688" y="32939"/>
                  </a:lnTo>
                  <a:lnTo>
                    <a:pt x="78612" y="33453"/>
                  </a:lnTo>
                  <a:lnTo>
                    <a:pt x="79823" y="34177"/>
                  </a:lnTo>
                  <a:lnTo>
                    <a:pt x="80442" y="34507"/>
                  </a:lnTo>
                  <a:lnTo>
                    <a:pt x="87586" y="39104"/>
                  </a:lnTo>
                  <a:lnTo>
                    <a:pt x="89421" y="40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659161" y="4441165"/>
              <a:ext cx="8285" cy="3764"/>
            </a:xfrm>
            <a:custGeom>
              <a:avLst/>
              <a:gdLst/>
              <a:ahLst/>
              <a:cxnLst/>
              <a:rect l="0" t="0" r="0" b="0"/>
              <a:pathLst>
                <a:path w="8285" h="3764">
                  <a:moveTo>
                    <a:pt x="0" y="3443"/>
                  </a:moveTo>
                  <a:lnTo>
                    <a:pt x="999" y="3764"/>
                  </a:lnTo>
                  <a:lnTo>
                    <a:pt x="8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908544" y="3389743"/>
              <a:ext cx="30647" cy="112487"/>
            </a:xfrm>
            <a:custGeom>
              <a:avLst/>
              <a:gdLst/>
              <a:ahLst/>
              <a:cxnLst/>
              <a:rect l="0" t="0" r="0" b="0"/>
              <a:pathLst>
                <a:path w="30647" h="112487">
                  <a:moveTo>
                    <a:pt x="0" y="112487"/>
                  </a:moveTo>
                  <a:lnTo>
                    <a:pt x="5370" y="92667"/>
                  </a:lnTo>
                  <a:lnTo>
                    <a:pt x="6875" y="87217"/>
                  </a:lnTo>
                  <a:lnTo>
                    <a:pt x="7531" y="84469"/>
                  </a:lnTo>
                  <a:lnTo>
                    <a:pt x="9490" y="75857"/>
                  </a:lnTo>
                  <a:lnTo>
                    <a:pt x="12200" y="64883"/>
                  </a:lnTo>
                  <a:lnTo>
                    <a:pt x="14707" y="54586"/>
                  </a:lnTo>
                  <a:lnTo>
                    <a:pt x="15500" y="51508"/>
                  </a:lnTo>
                  <a:lnTo>
                    <a:pt x="18356" y="40935"/>
                  </a:lnTo>
                  <a:lnTo>
                    <a:pt x="21816" y="28696"/>
                  </a:lnTo>
                  <a:lnTo>
                    <a:pt x="24259" y="19840"/>
                  </a:lnTo>
                  <a:lnTo>
                    <a:pt x="25425" y="15764"/>
                  </a:lnTo>
                  <a:lnTo>
                    <a:pt x="27241" y="10039"/>
                  </a:lnTo>
                  <a:lnTo>
                    <a:pt x="306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907384" y="2139870"/>
              <a:ext cx="7668" cy="74352"/>
            </a:xfrm>
            <a:custGeom>
              <a:avLst/>
              <a:gdLst/>
              <a:ahLst/>
              <a:cxnLst/>
              <a:rect l="0" t="0" r="0" b="0"/>
              <a:pathLst>
                <a:path w="7668" h="74352">
                  <a:moveTo>
                    <a:pt x="6025" y="74352"/>
                  </a:moveTo>
                  <a:lnTo>
                    <a:pt x="5517" y="72668"/>
                  </a:lnTo>
                  <a:lnTo>
                    <a:pt x="5436" y="72323"/>
                  </a:lnTo>
                  <a:lnTo>
                    <a:pt x="5040" y="69893"/>
                  </a:lnTo>
                  <a:lnTo>
                    <a:pt x="5013" y="69541"/>
                  </a:lnTo>
                  <a:lnTo>
                    <a:pt x="5421" y="62506"/>
                  </a:lnTo>
                  <a:lnTo>
                    <a:pt x="5602" y="60050"/>
                  </a:lnTo>
                  <a:lnTo>
                    <a:pt x="6105" y="54450"/>
                  </a:lnTo>
                  <a:lnTo>
                    <a:pt x="6568" y="49907"/>
                  </a:lnTo>
                  <a:lnTo>
                    <a:pt x="7161" y="43252"/>
                  </a:lnTo>
                  <a:lnTo>
                    <a:pt x="7245" y="42555"/>
                  </a:lnTo>
                  <a:lnTo>
                    <a:pt x="7443" y="38676"/>
                  </a:lnTo>
                  <a:lnTo>
                    <a:pt x="7668" y="31271"/>
                  </a:lnTo>
                  <a:lnTo>
                    <a:pt x="7468" y="28112"/>
                  </a:lnTo>
                  <a:lnTo>
                    <a:pt x="7350" y="27062"/>
                  </a:lnTo>
                  <a:lnTo>
                    <a:pt x="6511" y="24371"/>
                  </a:lnTo>
                  <a:lnTo>
                    <a:pt x="4958" y="20820"/>
                  </a:lnTo>
                  <a:lnTo>
                    <a:pt x="4158" y="18863"/>
                  </a:lnTo>
                  <a:lnTo>
                    <a:pt x="2480" y="14211"/>
                  </a:lnTo>
                  <a:lnTo>
                    <a:pt x="1350" y="9413"/>
                  </a:lnTo>
                  <a:lnTo>
                    <a:pt x="1285" y="8711"/>
                  </a:lnTo>
                  <a:lnTo>
                    <a:pt x="931" y="3087"/>
                  </a:lnTo>
                  <a:lnTo>
                    <a:pt x="874" y="2738"/>
                  </a:lnTo>
                  <a:lnTo>
                    <a:pt x="529" y="1370"/>
                  </a:lnTo>
                  <a:lnTo>
                    <a:pt x="294" y="70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3879885" y="3885637"/>
              <a:ext cx="95896" cy="33853"/>
            </a:xfrm>
            <a:custGeom>
              <a:avLst/>
              <a:gdLst/>
              <a:ahLst/>
              <a:cxnLst/>
              <a:rect l="0" t="0" r="0" b="0"/>
              <a:pathLst>
                <a:path w="95896" h="33853">
                  <a:moveTo>
                    <a:pt x="0" y="8496"/>
                  </a:moveTo>
                  <a:lnTo>
                    <a:pt x="1022" y="10225"/>
                  </a:lnTo>
                  <a:lnTo>
                    <a:pt x="3287" y="18932"/>
                  </a:lnTo>
                  <a:lnTo>
                    <a:pt x="4095" y="20067"/>
                  </a:lnTo>
                  <a:lnTo>
                    <a:pt x="5118" y="20283"/>
                  </a:lnTo>
                  <a:lnTo>
                    <a:pt x="5819" y="19904"/>
                  </a:lnTo>
                  <a:lnTo>
                    <a:pt x="6196" y="19364"/>
                  </a:lnTo>
                  <a:lnTo>
                    <a:pt x="8296" y="13253"/>
                  </a:lnTo>
                  <a:lnTo>
                    <a:pt x="8889" y="12279"/>
                  </a:lnTo>
                  <a:lnTo>
                    <a:pt x="10396" y="10982"/>
                  </a:lnTo>
                  <a:lnTo>
                    <a:pt x="12229" y="10062"/>
                  </a:lnTo>
                  <a:lnTo>
                    <a:pt x="13845" y="9845"/>
                  </a:lnTo>
                  <a:lnTo>
                    <a:pt x="15677" y="10006"/>
                  </a:lnTo>
                  <a:lnTo>
                    <a:pt x="17939" y="10765"/>
                  </a:lnTo>
                  <a:lnTo>
                    <a:pt x="19717" y="10710"/>
                  </a:lnTo>
                  <a:lnTo>
                    <a:pt x="20741" y="10277"/>
                  </a:lnTo>
                  <a:lnTo>
                    <a:pt x="22788" y="8654"/>
                  </a:lnTo>
                  <a:lnTo>
                    <a:pt x="23919" y="8059"/>
                  </a:lnTo>
                  <a:lnTo>
                    <a:pt x="25266" y="7897"/>
                  </a:lnTo>
                  <a:lnTo>
                    <a:pt x="25751" y="8113"/>
                  </a:lnTo>
                  <a:lnTo>
                    <a:pt x="26613" y="8870"/>
                  </a:lnTo>
                  <a:lnTo>
                    <a:pt x="27314" y="9844"/>
                  </a:lnTo>
                  <a:lnTo>
                    <a:pt x="28068" y="12492"/>
                  </a:lnTo>
                  <a:lnTo>
                    <a:pt x="29038" y="17955"/>
                  </a:lnTo>
                  <a:lnTo>
                    <a:pt x="28878" y="20929"/>
                  </a:lnTo>
                  <a:lnTo>
                    <a:pt x="27908" y="26661"/>
                  </a:lnTo>
                  <a:lnTo>
                    <a:pt x="28178" y="31257"/>
                  </a:lnTo>
                  <a:lnTo>
                    <a:pt x="29093" y="33258"/>
                  </a:lnTo>
                  <a:lnTo>
                    <a:pt x="29633" y="33637"/>
                  </a:lnTo>
                  <a:lnTo>
                    <a:pt x="30441" y="33853"/>
                  </a:lnTo>
                  <a:lnTo>
                    <a:pt x="31573" y="33528"/>
                  </a:lnTo>
                  <a:lnTo>
                    <a:pt x="32595" y="32447"/>
                  </a:lnTo>
                  <a:lnTo>
                    <a:pt x="34481" y="28607"/>
                  </a:lnTo>
                  <a:lnTo>
                    <a:pt x="35342" y="27472"/>
                  </a:lnTo>
                  <a:lnTo>
                    <a:pt x="36420" y="26876"/>
                  </a:lnTo>
                  <a:lnTo>
                    <a:pt x="37336" y="26660"/>
                  </a:lnTo>
                  <a:lnTo>
                    <a:pt x="39222" y="27255"/>
                  </a:lnTo>
                  <a:lnTo>
                    <a:pt x="40892" y="27309"/>
                  </a:lnTo>
                  <a:lnTo>
                    <a:pt x="41915" y="26443"/>
                  </a:lnTo>
                  <a:lnTo>
                    <a:pt x="43209" y="24550"/>
                  </a:lnTo>
                  <a:lnTo>
                    <a:pt x="43531" y="23089"/>
                  </a:lnTo>
                  <a:lnTo>
                    <a:pt x="43153" y="21792"/>
                  </a:lnTo>
                  <a:lnTo>
                    <a:pt x="42777" y="21359"/>
                  </a:lnTo>
                  <a:lnTo>
                    <a:pt x="41538" y="20872"/>
                  </a:lnTo>
                  <a:lnTo>
                    <a:pt x="38035" y="20387"/>
                  </a:lnTo>
                  <a:lnTo>
                    <a:pt x="37228" y="19792"/>
                  </a:lnTo>
                  <a:lnTo>
                    <a:pt x="36634" y="18981"/>
                  </a:lnTo>
                  <a:lnTo>
                    <a:pt x="36311" y="17738"/>
                  </a:lnTo>
                  <a:lnTo>
                    <a:pt x="36258" y="16602"/>
                  </a:lnTo>
                  <a:lnTo>
                    <a:pt x="36634" y="14709"/>
                  </a:lnTo>
                  <a:lnTo>
                    <a:pt x="37496" y="12546"/>
                  </a:lnTo>
                  <a:lnTo>
                    <a:pt x="38358" y="10978"/>
                  </a:lnTo>
                  <a:lnTo>
                    <a:pt x="40082" y="9625"/>
                  </a:lnTo>
                  <a:lnTo>
                    <a:pt x="42883" y="8922"/>
                  </a:lnTo>
                  <a:lnTo>
                    <a:pt x="43799" y="8057"/>
                  </a:lnTo>
                  <a:lnTo>
                    <a:pt x="43960" y="6759"/>
                  </a:lnTo>
                  <a:lnTo>
                    <a:pt x="43153" y="5678"/>
                  </a:lnTo>
                  <a:lnTo>
                    <a:pt x="40027" y="4597"/>
                  </a:lnTo>
                  <a:lnTo>
                    <a:pt x="39111" y="3353"/>
                  </a:lnTo>
                  <a:lnTo>
                    <a:pt x="39165" y="2487"/>
                  </a:lnTo>
                  <a:lnTo>
                    <a:pt x="39596" y="1676"/>
                  </a:lnTo>
                  <a:lnTo>
                    <a:pt x="41158" y="270"/>
                  </a:lnTo>
                  <a:lnTo>
                    <a:pt x="41751" y="0"/>
                  </a:lnTo>
                  <a:lnTo>
                    <a:pt x="42505" y="0"/>
                  </a:lnTo>
                  <a:lnTo>
                    <a:pt x="44929" y="540"/>
                  </a:lnTo>
                  <a:lnTo>
                    <a:pt x="47031" y="1567"/>
                  </a:lnTo>
                  <a:lnTo>
                    <a:pt x="50101" y="3784"/>
                  </a:lnTo>
                  <a:lnTo>
                    <a:pt x="51180" y="4271"/>
                  </a:lnTo>
                  <a:lnTo>
                    <a:pt x="52257" y="4108"/>
                  </a:lnTo>
                  <a:lnTo>
                    <a:pt x="54250" y="3135"/>
                  </a:lnTo>
                  <a:lnTo>
                    <a:pt x="56135" y="2648"/>
                  </a:lnTo>
                  <a:lnTo>
                    <a:pt x="57805" y="2811"/>
                  </a:lnTo>
                  <a:lnTo>
                    <a:pt x="58291" y="3081"/>
                  </a:lnTo>
                  <a:lnTo>
                    <a:pt x="58937" y="4108"/>
                  </a:lnTo>
                  <a:lnTo>
                    <a:pt x="58722" y="5027"/>
                  </a:lnTo>
                  <a:lnTo>
                    <a:pt x="57160" y="8218"/>
                  </a:lnTo>
                  <a:lnTo>
                    <a:pt x="57160" y="8813"/>
                  </a:lnTo>
                  <a:lnTo>
                    <a:pt x="57429" y="9840"/>
                  </a:lnTo>
                  <a:lnTo>
                    <a:pt x="58130" y="10380"/>
                  </a:lnTo>
                  <a:lnTo>
                    <a:pt x="58669" y="10543"/>
                  </a:lnTo>
                  <a:lnTo>
                    <a:pt x="60284" y="10002"/>
                  </a:lnTo>
                  <a:lnTo>
                    <a:pt x="61469" y="8920"/>
                  </a:lnTo>
                  <a:lnTo>
                    <a:pt x="63624" y="5730"/>
                  </a:lnTo>
                  <a:lnTo>
                    <a:pt x="64756" y="3189"/>
                  </a:lnTo>
                  <a:lnTo>
                    <a:pt x="66587" y="2594"/>
                  </a:lnTo>
                  <a:lnTo>
                    <a:pt x="70089" y="2972"/>
                  </a:lnTo>
                  <a:lnTo>
                    <a:pt x="71059" y="3351"/>
                  </a:lnTo>
                  <a:lnTo>
                    <a:pt x="71651" y="3998"/>
                  </a:lnTo>
                  <a:lnTo>
                    <a:pt x="71706" y="5459"/>
                  </a:lnTo>
                  <a:lnTo>
                    <a:pt x="71436" y="8271"/>
                  </a:lnTo>
                  <a:lnTo>
                    <a:pt x="71544" y="10217"/>
                  </a:lnTo>
                  <a:lnTo>
                    <a:pt x="71813" y="10974"/>
                  </a:lnTo>
                  <a:lnTo>
                    <a:pt x="72191" y="11678"/>
                  </a:lnTo>
                  <a:lnTo>
                    <a:pt x="73160" y="12651"/>
                  </a:lnTo>
                  <a:lnTo>
                    <a:pt x="74454" y="13084"/>
                  </a:lnTo>
                  <a:lnTo>
                    <a:pt x="76016" y="12975"/>
                  </a:lnTo>
                  <a:lnTo>
                    <a:pt x="77632" y="12488"/>
                  </a:lnTo>
                  <a:lnTo>
                    <a:pt x="81350" y="10325"/>
                  </a:lnTo>
                  <a:lnTo>
                    <a:pt x="85227" y="7621"/>
                  </a:lnTo>
                  <a:lnTo>
                    <a:pt x="88676" y="4809"/>
                  </a:lnTo>
                  <a:lnTo>
                    <a:pt x="89915" y="4106"/>
                  </a:lnTo>
                  <a:lnTo>
                    <a:pt x="93309" y="4160"/>
                  </a:lnTo>
                  <a:lnTo>
                    <a:pt x="95518" y="5188"/>
                  </a:lnTo>
                  <a:lnTo>
                    <a:pt x="95896" y="518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600655" y="4499711"/>
              <a:ext cx="6680" cy="11468"/>
            </a:xfrm>
            <a:custGeom>
              <a:avLst/>
              <a:gdLst/>
              <a:ahLst/>
              <a:cxnLst/>
              <a:rect l="0" t="0" r="0" b="0"/>
              <a:pathLst>
                <a:path w="6680" h="11468">
                  <a:moveTo>
                    <a:pt x="1194" y="11468"/>
                  </a:moveTo>
                  <a:lnTo>
                    <a:pt x="2151" y="10427"/>
                  </a:lnTo>
                  <a:lnTo>
                    <a:pt x="6680" y="298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4983840" y="5712873"/>
              <a:ext cx="1302" cy="2308"/>
            </a:xfrm>
            <a:custGeom>
              <a:avLst/>
              <a:gdLst/>
              <a:ahLst/>
              <a:cxnLst/>
              <a:rect l="0" t="0" r="0" b="0"/>
              <a:pathLst>
                <a:path w="1302" h="2308">
                  <a:moveTo>
                    <a:pt x="0" y="2308"/>
                  </a:moveTo>
                  <a:lnTo>
                    <a:pt x="13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569660" y="5487235"/>
              <a:ext cx="33762" cy="16777"/>
            </a:xfrm>
            <a:custGeom>
              <a:avLst/>
              <a:gdLst/>
              <a:ahLst/>
              <a:cxnLst/>
              <a:rect l="0" t="0" r="0" b="0"/>
              <a:pathLst>
                <a:path w="33762" h="16777">
                  <a:moveTo>
                    <a:pt x="0" y="0"/>
                  </a:moveTo>
                  <a:lnTo>
                    <a:pt x="7443" y="3631"/>
                  </a:lnTo>
                  <a:lnTo>
                    <a:pt x="15433" y="7705"/>
                  </a:lnTo>
                  <a:lnTo>
                    <a:pt x="24136" y="11379"/>
                  </a:lnTo>
                  <a:lnTo>
                    <a:pt x="29350" y="14655"/>
                  </a:lnTo>
                  <a:lnTo>
                    <a:pt x="33762" y="16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465762" y="4801187"/>
              <a:ext cx="241694" cy="32384"/>
            </a:xfrm>
            <a:custGeom>
              <a:avLst/>
              <a:gdLst/>
              <a:ahLst/>
              <a:cxnLst/>
              <a:rect l="0" t="0" r="0" b="0"/>
              <a:pathLst>
                <a:path w="241694" h="32384">
                  <a:moveTo>
                    <a:pt x="0" y="31"/>
                  </a:moveTo>
                  <a:lnTo>
                    <a:pt x="360" y="0"/>
                  </a:lnTo>
                  <a:lnTo>
                    <a:pt x="682" y="96"/>
                  </a:lnTo>
                  <a:lnTo>
                    <a:pt x="1638" y="474"/>
                  </a:lnTo>
                  <a:lnTo>
                    <a:pt x="2979" y="781"/>
                  </a:lnTo>
                  <a:lnTo>
                    <a:pt x="4283" y="1198"/>
                  </a:lnTo>
                  <a:lnTo>
                    <a:pt x="4957" y="1342"/>
                  </a:lnTo>
                  <a:lnTo>
                    <a:pt x="5628" y="1531"/>
                  </a:lnTo>
                  <a:lnTo>
                    <a:pt x="6246" y="1854"/>
                  </a:lnTo>
                  <a:lnTo>
                    <a:pt x="6839" y="2230"/>
                  </a:lnTo>
                  <a:lnTo>
                    <a:pt x="8411" y="3589"/>
                  </a:lnTo>
                  <a:lnTo>
                    <a:pt x="8903" y="4074"/>
                  </a:lnTo>
                  <a:lnTo>
                    <a:pt x="11820" y="6573"/>
                  </a:lnTo>
                  <a:lnTo>
                    <a:pt x="12407" y="6965"/>
                  </a:lnTo>
                  <a:lnTo>
                    <a:pt x="13312" y="7496"/>
                  </a:lnTo>
                  <a:lnTo>
                    <a:pt x="13640" y="7615"/>
                  </a:lnTo>
                  <a:lnTo>
                    <a:pt x="14251" y="7952"/>
                  </a:lnTo>
                  <a:lnTo>
                    <a:pt x="15237" y="8314"/>
                  </a:lnTo>
                  <a:lnTo>
                    <a:pt x="17584" y="9044"/>
                  </a:lnTo>
                  <a:lnTo>
                    <a:pt x="17909" y="9171"/>
                  </a:lnTo>
                  <a:lnTo>
                    <a:pt x="21652" y="10190"/>
                  </a:lnTo>
                  <a:lnTo>
                    <a:pt x="22653" y="10503"/>
                  </a:lnTo>
                  <a:lnTo>
                    <a:pt x="23293" y="10758"/>
                  </a:lnTo>
                  <a:lnTo>
                    <a:pt x="23635" y="10846"/>
                  </a:lnTo>
                  <a:lnTo>
                    <a:pt x="23964" y="10974"/>
                  </a:lnTo>
                  <a:lnTo>
                    <a:pt x="24284" y="11115"/>
                  </a:lnTo>
                  <a:lnTo>
                    <a:pt x="24577" y="11296"/>
                  </a:lnTo>
                  <a:lnTo>
                    <a:pt x="25101" y="11762"/>
                  </a:lnTo>
                  <a:lnTo>
                    <a:pt x="26086" y="12753"/>
                  </a:lnTo>
                  <a:lnTo>
                    <a:pt x="26251" y="13059"/>
                  </a:lnTo>
                  <a:lnTo>
                    <a:pt x="26474" y="13718"/>
                  </a:lnTo>
                  <a:lnTo>
                    <a:pt x="26967" y="15386"/>
                  </a:lnTo>
                  <a:lnTo>
                    <a:pt x="27217" y="16395"/>
                  </a:lnTo>
                  <a:lnTo>
                    <a:pt x="27342" y="17078"/>
                  </a:lnTo>
                  <a:lnTo>
                    <a:pt x="28117" y="19396"/>
                  </a:lnTo>
                  <a:lnTo>
                    <a:pt x="28477" y="20737"/>
                  </a:lnTo>
                  <a:lnTo>
                    <a:pt x="28885" y="22427"/>
                  </a:lnTo>
                  <a:lnTo>
                    <a:pt x="28977" y="22766"/>
                  </a:lnTo>
                  <a:lnTo>
                    <a:pt x="29106" y="23095"/>
                  </a:lnTo>
                  <a:lnTo>
                    <a:pt x="29275" y="23401"/>
                  </a:lnTo>
                  <a:lnTo>
                    <a:pt x="29505" y="23670"/>
                  </a:lnTo>
                  <a:lnTo>
                    <a:pt x="29819" y="23826"/>
                  </a:lnTo>
                  <a:lnTo>
                    <a:pt x="30423" y="24185"/>
                  </a:lnTo>
                  <a:lnTo>
                    <a:pt x="30743" y="24335"/>
                  </a:lnTo>
                  <a:lnTo>
                    <a:pt x="31427" y="24477"/>
                  </a:lnTo>
                  <a:lnTo>
                    <a:pt x="31773" y="24515"/>
                  </a:lnTo>
                  <a:lnTo>
                    <a:pt x="32815" y="24601"/>
                  </a:lnTo>
                  <a:lnTo>
                    <a:pt x="33513" y="24621"/>
                  </a:lnTo>
                  <a:lnTo>
                    <a:pt x="35218" y="24254"/>
                  </a:lnTo>
                  <a:lnTo>
                    <a:pt x="37930" y="23824"/>
                  </a:lnTo>
                  <a:lnTo>
                    <a:pt x="38611" y="23783"/>
                  </a:lnTo>
                  <a:lnTo>
                    <a:pt x="38951" y="23690"/>
                  </a:lnTo>
                  <a:lnTo>
                    <a:pt x="39645" y="23645"/>
                  </a:lnTo>
                  <a:lnTo>
                    <a:pt x="39989" y="23635"/>
                  </a:lnTo>
                  <a:lnTo>
                    <a:pt x="40335" y="23670"/>
                  </a:lnTo>
                  <a:lnTo>
                    <a:pt x="41028" y="23779"/>
                  </a:lnTo>
                  <a:lnTo>
                    <a:pt x="42060" y="24007"/>
                  </a:lnTo>
                  <a:lnTo>
                    <a:pt x="42374" y="24162"/>
                  </a:lnTo>
                  <a:lnTo>
                    <a:pt x="42649" y="24371"/>
                  </a:lnTo>
                  <a:lnTo>
                    <a:pt x="43523" y="24914"/>
                  </a:lnTo>
                  <a:lnTo>
                    <a:pt x="44139" y="25226"/>
                  </a:lnTo>
                  <a:lnTo>
                    <a:pt x="45300" y="25990"/>
                  </a:lnTo>
                  <a:lnTo>
                    <a:pt x="45965" y="26228"/>
                  </a:lnTo>
                  <a:lnTo>
                    <a:pt x="46654" y="26355"/>
                  </a:lnTo>
                  <a:lnTo>
                    <a:pt x="47006" y="26385"/>
                  </a:lnTo>
                  <a:lnTo>
                    <a:pt x="49129" y="26307"/>
                  </a:lnTo>
                  <a:lnTo>
                    <a:pt x="49474" y="26249"/>
                  </a:lnTo>
                  <a:lnTo>
                    <a:pt x="51164" y="25843"/>
                  </a:lnTo>
                  <a:lnTo>
                    <a:pt x="53888" y="25345"/>
                  </a:lnTo>
                  <a:lnTo>
                    <a:pt x="54238" y="25304"/>
                  </a:lnTo>
                  <a:lnTo>
                    <a:pt x="55997" y="25358"/>
                  </a:lnTo>
                  <a:lnTo>
                    <a:pt x="56339" y="25452"/>
                  </a:lnTo>
                  <a:lnTo>
                    <a:pt x="57323" y="25809"/>
                  </a:lnTo>
                  <a:lnTo>
                    <a:pt x="57970" y="26095"/>
                  </a:lnTo>
                  <a:lnTo>
                    <a:pt x="58889" y="26602"/>
                  </a:lnTo>
                  <a:lnTo>
                    <a:pt x="59174" y="26799"/>
                  </a:lnTo>
                  <a:lnTo>
                    <a:pt x="59788" y="27140"/>
                  </a:lnTo>
                  <a:lnTo>
                    <a:pt x="60970" y="27876"/>
                  </a:lnTo>
                  <a:lnTo>
                    <a:pt x="61888" y="28397"/>
                  </a:lnTo>
                  <a:lnTo>
                    <a:pt x="62528" y="28702"/>
                  </a:lnTo>
                  <a:lnTo>
                    <a:pt x="62861" y="28800"/>
                  </a:lnTo>
                  <a:lnTo>
                    <a:pt x="64485" y="29428"/>
                  </a:lnTo>
                  <a:lnTo>
                    <a:pt x="64817" y="29524"/>
                  </a:lnTo>
                  <a:lnTo>
                    <a:pt x="66115" y="29992"/>
                  </a:lnTo>
                  <a:lnTo>
                    <a:pt x="67109" y="30293"/>
                  </a:lnTo>
                  <a:lnTo>
                    <a:pt x="68446" y="30582"/>
                  </a:lnTo>
                  <a:lnTo>
                    <a:pt x="69103" y="30800"/>
                  </a:lnTo>
                  <a:lnTo>
                    <a:pt x="70770" y="31255"/>
                  </a:lnTo>
                  <a:lnTo>
                    <a:pt x="71451" y="31386"/>
                  </a:lnTo>
                  <a:lnTo>
                    <a:pt x="72803" y="31709"/>
                  </a:lnTo>
                  <a:lnTo>
                    <a:pt x="73491" y="31801"/>
                  </a:lnTo>
                  <a:lnTo>
                    <a:pt x="73819" y="31915"/>
                  </a:lnTo>
                  <a:lnTo>
                    <a:pt x="74850" y="32092"/>
                  </a:lnTo>
                  <a:lnTo>
                    <a:pt x="75888" y="32202"/>
                  </a:lnTo>
                  <a:lnTo>
                    <a:pt x="76941" y="32275"/>
                  </a:lnTo>
                  <a:lnTo>
                    <a:pt x="78349" y="32325"/>
                  </a:lnTo>
                  <a:lnTo>
                    <a:pt x="79046" y="32384"/>
                  </a:lnTo>
                  <a:lnTo>
                    <a:pt x="81518" y="32372"/>
                  </a:lnTo>
                  <a:lnTo>
                    <a:pt x="82566" y="32269"/>
                  </a:lnTo>
                  <a:lnTo>
                    <a:pt x="83252" y="32141"/>
                  </a:lnTo>
                  <a:lnTo>
                    <a:pt x="83606" y="32137"/>
                  </a:lnTo>
                  <a:lnTo>
                    <a:pt x="84166" y="32067"/>
                  </a:lnTo>
                  <a:lnTo>
                    <a:pt x="84852" y="31929"/>
                  </a:lnTo>
                  <a:lnTo>
                    <a:pt x="86537" y="31491"/>
                  </a:lnTo>
                  <a:lnTo>
                    <a:pt x="87220" y="31369"/>
                  </a:lnTo>
                  <a:lnTo>
                    <a:pt x="87890" y="31176"/>
                  </a:lnTo>
                  <a:lnTo>
                    <a:pt x="89245" y="30860"/>
                  </a:lnTo>
                  <a:lnTo>
                    <a:pt x="90232" y="30480"/>
                  </a:lnTo>
                  <a:lnTo>
                    <a:pt x="96784" y="27802"/>
                  </a:lnTo>
                  <a:lnTo>
                    <a:pt x="97128" y="27751"/>
                  </a:lnTo>
                  <a:lnTo>
                    <a:pt x="98455" y="27347"/>
                  </a:lnTo>
                  <a:lnTo>
                    <a:pt x="98806" y="27377"/>
                  </a:lnTo>
                  <a:lnTo>
                    <a:pt x="99137" y="27294"/>
                  </a:lnTo>
                  <a:lnTo>
                    <a:pt x="99476" y="27250"/>
                  </a:lnTo>
                  <a:lnTo>
                    <a:pt x="99825" y="27262"/>
                  </a:lnTo>
                  <a:lnTo>
                    <a:pt x="101180" y="27057"/>
                  </a:lnTo>
                  <a:lnTo>
                    <a:pt x="101530" y="27062"/>
                  </a:lnTo>
                  <a:lnTo>
                    <a:pt x="102564" y="26927"/>
                  </a:lnTo>
                  <a:lnTo>
                    <a:pt x="103230" y="26714"/>
                  </a:lnTo>
                  <a:lnTo>
                    <a:pt x="103904" y="26547"/>
                  </a:lnTo>
                  <a:lnTo>
                    <a:pt x="104238" y="26442"/>
                  </a:lnTo>
                  <a:lnTo>
                    <a:pt x="105525" y="25871"/>
                  </a:lnTo>
                  <a:lnTo>
                    <a:pt x="106128" y="25539"/>
                  </a:lnTo>
                  <a:lnTo>
                    <a:pt x="106997" y="24980"/>
                  </a:lnTo>
                  <a:lnTo>
                    <a:pt x="107541" y="24578"/>
                  </a:lnTo>
                  <a:lnTo>
                    <a:pt x="108331" y="23929"/>
                  </a:lnTo>
                  <a:lnTo>
                    <a:pt x="108818" y="23428"/>
                  </a:lnTo>
                  <a:lnTo>
                    <a:pt x="109674" y="22865"/>
                  </a:lnTo>
                  <a:lnTo>
                    <a:pt x="110166" y="22401"/>
                  </a:lnTo>
                  <a:lnTo>
                    <a:pt x="110993" y="21794"/>
                  </a:lnTo>
                  <a:lnTo>
                    <a:pt x="113249" y="20789"/>
                  </a:lnTo>
                  <a:lnTo>
                    <a:pt x="113949" y="20763"/>
                  </a:lnTo>
                  <a:lnTo>
                    <a:pt x="114293" y="20712"/>
                  </a:lnTo>
                  <a:lnTo>
                    <a:pt x="115341" y="20641"/>
                  </a:lnTo>
                  <a:lnTo>
                    <a:pt x="119238" y="20664"/>
                  </a:lnTo>
                  <a:lnTo>
                    <a:pt x="119934" y="20619"/>
                  </a:lnTo>
                  <a:lnTo>
                    <a:pt x="121296" y="20326"/>
                  </a:lnTo>
                  <a:lnTo>
                    <a:pt x="122938" y="19711"/>
                  </a:lnTo>
                  <a:lnTo>
                    <a:pt x="130338" y="16367"/>
                  </a:lnTo>
                  <a:lnTo>
                    <a:pt x="131346" y="16077"/>
                  </a:lnTo>
                  <a:lnTo>
                    <a:pt x="131699" y="16105"/>
                  </a:lnTo>
                  <a:lnTo>
                    <a:pt x="132037" y="16037"/>
                  </a:lnTo>
                  <a:lnTo>
                    <a:pt x="132386" y="16024"/>
                  </a:lnTo>
                  <a:lnTo>
                    <a:pt x="133089" y="16071"/>
                  </a:lnTo>
                  <a:lnTo>
                    <a:pt x="134806" y="16375"/>
                  </a:lnTo>
                  <a:lnTo>
                    <a:pt x="135149" y="16468"/>
                  </a:lnTo>
                  <a:lnTo>
                    <a:pt x="135756" y="16820"/>
                  </a:lnTo>
                  <a:lnTo>
                    <a:pt x="136320" y="17230"/>
                  </a:lnTo>
                  <a:lnTo>
                    <a:pt x="137126" y="17892"/>
                  </a:lnTo>
                  <a:lnTo>
                    <a:pt x="137364" y="18151"/>
                  </a:lnTo>
                  <a:lnTo>
                    <a:pt x="138937" y="19519"/>
                  </a:lnTo>
                  <a:lnTo>
                    <a:pt x="139522" y="19901"/>
                  </a:lnTo>
                  <a:lnTo>
                    <a:pt x="140182" y="20154"/>
                  </a:lnTo>
                  <a:lnTo>
                    <a:pt x="140535" y="20185"/>
                  </a:lnTo>
                  <a:lnTo>
                    <a:pt x="141224" y="20305"/>
                  </a:lnTo>
                  <a:lnTo>
                    <a:pt x="141932" y="20347"/>
                  </a:lnTo>
                  <a:lnTo>
                    <a:pt x="142626" y="20295"/>
                  </a:lnTo>
                  <a:lnTo>
                    <a:pt x="145378" y="19977"/>
                  </a:lnTo>
                  <a:lnTo>
                    <a:pt x="145729" y="19966"/>
                  </a:lnTo>
                  <a:lnTo>
                    <a:pt x="148892" y="20294"/>
                  </a:lnTo>
                  <a:lnTo>
                    <a:pt x="149909" y="20560"/>
                  </a:lnTo>
                  <a:lnTo>
                    <a:pt x="150564" y="20792"/>
                  </a:lnTo>
                  <a:lnTo>
                    <a:pt x="154553" y="22005"/>
                  </a:lnTo>
                  <a:lnTo>
                    <a:pt x="155204" y="22251"/>
                  </a:lnTo>
                  <a:lnTo>
                    <a:pt x="157205" y="22841"/>
                  </a:lnTo>
                  <a:lnTo>
                    <a:pt x="159221" y="23317"/>
                  </a:lnTo>
                  <a:lnTo>
                    <a:pt x="161252" y="23704"/>
                  </a:lnTo>
                  <a:lnTo>
                    <a:pt x="161907" y="23913"/>
                  </a:lnTo>
                  <a:lnTo>
                    <a:pt x="163267" y="24164"/>
                  </a:lnTo>
                  <a:lnTo>
                    <a:pt x="164606" y="24512"/>
                  </a:lnTo>
                  <a:lnTo>
                    <a:pt x="165294" y="24644"/>
                  </a:lnTo>
                  <a:lnTo>
                    <a:pt x="165954" y="24850"/>
                  </a:lnTo>
                  <a:lnTo>
                    <a:pt x="167954" y="25381"/>
                  </a:lnTo>
                  <a:lnTo>
                    <a:pt x="168950" y="25679"/>
                  </a:lnTo>
                  <a:lnTo>
                    <a:pt x="169594" y="25932"/>
                  </a:lnTo>
                  <a:lnTo>
                    <a:pt x="171234" y="26481"/>
                  </a:lnTo>
                  <a:lnTo>
                    <a:pt x="171911" y="26644"/>
                  </a:lnTo>
                  <a:lnTo>
                    <a:pt x="172575" y="26847"/>
                  </a:lnTo>
                  <a:lnTo>
                    <a:pt x="173257" y="27000"/>
                  </a:lnTo>
                  <a:lnTo>
                    <a:pt x="174637" y="27217"/>
                  </a:lnTo>
                  <a:lnTo>
                    <a:pt x="174971" y="27325"/>
                  </a:lnTo>
                  <a:lnTo>
                    <a:pt x="175647" y="27477"/>
                  </a:lnTo>
                  <a:lnTo>
                    <a:pt x="176304" y="27698"/>
                  </a:lnTo>
                  <a:lnTo>
                    <a:pt x="177336" y="27889"/>
                  </a:lnTo>
                  <a:lnTo>
                    <a:pt x="180796" y="28398"/>
                  </a:lnTo>
                  <a:lnTo>
                    <a:pt x="181479" y="28532"/>
                  </a:lnTo>
                  <a:lnTo>
                    <a:pt x="182147" y="28721"/>
                  </a:lnTo>
                  <a:lnTo>
                    <a:pt x="188375" y="29666"/>
                  </a:lnTo>
                  <a:lnTo>
                    <a:pt x="190118" y="29888"/>
                  </a:lnTo>
                  <a:lnTo>
                    <a:pt x="191153" y="30050"/>
                  </a:lnTo>
                  <a:lnTo>
                    <a:pt x="193206" y="30461"/>
                  </a:lnTo>
                  <a:lnTo>
                    <a:pt x="193860" y="30475"/>
                  </a:lnTo>
                  <a:lnTo>
                    <a:pt x="194505" y="30195"/>
                  </a:lnTo>
                  <a:lnTo>
                    <a:pt x="194814" y="30028"/>
                  </a:lnTo>
                  <a:lnTo>
                    <a:pt x="195722" y="28967"/>
                  </a:lnTo>
                  <a:lnTo>
                    <a:pt x="196006" y="28757"/>
                  </a:lnTo>
                  <a:lnTo>
                    <a:pt x="196500" y="28267"/>
                  </a:lnTo>
                  <a:lnTo>
                    <a:pt x="197310" y="27598"/>
                  </a:lnTo>
                  <a:lnTo>
                    <a:pt x="197660" y="27550"/>
                  </a:lnTo>
                  <a:lnTo>
                    <a:pt x="198360" y="27535"/>
                  </a:lnTo>
                  <a:lnTo>
                    <a:pt x="199058" y="27591"/>
                  </a:lnTo>
                  <a:lnTo>
                    <a:pt x="200107" y="27629"/>
                  </a:lnTo>
                  <a:lnTo>
                    <a:pt x="200793" y="27525"/>
                  </a:lnTo>
                  <a:lnTo>
                    <a:pt x="201130" y="27420"/>
                  </a:lnTo>
                  <a:lnTo>
                    <a:pt x="202127" y="26440"/>
                  </a:lnTo>
                  <a:lnTo>
                    <a:pt x="202304" y="26140"/>
                  </a:lnTo>
                  <a:lnTo>
                    <a:pt x="202445" y="25824"/>
                  </a:lnTo>
                  <a:lnTo>
                    <a:pt x="203016" y="24968"/>
                  </a:lnTo>
                  <a:lnTo>
                    <a:pt x="203429" y="24418"/>
                  </a:lnTo>
                  <a:lnTo>
                    <a:pt x="203661" y="24154"/>
                  </a:lnTo>
                  <a:lnTo>
                    <a:pt x="204178" y="23670"/>
                  </a:lnTo>
                  <a:lnTo>
                    <a:pt x="204755" y="23275"/>
                  </a:lnTo>
                  <a:lnTo>
                    <a:pt x="206442" y="22823"/>
                  </a:lnTo>
                  <a:lnTo>
                    <a:pt x="207122" y="22699"/>
                  </a:lnTo>
                  <a:lnTo>
                    <a:pt x="207790" y="22470"/>
                  </a:lnTo>
                  <a:lnTo>
                    <a:pt x="209432" y="21829"/>
                  </a:lnTo>
                  <a:lnTo>
                    <a:pt x="209765" y="21738"/>
                  </a:lnTo>
                  <a:lnTo>
                    <a:pt x="210442" y="21579"/>
                  </a:lnTo>
                  <a:lnTo>
                    <a:pt x="211476" y="21435"/>
                  </a:lnTo>
                  <a:lnTo>
                    <a:pt x="211830" y="21431"/>
                  </a:lnTo>
                  <a:lnTo>
                    <a:pt x="212852" y="21686"/>
                  </a:lnTo>
                  <a:lnTo>
                    <a:pt x="213153" y="21870"/>
                  </a:lnTo>
                  <a:lnTo>
                    <a:pt x="213717" y="22292"/>
                  </a:lnTo>
                  <a:lnTo>
                    <a:pt x="215993" y="24492"/>
                  </a:lnTo>
                  <a:lnTo>
                    <a:pt x="216480" y="24997"/>
                  </a:lnTo>
                  <a:lnTo>
                    <a:pt x="217052" y="25411"/>
                  </a:lnTo>
                  <a:lnTo>
                    <a:pt x="218006" y="25868"/>
                  </a:lnTo>
                  <a:lnTo>
                    <a:pt x="218355" y="25889"/>
                  </a:lnTo>
                  <a:lnTo>
                    <a:pt x="218709" y="25868"/>
                  </a:lnTo>
                  <a:lnTo>
                    <a:pt x="219394" y="25745"/>
                  </a:lnTo>
                  <a:lnTo>
                    <a:pt x="219748" y="25752"/>
                  </a:lnTo>
                  <a:lnTo>
                    <a:pt x="220091" y="25688"/>
                  </a:lnTo>
                  <a:lnTo>
                    <a:pt x="220762" y="25492"/>
                  </a:lnTo>
                  <a:lnTo>
                    <a:pt x="221064" y="25322"/>
                  </a:lnTo>
                  <a:lnTo>
                    <a:pt x="221335" y="25110"/>
                  </a:lnTo>
                  <a:lnTo>
                    <a:pt x="221585" y="24862"/>
                  </a:lnTo>
                  <a:lnTo>
                    <a:pt x="222388" y="23723"/>
                  </a:lnTo>
                  <a:lnTo>
                    <a:pt x="222709" y="23114"/>
                  </a:lnTo>
                  <a:lnTo>
                    <a:pt x="222822" y="22788"/>
                  </a:lnTo>
                  <a:lnTo>
                    <a:pt x="223626" y="21633"/>
                  </a:lnTo>
                  <a:lnTo>
                    <a:pt x="224145" y="21167"/>
                  </a:lnTo>
                  <a:lnTo>
                    <a:pt x="224361" y="20887"/>
                  </a:lnTo>
                  <a:lnTo>
                    <a:pt x="224646" y="20682"/>
                  </a:lnTo>
                  <a:lnTo>
                    <a:pt x="224953" y="20514"/>
                  </a:lnTo>
                  <a:lnTo>
                    <a:pt x="226264" y="20031"/>
                  </a:lnTo>
                  <a:lnTo>
                    <a:pt x="226604" y="19951"/>
                  </a:lnTo>
                  <a:lnTo>
                    <a:pt x="227993" y="20069"/>
                  </a:lnTo>
                  <a:lnTo>
                    <a:pt x="228691" y="20056"/>
                  </a:lnTo>
                  <a:lnTo>
                    <a:pt x="231109" y="20416"/>
                  </a:lnTo>
                  <a:lnTo>
                    <a:pt x="231461" y="20424"/>
                  </a:lnTo>
                  <a:lnTo>
                    <a:pt x="232151" y="20289"/>
                  </a:lnTo>
                  <a:lnTo>
                    <a:pt x="232836" y="20115"/>
                  </a:lnTo>
                  <a:lnTo>
                    <a:pt x="233486" y="19866"/>
                  </a:lnTo>
                  <a:lnTo>
                    <a:pt x="233772" y="19667"/>
                  </a:lnTo>
                  <a:lnTo>
                    <a:pt x="234082" y="19519"/>
                  </a:lnTo>
                  <a:lnTo>
                    <a:pt x="234408" y="19403"/>
                  </a:lnTo>
                  <a:lnTo>
                    <a:pt x="234690" y="19196"/>
                  </a:lnTo>
                  <a:lnTo>
                    <a:pt x="235330" y="18933"/>
                  </a:lnTo>
                  <a:lnTo>
                    <a:pt x="236254" y="18460"/>
                  </a:lnTo>
                  <a:lnTo>
                    <a:pt x="236543" y="18263"/>
                  </a:lnTo>
                  <a:lnTo>
                    <a:pt x="237179" y="17986"/>
                  </a:lnTo>
                  <a:lnTo>
                    <a:pt x="239960" y="16552"/>
                  </a:lnTo>
                  <a:lnTo>
                    <a:pt x="240588" y="16264"/>
                  </a:lnTo>
                  <a:lnTo>
                    <a:pt x="240882" y="16079"/>
                  </a:lnTo>
                  <a:lnTo>
                    <a:pt x="241694" y="156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891887" y="3018780"/>
              <a:ext cx="6682" cy="12163"/>
            </a:xfrm>
            <a:custGeom>
              <a:avLst/>
              <a:gdLst/>
              <a:ahLst/>
              <a:cxnLst/>
              <a:rect l="0" t="0" r="0" b="0"/>
              <a:pathLst>
                <a:path w="6682" h="12163">
                  <a:moveTo>
                    <a:pt x="6682" y="121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4099581" y="3889058"/>
              <a:ext cx="34048" cy="14865"/>
            </a:xfrm>
            <a:custGeom>
              <a:avLst/>
              <a:gdLst/>
              <a:ahLst/>
              <a:cxnLst/>
              <a:rect l="0" t="0" r="0" b="0"/>
              <a:pathLst>
                <a:path w="34048" h="14865">
                  <a:moveTo>
                    <a:pt x="0" y="14431"/>
                  </a:moveTo>
                  <a:lnTo>
                    <a:pt x="755" y="14811"/>
                  </a:lnTo>
                  <a:lnTo>
                    <a:pt x="2101" y="14865"/>
                  </a:lnTo>
                  <a:lnTo>
                    <a:pt x="3771" y="14595"/>
                  </a:lnTo>
                  <a:lnTo>
                    <a:pt x="6088" y="13838"/>
                  </a:lnTo>
                  <a:lnTo>
                    <a:pt x="10829" y="11622"/>
                  </a:lnTo>
                  <a:lnTo>
                    <a:pt x="18858" y="7297"/>
                  </a:lnTo>
                  <a:lnTo>
                    <a:pt x="19719" y="6594"/>
                  </a:lnTo>
                  <a:lnTo>
                    <a:pt x="20312" y="5730"/>
                  </a:lnTo>
                  <a:lnTo>
                    <a:pt x="21660" y="1891"/>
                  </a:lnTo>
                  <a:lnTo>
                    <a:pt x="23492" y="161"/>
                  </a:lnTo>
                  <a:lnTo>
                    <a:pt x="24677" y="0"/>
                  </a:lnTo>
                  <a:lnTo>
                    <a:pt x="26132" y="702"/>
                  </a:lnTo>
                  <a:lnTo>
                    <a:pt x="27101" y="2000"/>
                  </a:lnTo>
                  <a:lnTo>
                    <a:pt x="27694" y="3298"/>
                  </a:lnTo>
                  <a:lnTo>
                    <a:pt x="29039" y="7570"/>
                  </a:lnTo>
                  <a:lnTo>
                    <a:pt x="30708" y="9896"/>
                  </a:lnTo>
                  <a:lnTo>
                    <a:pt x="32001" y="12655"/>
                  </a:lnTo>
                  <a:lnTo>
                    <a:pt x="32756" y="13628"/>
                  </a:lnTo>
                  <a:lnTo>
                    <a:pt x="34048" y="144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624628" y="5485410"/>
              <a:ext cx="14253" cy="7479"/>
            </a:xfrm>
            <a:custGeom>
              <a:avLst/>
              <a:gdLst/>
              <a:ahLst/>
              <a:cxnLst/>
              <a:rect l="0" t="0" r="0" b="0"/>
              <a:pathLst>
                <a:path w="14253" h="7479">
                  <a:moveTo>
                    <a:pt x="0" y="0"/>
                  </a:moveTo>
                  <a:lnTo>
                    <a:pt x="14253" y="74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733108" y="3868044"/>
              <a:ext cx="30197" cy="84947"/>
            </a:xfrm>
            <a:custGeom>
              <a:avLst/>
              <a:gdLst/>
              <a:ahLst/>
              <a:cxnLst/>
              <a:rect l="0" t="0" r="0" b="0"/>
              <a:pathLst>
                <a:path w="30197" h="84947">
                  <a:moveTo>
                    <a:pt x="30197" y="84947"/>
                  </a:moveTo>
                  <a:lnTo>
                    <a:pt x="26549" y="82132"/>
                  </a:lnTo>
                  <a:lnTo>
                    <a:pt x="22807" y="79440"/>
                  </a:lnTo>
                  <a:lnTo>
                    <a:pt x="21047" y="78243"/>
                  </a:lnTo>
                  <a:lnTo>
                    <a:pt x="20826" y="77976"/>
                  </a:lnTo>
                  <a:lnTo>
                    <a:pt x="19701" y="76177"/>
                  </a:lnTo>
                  <a:lnTo>
                    <a:pt x="18726" y="74700"/>
                  </a:lnTo>
                  <a:lnTo>
                    <a:pt x="14873" y="69192"/>
                  </a:lnTo>
                  <a:lnTo>
                    <a:pt x="13317" y="66828"/>
                  </a:lnTo>
                  <a:lnTo>
                    <a:pt x="9006" y="59929"/>
                  </a:lnTo>
                  <a:lnTo>
                    <a:pt x="3618" y="50786"/>
                  </a:lnTo>
                  <a:lnTo>
                    <a:pt x="1615" y="46219"/>
                  </a:lnTo>
                  <a:lnTo>
                    <a:pt x="1086" y="44899"/>
                  </a:lnTo>
                  <a:lnTo>
                    <a:pt x="736" y="43900"/>
                  </a:lnTo>
                  <a:lnTo>
                    <a:pt x="358" y="42554"/>
                  </a:lnTo>
                  <a:lnTo>
                    <a:pt x="156" y="41532"/>
                  </a:lnTo>
                  <a:lnTo>
                    <a:pt x="41" y="40495"/>
                  </a:lnTo>
                  <a:lnTo>
                    <a:pt x="0" y="39445"/>
                  </a:lnTo>
                  <a:lnTo>
                    <a:pt x="45" y="37674"/>
                  </a:lnTo>
                  <a:lnTo>
                    <a:pt x="286" y="33756"/>
                  </a:lnTo>
                  <a:lnTo>
                    <a:pt x="589" y="22813"/>
                  </a:lnTo>
                  <a:lnTo>
                    <a:pt x="636" y="20339"/>
                  </a:lnTo>
                  <a:lnTo>
                    <a:pt x="708" y="18931"/>
                  </a:lnTo>
                  <a:lnTo>
                    <a:pt x="1416" y="12615"/>
                  </a:lnTo>
                  <a:lnTo>
                    <a:pt x="30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009675" y="5682475"/>
              <a:ext cx="22534" cy="5082"/>
            </a:xfrm>
            <a:custGeom>
              <a:avLst/>
              <a:gdLst/>
              <a:ahLst/>
              <a:cxnLst/>
              <a:rect l="0" t="0" r="0" b="0"/>
              <a:pathLst>
                <a:path w="22534" h="5082">
                  <a:moveTo>
                    <a:pt x="0" y="5082"/>
                  </a:moveTo>
                  <a:lnTo>
                    <a:pt x="14314" y="3321"/>
                  </a:lnTo>
                  <a:lnTo>
                    <a:pt x="225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508645" y="4621705"/>
              <a:ext cx="2675" cy="5718"/>
            </a:xfrm>
            <a:custGeom>
              <a:avLst/>
              <a:gdLst/>
              <a:ahLst/>
              <a:cxnLst/>
              <a:rect l="0" t="0" r="0" b="0"/>
              <a:pathLst>
                <a:path w="2675" h="5718">
                  <a:moveTo>
                    <a:pt x="0" y="5718"/>
                  </a:moveTo>
                  <a:lnTo>
                    <a:pt x="26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853275" y="4341833"/>
              <a:ext cx="4210" cy="22278"/>
            </a:xfrm>
            <a:custGeom>
              <a:avLst/>
              <a:gdLst/>
              <a:ahLst/>
              <a:cxnLst/>
              <a:rect l="0" t="0" r="0" b="0"/>
              <a:pathLst>
                <a:path w="4210" h="22278">
                  <a:moveTo>
                    <a:pt x="0" y="22278"/>
                  </a:moveTo>
                  <a:lnTo>
                    <a:pt x="788" y="20131"/>
                  </a:lnTo>
                  <a:lnTo>
                    <a:pt x="1688" y="17446"/>
                  </a:lnTo>
                  <a:lnTo>
                    <a:pt x="2090" y="16090"/>
                  </a:lnTo>
                  <a:lnTo>
                    <a:pt x="2320" y="15059"/>
                  </a:lnTo>
                  <a:lnTo>
                    <a:pt x="2880" y="11577"/>
                  </a:lnTo>
                  <a:lnTo>
                    <a:pt x="3395" y="7726"/>
                  </a:lnTo>
                  <a:lnTo>
                    <a:pt x="4160" y="1412"/>
                  </a:lnTo>
                  <a:lnTo>
                    <a:pt x="42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802910" y="4957188"/>
              <a:ext cx="10653" cy="17258"/>
            </a:xfrm>
            <a:custGeom>
              <a:avLst/>
              <a:gdLst/>
              <a:ahLst/>
              <a:cxnLst/>
              <a:rect l="0" t="0" r="0" b="0"/>
              <a:pathLst>
                <a:path w="10653" h="17258">
                  <a:moveTo>
                    <a:pt x="10653" y="17258"/>
                  </a:moveTo>
                  <a:lnTo>
                    <a:pt x="7688" y="11632"/>
                  </a:lnTo>
                  <a:lnTo>
                    <a:pt x="5436" y="8038"/>
                  </a:lnTo>
                  <a:lnTo>
                    <a:pt x="3398" y="515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4931199" y="3933245"/>
              <a:ext cx="177425" cy="43723"/>
            </a:xfrm>
            <a:custGeom>
              <a:avLst/>
              <a:gdLst/>
              <a:ahLst/>
              <a:cxnLst/>
              <a:rect l="0" t="0" r="0" b="0"/>
              <a:pathLst>
                <a:path w="177425" h="43723">
                  <a:moveTo>
                    <a:pt x="0" y="6290"/>
                  </a:moveTo>
                  <a:lnTo>
                    <a:pt x="915" y="6831"/>
                  </a:lnTo>
                  <a:lnTo>
                    <a:pt x="2423" y="7372"/>
                  </a:lnTo>
                  <a:lnTo>
                    <a:pt x="6301" y="7968"/>
                  </a:lnTo>
                  <a:lnTo>
                    <a:pt x="8455" y="9319"/>
                  </a:lnTo>
                  <a:lnTo>
                    <a:pt x="8886" y="9915"/>
                  </a:lnTo>
                  <a:lnTo>
                    <a:pt x="8886" y="11103"/>
                  </a:lnTo>
                  <a:lnTo>
                    <a:pt x="8133" y="14672"/>
                  </a:lnTo>
                  <a:lnTo>
                    <a:pt x="8293" y="16077"/>
                  </a:lnTo>
                  <a:lnTo>
                    <a:pt x="8724" y="17321"/>
                  </a:lnTo>
                  <a:lnTo>
                    <a:pt x="9532" y="18350"/>
                  </a:lnTo>
                  <a:lnTo>
                    <a:pt x="10825" y="18998"/>
                  </a:lnTo>
                  <a:lnTo>
                    <a:pt x="12333" y="18891"/>
                  </a:lnTo>
                  <a:lnTo>
                    <a:pt x="14649" y="18187"/>
                  </a:lnTo>
                  <a:lnTo>
                    <a:pt x="15512" y="17540"/>
                  </a:lnTo>
                  <a:lnTo>
                    <a:pt x="15404" y="16026"/>
                  </a:lnTo>
                  <a:lnTo>
                    <a:pt x="14811" y="14565"/>
                  </a:lnTo>
                  <a:lnTo>
                    <a:pt x="14974" y="13321"/>
                  </a:lnTo>
                  <a:lnTo>
                    <a:pt x="15458" y="12943"/>
                  </a:lnTo>
                  <a:lnTo>
                    <a:pt x="16319" y="12726"/>
                  </a:lnTo>
                  <a:lnTo>
                    <a:pt x="18474" y="12889"/>
                  </a:lnTo>
                  <a:lnTo>
                    <a:pt x="23323" y="14350"/>
                  </a:lnTo>
                  <a:lnTo>
                    <a:pt x="25799" y="14620"/>
                  </a:lnTo>
                  <a:lnTo>
                    <a:pt x="28116" y="14134"/>
                  </a:lnTo>
                  <a:lnTo>
                    <a:pt x="33665" y="12188"/>
                  </a:lnTo>
                  <a:lnTo>
                    <a:pt x="34742" y="12134"/>
                  </a:lnTo>
                  <a:lnTo>
                    <a:pt x="36359" y="12621"/>
                  </a:lnTo>
                  <a:lnTo>
                    <a:pt x="37382" y="13324"/>
                  </a:lnTo>
                  <a:lnTo>
                    <a:pt x="38998" y="14946"/>
                  </a:lnTo>
                  <a:lnTo>
                    <a:pt x="39643" y="16623"/>
                  </a:lnTo>
                  <a:lnTo>
                    <a:pt x="39697" y="18191"/>
                  </a:lnTo>
                  <a:lnTo>
                    <a:pt x="38889" y="21273"/>
                  </a:lnTo>
                  <a:lnTo>
                    <a:pt x="38512" y="24680"/>
                  </a:lnTo>
                  <a:lnTo>
                    <a:pt x="38673" y="26032"/>
                  </a:lnTo>
                  <a:lnTo>
                    <a:pt x="39372" y="27816"/>
                  </a:lnTo>
                  <a:lnTo>
                    <a:pt x="40181" y="28790"/>
                  </a:lnTo>
                  <a:lnTo>
                    <a:pt x="41742" y="29817"/>
                  </a:lnTo>
                  <a:lnTo>
                    <a:pt x="43034" y="32088"/>
                  </a:lnTo>
                  <a:lnTo>
                    <a:pt x="43789" y="32629"/>
                  </a:lnTo>
                  <a:lnTo>
                    <a:pt x="44759" y="32900"/>
                  </a:lnTo>
                  <a:lnTo>
                    <a:pt x="50091" y="32414"/>
                  </a:lnTo>
                  <a:lnTo>
                    <a:pt x="51061" y="33334"/>
                  </a:lnTo>
                  <a:lnTo>
                    <a:pt x="52029" y="35009"/>
                  </a:lnTo>
                  <a:lnTo>
                    <a:pt x="52784" y="35713"/>
                  </a:lnTo>
                  <a:lnTo>
                    <a:pt x="53807" y="35820"/>
                  </a:lnTo>
                  <a:lnTo>
                    <a:pt x="55154" y="35388"/>
                  </a:lnTo>
                  <a:lnTo>
                    <a:pt x="58386" y="32523"/>
                  </a:lnTo>
                  <a:lnTo>
                    <a:pt x="59679" y="32092"/>
                  </a:lnTo>
                  <a:lnTo>
                    <a:pt x="61240" y="33173"/>
                  </a:lnTo>
                  <a:lnTo>
                    <a:pt x="63610" y="36363"/>
                  </a:lnTo>
                  <a:lnTo>
                    <a:pt x="64579" y="36959"/>
                  </a:lnTo>
                  <a:lnTo>
                    <a:pt x="65927" y="36850"/>
                  </a:lnTo>
                  <a:lnTo>
                    <a:pt x="67165" y="36310"/>
                  </a:lnTo>
                  <a:lnTo>
                    <a:pt x="69105" y="34526"/>
                  </a:lnTo>
                  <a:lnTo>
                    <a:pt x="71475" y="34040"/>
                  </a:lnTo>
                  <a:lnTo>
                    <a:pt x="73253" y="33229"/>
                  </a:lnTo>
                  <a:lnTo>
                    <a:pt x="73846" y="31986"/>
                  </a:lnTo>
                  <a:lnTo>
                    <a:pt x="74169" y="29769"/>
                  </a:lnTo>
                  <a:lnTo>
                    <a:pt x="74708" y="29174"/>
                  </a:lnTo>
                  <a:lnTo>
                    <a:pt x="75731" y="28579"/>
                  </a:lnTo>
                  <a:lnTo>
                    <a:pt x="76862" y="29661"/>
                  </a:lnTo>
                  <a:lnTo>
                    <a:pt x="77454" y="31662"/>
                  </a:lnTo>
                  <a:lnTo>
                    <a:pt x="77292" y="33934"/>
                  </a:lnTo>
                  <a:lnTo>
                    <a:pt x="76969" y="35392"/>
                  </a:lnTo>
                  <a:lnTo>
                    <a:pt x="77023" y="36799"/>
                  </a:lnTo>
                  <a:lnTo>
                    <a:pt x="77562" y="37556"/>
                  </a:lnTo>
                  <a:lnTo>
                    <a:pt x="79392" y="39124"/>
                  </a:lnTo>
                  <a:lnTo>
                    <a:pt x="80253" y="40963"/>
                  </a:lnTo>
                  <a:lnTo>
                    <a:pt x="80954" y="41883"/>
                  </a:lnTo>
                  <a:lnTo>
                    <a:pt x="82677" y="43019"/>
                  </a:lnTo>
                  <a:lnTo>
                    <a:pt x="83378" y="43181"/>
                  </a:lnTo>
                  <a:lnTo>
                    <a:pt x="90864" y="43723"/>
                  </a:lnTo>
                  <a:lnTo>
                    <a:pt x="93072" y="43237"/>
                  </a:lnTo>
                  <a:lnTo>
                    <a:pt x="94312" y="42643"/>
                  </a:lnTo>
                  <a:lnTo>
                    <a:pt x="94742" y="42264"/>
                  </a:lnTo>
                  <a:lnTo>
                    <a:pt x="95173" y="41345"/>
                  </a:lnTo>
                  <a:lnTo>
                    <a:pt x="95821" y="36857"/>
                  </a:lnTo>
                  <a:lnTo>
                    <a:pt x="97492" y="31991"/>
                  </a:lnTo>
                  <a:lnTo>
                    <a:pt x="97223" y="29666"/>
                  </a:lnTo>
                  <a:lnTo>
                    <a:pt x="96308" y="26961"/>
                  </a:lnTo>
                  <a:lnTo>
                    <a:pt x="96524" y="25935"/>
                  </a:lnTo>
                  <a:lnTo>
                    <a:pt x="97117" y="25123"/>
                  </a:lnTo>
                  <a:lnTo>
                    <a:pt x="97709" y="24745"/>
                  </a:lnTo>
                  <a:lnTo>
                    <a:pt x="99218" y="24258"/>
                  </a:lnTo>
                  <a:lnTo>
                    <a:pt x="104280" y="25179"/>
                  </a:lnTo>
                  <a:lnTo>
                    <a:pt x="106812" y="24747"/>
                  </a:lnTo>
                  <a:lnTo>
                    <a:pt x="107782" y="24909"/>
                  </a:lnTo>
                  <a:lnTo>
                    <a:pt x="108105" y="25180"/>
                  </a:lnTo>
                  <a:lnTo>
                    <a:pt x="108536" y="25938"/>
                  </a:lnTo>
                  <a:lnTo>
                    <a:pt x="108589" y="27127"/>
                  </a:lnTo>
                  <a:lnTo>
                    <a:pt x="107942" y="29939"/>
                  </a:lnTo>
                  <a:lnTo>
                    <a:pt x="108480" y="31615"/>
                  </a:lnTo>
                  <a:lnTo>
                    <a:pt x="108156" y="33453"/>
                  </a:lnTo>
                  <a:lnTo>
                    <a:pt x="107994" y="36697"/>
                  </a:lnTo>
                  <a:lnTo>
                    <a:pt x="108479" y="38914"/>
                  </a:lnTo>
                  <a:lnTo>
                    <a:pt x="109125" y="39618"/>
                  </a:lnTo>
                  <a:lnTo>
                    <a:pt x="109825" y="39780"/>
                  </a:lnTo>
                  <a:lnTo>
                    <a:pt x="111279" y="39672"/>
                  </a:lnTo>
                  <a:lnTo>
                    <a:pt x="117852" y="36916"/>
                  </a:lnTo>
                  <a:lnTo>
                    <a:pt x="119467" y="36484"/>
                  </a:lnTo>
                  <a:lnTo>
                    <a:pt x="122430" y="35999"/>
                  </a:lnTo>
                  <a:lnTo>
                    <a:pt x="123131" y="35187"/>
                  </a:lnTo>
                  <a:lnTo>
                    <a:pt x="122916" y="33728"/>
                  </a:lnTo>
                  <a:lnTo>
                    <a:pt x="122323" y="32429"/>
                  </a:lnTo>
                  <a:lnTo>
                    <a:pt x="122540" y="30915"/>
                  </a:lnTo>
                  <a:lnTo>
                    <a:pt x="123886" y="29564"/>
                  </a:lnTo>
                  <a:lnTo>
                    <a:pt x="125179" y="28753"/>
                  </a:lnTo>
                  <a:lnTo>
                    <a:pt x="126741" y="28267"/>
                  </a:lnTo>
                  <a:lnTo>
                    <a:pt x="128357" y="28052"/>
                  </a:lnTo>
                  <a:lnTo>
                    <a:pt x="131051" y="28214"/>
                  </a:lnTo>
                  <a:lnTo>
                    <a:pt x="134498" y="29081"/>
                  </a:lnTo>
                  <a:lnTo>
                    <a:pt x="137999" y="30542"/>
                  </a:lnTo>
                  <a:lnTo>
                    <a:pt x="144946" y="33951"/>
                  </a:lnTo>
                  <a:lnTo>
                    <a:pt x="151517" y="35846"/>
                  </a:lnTo>
                  <a:lnTo>
                    <a:pt x="159327" y="36983"/>
                  </a:lnTo>
                  <a:lnTo>
                    <a:pt x="161966" y="36984"/>
                  </a:lnTo>
                  <a:lnTo>
                    <a:pt x="164121" y="36607"/>
                  </a:lnTo>
                  <a:lnTo>
                    <a:pt x="165682" y="36770"/>
                  </a:lnTo>
                  <a:lnTo>
                    <a:pt x="168589" y="41312"/>
                  </a:lnTo>
                  <a:lnTo>
                    <a:pt x="169074" y="41637"/>
                  </a:lnTo>
                  <a:lnTo>
                    <a:pt x="169774" y="41692"/>
                  </a:lnTo>
                  <a:lnTo>
                    <a:pt x="170475" y="41422"/>
                  </a:lnTo>
                  <a:lnTo>
                    <a:pt x="171122" y="40556"/>
                  </a:lnTo>
                  <a:lnTo>
                    <a:pt x="171499" y="38232"/>
                  </a:lnTo>
                  <a:lnTo>
                    <a:pt x="171769" y="38015"/>
                  </a:lnTo>
                  <a:lnTo>
                    <a:pt x="172362" y="37637"/>
                  </a:lnTo>
                  <a:lnTo>
                    <a:pt x="173331" y="37529"/>
                  </a:lnTo>
                  <a:lnTo>
                    <a:pt x="175000" y="37854"/>
                  </a:lnTo>
                  <a:lnTo>
                    <a:pt x="176401" y="37747"/>
                  </a:lnTo>
                  <a:lnTo>
                    <a:pt x="177425" y="37044"/>
                  </a:lnTo>
                  <a:lnTo>
                    <a:pt x="177264" y="35800"/>
                  </a:lnTo>
                  <a:lnTo>
                    <a:pt x="176186" y="34988"/>
                  </a:lnTo>
                  <a:lnTo>
                    <a:pt x="171393" y="33365"/>
                  </a:lnTo>
                  <a:lnTo>
                    <a:pt x="164392" y="30064"/>
                  </a:lnTo>
                  <a:lnTo>
                    <a:pt x="162615" y="29415"/>
                  </a:lnTo>
                  <a:lnTo>
                    <a:pt x="160676" y="29143"/>
                  </a:lnTo>
                  <a:lnTo>
                    <a:pt x="159168" y="29251"/>
                  </a:lnTo>
                  <a:lnTo>
                    <a:pt x="155612" y="30548"/>
                  </a:lnTo>
                  <a:lnTo>
                    <a:pt x="152757" y="30871"/>
                  </a:lnTo>
                  <a:lnTo>
                    <a:pt x="151626" y="30600"/>
                  </a:lnTo>
                  <a:lnTo>
                    <a:pt x="150657" y="29843"/>
                  </a:lnTo>
                  <a:lnTo>
                    <a:pt x="150335" y="29032"/>
                  </a:lnTo>
                  <a:lnTo>
                    <a:pt x="150496" y="28167"/>
                  </a:lnTo>
                  <a:lnTo>
                    <a:pt x="151681" y="26978"/>
                  </a:lnTo>
                  <a:lnTo>
                    <a:pt x="153082" y="26545"/>
                  </a:lnTo>
                  <a:lnTo>
                    <a:pt x="155936" y="26168"/>
                  </a:lnTo>
                  <a:lnTo>
                    <a:pt x="157715" y="25628"/>
                  </a:lnTo>
                  <a:lnTo>
                    <a:pt x="158253" y="25142"/>
                  </a:lnTo>
                  <a:lnTo>
                    <a:pt x="159224" y="23519"/>
                  </a:lnTo>
                  <a:lnTo>
                    <a:pt x="160247" y="22709"/>
                  </a:lnTo>
                  <a:lnTo>
                    <a:pt x="162187" y="21952"/>
                  </a:lnTo>
                  <a:lnTo>
                    <a:pt x="164665" y="21575"/>
                  </a:lnTo>
                  <a:lnTo>
                    <a:pt x="165580" y="21197"/>
                  </a:lnTo>
                  <a:lnTo>
                    <a:pt x="165957" y="20710"/>
                  </a:lnTo>
                  <a:lnTo>
                    <a:pt x="165851" y="19412"/>
                  </a:lnTo>
                  <a:lnTo>
                    <a:pt x="164828" y="17411"/>
                  </a:lnTo>
                  <a:lnTo>
                    <a:pt x="159819" y="12434"/>
                  </a:lnTo>
                  <a:lnTo>
                    <a:pt x="158581" y="10812"/>
                  </a:lnTo>
                  <a:lnTo>
                    <a:pt x="157936" y="8379"/>
                  </a:lnTo>
                  <a:lnTo>
                    <a:pt x="158422" y="6325"/>
                  </a:lnTo>
                  <a:lnTo>
                    <a:pt x="159014" y="4918"/>
                  </a:lnTo>
                  <a:lnTo>
                    <a:pt x="159823" y="3837"/>
                  </a:lnTo>
                  <a:lnTo>
                    <a:pt x="161009" y="2810"/>
                  </a:lnTo>
                  <a:lnTo>
                    <a:pt x="1651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4887790" y="5874715"/>
              <a:ext cx="8803" cy="28545"/>
            </a:xfrm>
            <a:custGeom>
              <a:avLst/>
              <a:gdLst/>
              <a:ahLst/>
              <a:cxnLst/>
              <a:rect l="0" t="0" r="0" b="0"/>
              <a:pathLst>
                <a:path w="8803" h="28545">
                  <a:moveTo>
                    <a:pt x="3717" y="28545"/>
                  </a:moveTo>
                  <a:lnTo>
                    <a:pt x="1225" y="21905"/>
                  </a:lnTo>
                  <a:lnTo>
                    <a:pt x="0" y="14069"/>
                  </a:lnTo>
                  <a:lnTo>
                    <a:pt x="3162" y="7366"/>
                  </a:lnTo>
                  <a:lnTo>
                    <a:pt x="880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353252" y="5467544"/>
              <a:ext cx="57561" cy="26906"/>
            </a:xfrm>
            <a:custGeom>
              <a:avLst/>
              <a:gdLst/>
              <a:ahLst/>
              <a:cxnLst/>
              <a:rect l="0" t="0" r="0" b="0"/>
              <a:pathLst>
                <a:path w="57561" h="26906">
                  <a:moveTo>
                    <a:pt x="0" y="26906"/>
                  </a:moveTo>
                  <a:lnTo>
                    <a:pt x="1915" y="16369"/>
                  </a:lnTo>
                  <a:lnTo>
                    <a:pt x="7768" y="5645"/>
                  </a:lnTo>
                  <a:lnTo>
                    <a:pt x="17382" y="107"/>
                  </a:lnTo>
                  <a:lnTo>
                    <a:pt x="23674" y="0"/>
                  </a:lnTo>
                  <a:lnTo>
                    <a:pt x="30198" y="2431"/>
                  </a:lnTo>
                  <a:lnTo>
                    <a:pt x="37635" y="10589"/>
                  </a:lnTo>
                  <a:lnTo>
                    <a:pt x="42683" y="14870"/>
                  </a:lnTo>
                  <a:lnTo>
                    <a:pt x="49369" y="17148"/>
                  </a:lnTo>
                  <a:lnTo>
                    <a:pt x="57561" y="166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406241" y="4697592"/>
              <a:ext cx="18291" cy="5384"/>
            </a:xfrm>
            <a:custGeom>
              <a:avLst/>
              <a:gdLst/>
              <a:ahLst/>
              <a:cxnLst/>
              <a:rect l="0" t="0" r="0" b="0"/>
              <a:pathLst>
                <a:path w="18291" h="5384">
                  <a:moveTo>
                    <a:pt x="0" y="4197"/>
                  </a:moveTo>
                  <a:lnTo>
                    <a:pt x="1930" y="2612"/>
                  </a:lnTo>
                  <a:lnTo>
                    <a:pt x="7520" y="70"/>
                  </a:lnTo>
                  <a:lnTo>
                    <a:pt x="11845" y="0"/>
                  </a:lnTo>
                  <a:lnTo>
                    <a:pt x="15333" y="2403"/>
                  </a:lnTo>
                  <a:lnTo>
                    <a:pt x="18291" y="53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237423" y="5586045"/>
              <a:ext cx="19684" cy="20477"/>
            </a:xfrm>
            <a:custGeom>
              <a:avLst/>
              <a:gdLst/>
              <a:ahLst/>
              <a:cxnLst/>
              <a:rect l="0" t="0" r="0" b="0"/>
              <a:pathLst>
                <a:path w="19684" h="20477">
                  <a:moveTo>
                    <a:pt x="0" y="20477"/>
                  </a:moveTo>
                  <a:lnTo>
                    <a:pt x="9282" y="18554"/>
                  </a:lnTo>
                  <a:lnTo>
                    <a:pt x="16445" y="13716"/>
                  </a:lnTo>
                  <a:lnTo>
                    <a:pt x="19684" y="8626"/>
                  </a:lnTo>
                  <a:lnTo>
                    <a:pt x="19227" y="3784"/>
                  </a:lnTo>
                  <a:lnTo>
                    <a:pt x="170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916224" y="1939531"/>
              <a:ext cx="56164" cy="67369"/>
            </a:xfrm>
            <a:custGeom>
              <a:avLst/>
              <a:gdLst/>
              <a:ahLst/>
              <a:cxnLst/>
              <a:rect l="0" t="0" r="0" b="0"/>
              <a:pathLst>
                <a:path w="56164" h="67369">
                  <a:moveTo>
                    <a:pt x="0" y="67369"/>
                  </a:moveTo>
                  <a:lnTo>
                    <a:pt x="815" y="65573"/>
                  </a:lnTo>
                  <a:lnTo>
                    <a:pt x="2276" y="63150"/>
                  </a:lnTo>
                  <a:lnTo>
                    <a:pt x="4253" y="59397"/>
                  </a:lnTo>
                  <a:lnTo>
                    <a:pt x="6235" y="56468"/>
                  </a:lnTo>
                  <a:lnTo>
                    <a:pt x="7312" y="54638"/>
                  </a:lnTo>
                  <a:lnTo>
                    <a:pt x="9762" y="48772"/>
                  </a:lnTo>
                  <a:lnTo>
                    <a:pt x="11776" y="45038"/>
                  </a:lnTo>
                  <a:lnTo>
                    <a:pt x="11993" y="44758"/>
                  </a:lnTo>
                  <a:lnTo>
                    <a:pt x="18112" y="37874"/>
                  </a:lnTo>
                  <a:lnTo>
                    <a:pt x="19799" y="36055"/>
                  </a:lnTo>
                  <a:lnTo>
                    <a:pt x="22001" y="33745"/>
                  </a:lnTo>
                  <a:lnTo>
                    <a:pt x="24518" y="30323"/>
                  </a:lnTo>
                  <a:lnTo>
                    <a:pt x="26571" y="27890"/>
                  </a:lnTo>
                  <a:lnTo>
                    <a:pt x="30485" y="24294"/>
                  </a:lnTo>
                  <a:lnTo>
                    <a:pt x="37942" y="17747"/>
                  </a:lnTo>
                  <a:lnTo>
                    <a:pt x="38423" y="17227"/>
                  </a:lnTo>
                  <a:lnTo>
                    <a:pt x="43665" y="10984"/>
                  </a:lnTo>
                  <a:lnTo>
                    <a:pt x="46615" y="7921"/>
                  </a:lnTo>
                  <a:lnTo>
                    <a:pt x="50579" y="4376"/>
                  </a:lnTo>
                  <a:lnTo>
                    <a:pt x="51930" y="3227"/>
                  </a:lnTo>
                  <a:lnTo>
                    <a:pt x="561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3951018" y="4660132"/>
              <a:ext cx="66002" cy="11480"/>
            </a:xfrm>
            <a:custGeom>
              <a:avLst/>
              <a:gdLst/>
              <a:ahLst/>
              <a:cxnLst/>
              <a:rect l="0" t="0" r="0" b="0"/>
              <a:pathLst>
                <a:path w="66002" h="11480">
                  <a:moveTo>
                    <a:pt x="0" y="0"/>
                  </a:moveTo>
                  <a:lnTo>
                    <a:pt x="1312" y="1900"/>
                  </a:lnTo>
                  <a:lnTo>
                    <a:pt x="1965" y="2734"/>
                  </a:lnTo>
                  <a:lnTo>
                    <a:pt x="2212" y="2984"/>
                  </a:lnTo>
                  <a:lnTo>
                    <a:pt x="3596" y="4578"/>
                  </a:lnTo>
                  <a:lnTo>
                    <a:pt x="4791" y="5871"/>
                  </a:lnTo>
                  <a:lnTo>
                    <a:pt x="5527" y="6632"/>
                  </a:lnTo>
                  <a:lnTo>
                    <a:pt x="6611" y="7538"/>
                  </a:lnTo>
                  <a:lnTo>
                    <a:pt x="8352" y="8742"/>
                  </a:lnTo>
                  <a:lnTo>
                    <a:pt x="8972" y="9081"/>
                  </a:lnTo>
                  <a:lnTo>
                    <a:pt x="9930" y="9533"/>
                  </a:lnTo>
                  <a:lnTo>
                    <a:pt x="12198" y="10512"/>
                  </a:lnTo>
                  <a:lnTo>
                    <a:pt x="13877" y="11082"/>
                  </a:lnTo>
                  <a:lnTo>
                    <a:pt x="14566" y="11239"/>
                  </a:lnTo>
                  <a:lnTo>
                    <a:pt x="17038" y="11449"/>
                  </a:lnTo>
                  <a:lnTo>
                    <a:pt x="18096" y="11480"/>
                  </a:lnTo>
                  <a:lnTo>
                    <a:pt x="19152" y="11423"/>
                  </a:lnTo>
                  <a:lnTo>
                    <a:pt x="19506" y="11390"/>
                  </a:lnTo>
                  <a:lnTo>
                    <a:pt x="20886" y="11096"/>
                  </a:lnTo>
                  <a:lnTo>
                    <a:pt x="22901" y="10455"/>
                  </a:lnTo>
                  <a:lnTo>
                    <a:pt x="23548" y="10175"/>
                  </a:lnTo>
                  <a:lnTo>
                    <a:pt x="24803" y="9534"/>
                  </a:lnTo>
                  <a:lnTo>
                    <a:pt x="25117" y="9367"/>
                  </a:lnTo>
                  <a:lnTo>
                    <a:pt x="25708" y="8991"/>
                  </a:lnTo>
                  <a:lnTo>
                    <a:pt x="26850" y="8170"/>
                  </a:lnTo>
                  <a:lnTo>
                    <a:pt x="27958" y="7301"/>
                  </a:lnTo>
                  <a:lnTo>
                    <a:pt x="28533" y="6904"/>
                  </a:lnTo>
                  <a:lnTo>
                    <a:pt x="30478" y="5406"/>
                  </a:lnTo>
                  <a:lnTo>
                    <a:pt x="31054" y="5006"/>
                  </a:lnTo>
                  <a:lnTo>
                    <a:pt x="32240" y="4273"/>
                  </a:lnTo>
                  <a:lnTo>
                    <a:pt x="32861" y="3949"/>
                  </a:lnTo>
                  <a:lnTo>
                    <a:pt x="33510" y="3676"/>
                  </a:lnTo>
                  <a:lnTo>
                    <a:pt x="35817" y="2775"/>
                  </a:lnTo>
                  <a:lnTo>
                    <a:pt x="36487" y="2554"/>
                  </a:lnTo>
                  <a:lnTo>
                    <a:pt x="37184" y="2444"/>
                  </a:lnTo>
                  <a:lnTo>
                    <a:pt x="39658" y="2328"/>
                  </a:lnTo>
                  <a:lnTo>
                    <a:pt x="40011" y="2331"/>
                  </a:lnTo>
                  <a:lnTo>
                    <a:pt x="41401" y="2441"/>
                  </a:lnTo>
                  <a:lnTo>
                    <a:pt x="42101" y="2468"/>
                  </a:lnTo>
                  <a:lnTo>
                    <a:pt x="42445" y="2523"/>
                  </a:lnTo>
                  <a:lnTo>
                    <a:pt x="42783" y="2635"/>
                  </a:lnTo>
                  <a:lnTo>
                    <a:pt x="43471" y="2732"/>
                  </a:lnTo>
                  <a:lnTo>
                    <a:pt x="45405" y="3555"/>
                  </a:lnTo>
                  <a:lnTo>
                    <a:pt x="45996" y="3930"/>
                  </a:lnTo>
                  <a:lnTo>
                    <a:pt x="47529" y="4764"/>
                  </a:lnTo>
                  <a:lnTo>
                    <a:pt x="49497" y="5560"/>
                  </a:lnTo>
                  <a:lnTo>
                    <a:pt x="50526" y="5773"/>
                  </a:lnTo>
                  <a:lnTo>
                    <a:pt x="52609" y="6069"/>
                  </a:lnTo>
                  <a:lnTo>
                    <a:pt x="55421" y="6287"/>
                  </a:lnTo>
                  <a:lnTo>
                    <a:pt x="58604" y="6450"/>
                  </a:lnTo>
                  <a:lnTo>
                    <a:pt x="63911" y="6668"/>
                  </a:lnTo>
                  <a:lnTo>
                    <a:pt x="65308" y="6523"/>
                  </a:lnTo>
                  <a:lnTo>
                    <a:pt x="66002" y="64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596310" y="4511180"/>
              <a:ext cx="5538" cy="7000"/>
            </a:xfrm>
            <a:custGeom>
              <a:avLst/>
              <a:gdLst/>
              <a:ahLst/>
              <a:cxnLst/>
              <a:rect l="0" t="0" r="0" b="0"/>
              <a:pathLst>
                <a:path w="5538" h="7000">
                  <a:moveTo>
                    <a:pt x="0" y="7000"/>
                  </a:moveTo>
                  <a:lnTo>
                    <a:pt x="824" y="5122"/>
                  </a:lnTo>
                  <a:lnTo>
                    <a:pt x="55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4095187" y="4669310"/>
              <a:ext cx="69964" cy="44941"/>
            </a:xfrm>
            <a:custGeom>
              <a:avLst/>
              <a:gdLst/>
              <a:ahLst/>
              <a:cxnLst/>
              <a:rect l="0" t="0" r="0" b="0"/>
              <a:pathLst>
                <a:path w="69964" h="44941">
                  <a:moveTo>
                    <a:pt x="0" y="0"/>
                  </a:moveTo>
                  <a:lnTo>
                    <a:pt x="1145" y="137"/>
                  </a:lnTo>
                  <a:lnTo>
                    <a:pt x="2182" y="356"/>
                  </a:lnTo>
                  <a:lnTo>
                    <a:pt x="3163" y="727"/>
                  </a:lnTo>
                  <a:lnTo>
                    <a:pt x="4419" y="1349"/>
                  </a:lnTo>
                  <a:lnTo>
                    <a:pt x="5060" y="1628"/>
                  </a:lnTo>
                  <a:lnTo>
                    <a:pt x="5961" y="2181"/>
                  </a:lnTo>
                  <a:lnTo>
                    <a:pt x="6259" y="2372"/>
                  </a:lnTo>
                  <a:lnTo>
                    <a:pt x="7085" y="3021"/>
                  </a:lnTo>
                  <a:lnTo>
                    <a:pt x="7303" y="3290"/>
                  </a:lnTo>
                  <a:lnTo>
                    <a:pt x="8054" y="4005"/>
                  </a:lnTo>
                  <a:lnTo>
                    <a:pt x="8588" y="4447"/>
                  </a:lnTo>
                  <a:lnTo>
                    <a:pt x="10605" y="6341"/>
                  </a:lnTo>
                  <a:lnTo>
                    <a:pt x="11076" y="6851"/>
                  </a:lnTo>
                  <a:lnTo>
                    <a:pt x="11611" y="7301"/>
                  </a:lnTo>
                  <a:lnTo>
                    <a:pt x="11856" y="7546"/>
                  </a:lnTo>
                  <a:lnTo>
                    <a:pt x="12400" y="7977"/>
                  </a:lnTo>
                  <a:lnTo>
                    <a:pt x="12647" y="8219"/>
                  </a:lnTo>
                  <a:lnTo>
                    <a:pt x="13227" y="8615"/>
                  </a:lnTo>
                  <a:lnTo>
                    <a:pt x="16812" y="10879"/>
                  </a:lnTo>
                  <a:lnTo>
                    <a:pt x="17422" y="11214"/>
                  </a:lnTo>
                  <a:lnTo>
                    <a:pt x="18059" y="11494"/>
                  </a:lnTo>
                  <a:lnTo>
                    <a:pt x="18388" y="11606"/>
                  </a:lnTo>
                  <a:lnTo>
                    <a:pt x="19431" y="11756"/>
                  </a:lnTo>
                  <a:lnTo>
                    <a:pt x="20131" y="11736"/>
                  </a:lnTo>
                  <a:lnTo>
                    <a:pt x="20824" y="11651"/>
                  </a:lnTo>
                  <a:lnTo>
                    <a:pt x="21173" y="11597"/>
                  </a:lnTo>
                  <a:lnTo>
                    <a:pt x="21508" y="11495"/>
                  </a:lnTo>
                  <a:lnTo>
                    <a:pt x="22162" y="11239"/>
                  </a:lnTo>
                  <a:lnTo>
                    <a:pt x="22468" y="11068"/>
                  </a:lnTo>
                  <a:lnTo>
                    <a:pt x="22769" y="10881"/>
                  </a:lnTo>
                  <a:lnTo>
                    <a:pt x="23726" y="9851"/>
                  </a:lnTo>
                  <a:lnTo>
                    <a:pt x="26584" y="6272"/>
                  </a:lnTo>
                  <a:lnTo>
                    <a:pt x="27436" y="5655"/>
                  </a:lnTo>
                  <a:lnTo>
                    <a:pt x="28050" y="5308"/>
                  </a:lnTo>
                  <a:lnTo>
                    <a:pt x="29094" y="5168"/>
                  </a:lnTo>
                  <a:lnTo>
                    <a:pt x="29441" y="5246"/>
                  </a:lnTo>
                  <a:lnTo>
                    <a:pt x="30452" y="5556"/>
                  </a:lnTo>
                  <a:lnTo>
                    <a:pt x="30767" y="5718"/>
                  </a:lnTo>
                  <a:lnTo>
                    <a:pt x="31878" y="6574"/>
                  </a:lnTo>
                  <a:lnTo>
                    <a:pt x="34875" y="9537"/>
                  </a:lnTo>
                  <a:lnTo>
                    <a:pt x="35351" y="10052"/>
                  </a:lnTo>
                  <a:lnTo>
                    <a:pt x="35648" y="10246"/>
                  </a:lnTo>
                  <a:lnTo>
                    <a:pt x="36271" y="10571"/>
                  </a:lnTo>
                  <a:lnTo>
                    <a:pt x="36588" y="10725"/>
                  </a:lnTo>
                  <a:lnTo>
                    <a:pt x="37248" y="10976"/>
                  </a:lnTo>
                  <a:lnTo>
                    <a:pt x="37920" y="11188"/>
                  </a:lnTo>
                  <a:lnTo>
                    <a:pt x="38626" y="11242"/>
                  </a:lnTo>
                  <a:lnTo>
                    <a:pt x="39685" y="11279"/>
                  </a:lnTo>
                  <a:lnTo>
                    <a:pt x="40372" y="11189"/>
                  </a:lnTo>
                  <a:lnTo>
                    <a:pt x="42103" y="11078"/>
                  </a:lnTo>
                  <a:lnTo>
                    <a:pt x="43513" y="11106"/>
                  </a:lnTo>
                  <a:lnTo>
                    <a:pt x="44210" y="11080"/>
                  </a:lnTo>
                  <a:lnTo>
                    <a:pt x="45266" y="11156"/>
                  </a:lnTo>
                  <a:lnTo>
                    <a:pt x="45618" y="11202"/>
                  </a:lnTo>
                  <a:lnTo>
                    <a:pt x="46289" y="11392"/>
                  </a:lnTo>
                  <a:lnTo>
                    <a:pt x="46638" y="11442"/>
                  </a:lnTo>
                  <a:lnTo>
                    <a:pt x="47642" y="11745"/>
                  </a:lnTo>
                  <a:lnTo>
                    <a:pt x="48256" y="12099"/>
                  </a:lnTo>
                  <a:lnTo>
                    <a:pt x="50583" y="14226"/>
                  </a:lnTo>
                  <a:lnTo>
                    <a:pt x="50973" y="14802"/>
                  </a:lnTo>
                  <a:lnTo>
                    <a:pt x="51132" y="15111"/>
                  </a:lnTo>
                  <a:lnTo>
                    <a:pt x="51738" y="15961"/>
                  </a:lnTo>
                  <a:lnTo>
                    <a:pt x="53306" y="17834"/>
                  </a:lnTo>
                  <a:lnTo>
                    <a:pt x="53834" y="18291"/>
                  </a:lnTo>
                  <a:lnTo>
                    <a:pt x="54699" y="18883"/>
                  </a:lnTo>
                  <a:lnTo>
                    <a:pt x="55307" y="19234"/>
                  </a:lnTo>
                  <a:lnTo>
                    <a:pt x="56194" y="19801"/>
                  </a:lnTo>
                  <a:lnTo>
                    <a:pt x="57278" y="20708"/>
                  </a:lnTo>
                  <a:lnTo>
                    <a:pt x="58742" y="22227"/>
                  </a:lnTo>
                  <a:lnTo>
                    <a:pt x="58969" y="22495"/>
                  </a:lnTo>
                  <a:lnTo>
                    <a:pt x="59792" y="23635"/>
                  </a:lnTo>
                  <a:lnTo>
                    <a:pt x="60924" y="25425"/>
                  </a:lnTo>
                  <a:lnTo>
                    <a:pt x="63347" y="29693"/>
                  </a:lnTo>
                  <a:lnTo>
                    <a:pt x="64071" y="30898"/>
                  </a:lnTo>
                  <a:lnTo>
                    <a:pt x="64561" y="31824"/>
                  </a:lnTo>
                  <a:lnTo>
                    <a:pt x="68280" y="38182"/>
                  </a:lnTo>
                  <a:lnTo>
                    <a:pt x="68785" y="39492"/>
                  </a:lnTo>
                  <a:lnTo>
                    <a:pt x="69472" y="41860"/>
                  </a:lnTo>
                  <a:lnTo>
                    <a:pt x="69637" y="42540"/>
                  </a:lnTo>
                  <a:lnTo>
                    <a:pt x="69816" y="43567"/>
                  </a:lnTo>
                  <a:lnTo>
                    <a:pt x="69964" y="449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092116" y="4720891"/>
              <a:ext cx="263761" cy="45945"/>
            </a:xfrm>
            <a:custGeom>
              <a:avLst/>
              <a:gdLst/>
              <a:ahLst/>
              <a:cxnLst/>
              <a:rect l="0" t="0" r="0" b="0"/>
              <a:pathLst>
                <a:path w="263761" h="45945">
                  <a:moveTo>
                    <a:pt x="0" y="41245"/>
                  </a:moveTo>
                  <a:lnTo>
                    <a:pt x="611" y="41596"/>
                  </a:lnTo>
                  <a:lnTo>
                    <a:pt x="954" y="41654"/>
                  </a:lnTo>
                  <a:lnTo>
                    <a:pt x="1586" y="41967"/>
                  </a:lnTo>
                  <a:lnTo>
                    <a:pt x="2231" y="42239"/>
                  </a:lnTo>
                  <a:lnTo>
                    <a:pt x="5793" y="43648"/>
                  </a:lnTo>
                  <a:lnTo>
                    <a:pt x="6795" y="43924"/>
                  </a:lnTo>
                  <a:lnTo>
                    <a:pt x="7145" y="43926"/>
                  </a:lnTo>
                  <a:lnTo>
                    <a:pt x="7813" y="44062"/>
                  </a:lnTo>
                  <a:lnTo>
                    <a:pt x="9854" y="44354"/>
                  </a:lnTo>
                  <a:lnTo>
                    <a:pt x="10522" y="44518"/>
                  </a:lnTo>
                  <a:lnTo>
                    <a:pt x="11549" y="44671"/>
                  </a:lnTo>
                  <a:lnTo>
                    <a:pt x="11901" y="44677"/>
                  </a:lnTo>
                  <a:lnTo>
                    <a:pt x="12920" y="44891"/>
                  </a:lnTo>
                  <a:lnTo>
                    <a:pt x="14249" y="45338"/>
                  </a:lnTo>
                  <a:lnTo>
                    <a:pt x="15259" y="45610"/>
                  </a:lnTo>
                  <a:lnTo>
                    <a:pt x="15596" y="45691"/>
                  </a:lnTo>
                  <a:lnTo>
                    <a:pt x="15944" y="45720"/>
                  </a:lnTo>
                  <a:lnTo>
                    <a:pt x="16271" y="45844"/>
                  </a:lnTo>
                  <a:lnTo>
                    <a:pt x="16610" y="45905"/>
                  </a:lnTo>
                  <a:lnTo>
                    <a:pt x="16962" y="45945"/>
                  </a:lnTo>
                  <a:lnTo>
                    <a:pt x="18007" y="45850"/>
                  </a:lnTo>
                  <a:lnTo>
                    <a:pt x="19038" y="45685"/>
                  </a:lnTo>
                  <a:lnTo>
                    <a:pt x="20760" y="45470"/>
                  </a:lnTo>
                  <a:lnTo>
                    <a:pt x="21430" y="45343"/>
                  </a:lnTo>
                  <a:lnTo>
                    <a:pt x="21786" y="45330"/>
                  </a:lnTo>
                  <a:lnTo>
                    <a:pt x="22813" y="45163"/>
                  </a:lnTo>
                  <a:lnTo>
                    <a:pt x="23492" y="44996"/>
                  </a:lnTo>
                  <a:lnTo>
                    <a:pt x="24174" y="44881"/>
                  </a:lnTo>
                  <a:lnTo>
                    <a:pt x="24528" y="44861"/>
                  </a:lnTo>
                  <a:lnTo>
                    <a:pt x="26940" y="44481"/>
                  </a:lnTo>
                  <a:lnTo>
                    <a:pt x="27955" y="44236"/>
                  </a:lnTo>
                  <a:lnTo>
                    <a:pt x="29939" y="43645"/>
                  </a:lnTo>
                  <a:lnTo>
                    <a:pt x="30269" y="43530"/>
                  </a:lnTo>
                  <a:lnTo>
                    <a:pt x="30881" y="43197"/>
                  </a:lnTo>
                  <a:lnTo>
                    <a:pt x="31505" y="42910"/>
                  </a:lnTo>
                  <a:lnTo>
                    <a:pt x="36919" y="38973"/>
                  </a:lnTo>
                  <a:lnTo>
                    <a:pt x="37185" y="38740"/>
                  </a:lnTo>
                  <a:lnTo>
                    <a:pt x="37676" y="38241"/>
                  </a:lnTo>
                  <a:lnTo>
                    <a:pt x="39351" y="36441"/>
                  </a:lnTo>
                  <a:lnTo>
                    <a:pt x="39854" y="35947"/>
                  </a:lnTo>
                  <a:lnTo>
                    <a:pt x="41478" y="34591"/>
                  </a:lnTo>
                  <a:lnTo>
                    <a:pt x="44374" y="32577"/>
                  </a:lnTo>
                  <a:lnTo>
                    <a:pt x="47102" y="30989"/>
                  </a:lnTo>
                  <a:lnTo>
                    <a:pt x="47415" y="30827"/>
                  </a:lnTo>
                  <a:lnTo>
                    <a:pt x="48402" y="30443"/>
                  </a:lnTo>
                  <a:lnTo>
                    <a:pt x="48748" y="30401"/>
                  </a:lnTo>
                  <a:lnTo>
                    <a:pt x="49422" y="30222"/>
                  </a:lnTo>
                  <a:lnTo>
                    <a:pt x="50792" y="30019"/>
                  </a:lnTo>
                  <a:lnTo>
                    <a:pt x="51449" y="29810"/>
                  </a:lnTo>
                  <a:lnTo>
                    <a:pt x="52117" y="29637"/>
                  </a:lnTo>
                  <a:lnTo>
                    <a:pt x="53853" y="29512"/>
                  </a:lnTo>
                  <a:lnTo>
                    <a:pt x="54551" y="29487"/>
                  </a:lnTo>
                  <a:lnTo>
                    <a:pt x="55237" y="29400"/>
                  </a:lnTo>
                  <a:lnTo>
                    <a:pt x="55935" y="29380"/>
                  </a:lnTo>
                  <a:lnTo>
                    <a:pt x="56278" y="29336"/>
                  </a:lnTo>
                  <a:lnTo>
                    <a:pt x="60480" y="29239"/>
                  </a:lnTo>
                  <a:lnTo>
                    <a:pt x="64004" y="29340"/>
                  </a:lnTo>
                  <a:lnTo>
                    <a:pt x="67189" y="29530"/>
                  </a:lnTo>
                  <a:lnTo>
                    <a:pt x="67879" y="29635"/>
                  </a:lnTo>
                  <a:lnTo>
                    <a:pt x="69248" y="29911"/>
                  </a:lnTo>
                  <a:lnTo>
                    <a:pt x="70221" y="30299"/>
                  </a:lnTo>
                  <a:lnTo>
                    <a:pt x="71173" y="30735"/>
                  </a:lnTo>
                  <a:lnTo>
                    <a:pt x="74931" y="32570"/>
                  </a:lnTo>
                  <a:lnTo>
                    <a:pt x="75593" y="32755"/>
                  </a:lnTo>
                  <a:lnTo>
                    <a:pt x="76863" y="33309"/>
                  </a:lnTo>
                  <a:lnTo>
                    <a:pt x="77513" y="33536"/>
                  </a:lnTo>
                  <a:lnTo>
                    <a:pt x="77847" y="33618"/>
                  </a:lnTo>
                  <a:lnTo>
                    <a:pt x="78535" y="33725"/>
                  </a:lnTo>
                  <a:lnTo>
                    <a:pt x="80285" y="33706"/>
                  </a:lnTo>
                  <a:lnTo>
                    <a:pt x="80916" y="33410"/>
                  </a:lnTo>
                  <a:lnTo>
                    <a:pt x="81815" y="32860"/>
                  </a:lnTo>
                  <a:lnTo>
                    <a:pt x="82888" y="31984"/>
                  </a:lnTo>
                  <a:lnTo>
                    <a:pt x="83183" y="31793"/>
                  </a:lnTo>
                  <a:lnTo>
                    <a:pt x="83449" y="31576"/>
                  </a:lnTo>
                  <a:lnTo>
                    <a:pt x="83690" y="31334"/>
                  </a:lnTo>
                  <a:lnTo>
                    <a:pt x="83999" y="31157"/>
                  </a:lnTo>
                  <a:lnTo>
                    <a:pt x="84997" y="30879"/>
                  </a:lnTo>
                  <a:lnTo>
                    <a:pt x="88406" y="30200"/>
                  </a:lnTo>
                  <a:lnTo>
                    <a:pt x="88741" y="30108"/>
                  </a:lnTo>
                  <a:lnTo>
                    <a:pt x="89429" y="29997"/>
                  </a:lnTo>
                  <a:lnTo>
                    <a:pt x="90099" y="29814"/>
                  </a:lnTo>
                  <a:lnTo>
                    <a:pt x="92150" y="29413"/>
                  </a:lnTo>
                  <a:lnTo>
                    <a:pt x="92498" y="29369"/>
                  </a:lnTo>
                  <a:lnTo>
                    <a:pt x="92823" y="29242"/>
                  </a:lnTo>
                  <a:lnTo>
                    <a:pt x="93505" y="29116"/>
                  </a:lnTo>
                  <a:lnTo>
                    <a:pt x="94167" y="28920"/>
                  </a:lnTo>
                  <a:lnTo>
                    <a:pt x="94507" y="28858"/>
                  </a:lnTo>
                  <a:lnTo>
                    <a:pt x="95176" y="28667"/>
                  </a:lnTo>
                  <a:lnTo>
                    <a:pt x="95825" y="28440"/>
                  </a:lnTo>
                  <a:lnTo>
                    <a:pt x="96170" y="28407"/>
                  </a:lnTo>
                  <a:lnTo>
                    <a:pt x="96492" y="28290"/>
                  </a:lnTo>
                  <a:lnTo>
                    <a:pt x="97159" y="28141"/>
                  </a:lnTo>
                  <a:lnTo>
                    <a:pt x="97473" y="27996"/>
                  </a:lnTo>
                  <a:lnTo>
                    <a:pt x="98472" y="27730"/>
                  </a:lnTo>
                  <a:lnTo>
                    <a:pt x="98816" y="27698"/>
                  </a:lnTo>
                  <a:lnTo>
                    <a:pt x="99826" y="27499"/>
                  </a:lnTo>
                  <a:lnTo>
                    <a:pt x="100832" y="27249"/>
                  </a:lnTo>
                  <a:lnTo>
                    <a:pt x="101483" y="27018"/>
                  </a:lnTo>
                  <a:lnTo>
                    <a:pt x="102820" y="26705"/>
                  </a:lnTo>
                  <a:lnTo>
                    <a:pt x="103137" y="26561"/>
                  </a:lnTo>
                  <a:lnTo>
                    <a:pt x="103468" y="26474"/>
                  </a:lnTo>
                  <a:lnTo>
                    <a:pt x="103808" y="26429"/>
                  </a:lnTo>
                  <a:lnTo>
                    <a:pt x="105101" y="25984"/>
                  </a:lnTo>
                  <a:lnTo>
                    <a:pt x="106097" y="25738"/>
                  </a:lnTo>
                  <a:lnTo>
                    <a:pt x="107102" y="25540"/>
                  </a:lnTo>
                  <a:lnTo>
                    <a:pt x="107447" y="25514"/>
                  </a:lnTo>
                  <a:lnTo>
                    <a:pt x="108113" y="25341"/>
                  </a:lnTo>
                  <a:lnTo>
                    <a:pt x="108454" y="25289"/>
                  </a:lnTo>
                  <a:lnTo>
                    <a:pt x="110149" y="24925"/>
                  </a:lnTo>
                  <a:lnTo>
                    <a:pt x="111177" y="24753"/>
                  </a:lnTo>
                  <a:lnTo>
                    <a:pt x="111851" y="24588"/>
                  </a:lnTo>
                  <a:lnTo>
                    <a:pt x="112204" y="24576"/>
                  </a:lnTo>
                  <a:lnTo>
                    <a:pt x="112878" y="24407"/>
                  </a:lnTo>
                  <a:lnTo>
                    <a:pt x="114257" y="24195"/>
                  </a:lnTo>
                  <a:lnTo>
                    <a:pt x="115270" y="23957"/>
                  </a:lnTo>
                  <a:lnTo>
                    <a:pt x="116264" y="23662"/>
                  </a:lnTo>
                  <a:lnTo>
                    <a:pt x="119107" y="22284"/>
                  </a:lnTo>
                  <a:lnTo>
                    <a:pt x="119381" y="22059"/>
                  </a:lnTo>
                  <a:lnTo>
                    <a:pt x="119787" y="21495"/>
                  </a:lnTo>
                  <a:lnTo>
                    <a:pt x="119950" y="21189"/>
                  </a:lnTo>
                  <a:lnTo>
                    <a:pt x="120117" y="20533"/>
                  </a:lnTo>
                  <a:lnTo>
                    <a:pt x="120132" y="20192"/>
                  </a:lnTo>
                  <a:lnTo>
                    <a:pt x="120513" y="18554"/>
                  </a:lnTo>
                  <a:lnTo>
                    <a:pt x="120861" y="17941"/>
                  </a:lnTo>
                  <a:lnTo>
                    <a:pt x="121118" y="17704"/>
                  </a:lnTo>
                  <a:lnTo>
                    <a:pt x="121401" y="17509"/>
                  </a:lnTo>
                  <a:lnTo>
                    <a:pt x="121746" y="17452"/>
                  </a:lnTo>
                  <a:lnTo>
                    <a:pt x="122101" y="17440"/>
                  </a:lnTo>
                  <a:lnTo>
                    <a:pt x="122445" y="17490"/>
                  </a:lnTo>
                  <a:lnTo>
                    <a:pt x="122783" y="17584"/>
                  </a:lnTo>
                  <a:lnTo>
                    <a:pt x="123412" y="17867"/>
                  </a:lnTo>
                  <a:lnTo>
                    <a:pt x="123705" y="18063"/>
                  </a:lnTo>
                  <a:lnTo>
                    <a:pt x="124452" y="18802"/>
                  </a:lnTo>
                  <a:lnTo>
                    <a:pt x="124679" y="19065"/>
                  </a:lnTo>
                  <a:lnTo>
                    <a:pt x="128591" y="23057"/>
                  </a:lnTo>
                  <a:lnTo>
                    <a:pt x="129049" y="23579"/>
                  </a:lnTo>
                  <a:lnTo>
                    <a:pt x="129308" y="23819"/>
                  </a:lnTo>
                  <a:lnTo>
                    <a:pt x="129610" y="24004"/>
                  </a:lnTo>
                  <a:lnTo>
                    <a:pt x="130240" y="24296"/>
                  </a:lnTo>
                  <a:lnTo>
                    <a:pt x="131251" y="24605"/>
                  </a:lnTo>
                  <a:lnTo>
                    <a:pt x="131597" y="24672"/>
                  </a:lnTo>
                  <a:lnTo>
                    <a:pt x="131941" y="24702"/>
                  </a:lnTo>
                  <a:lnTo>
                    <a:pt x="132295" y="24670"/>
                  </a:lnTo>
                  <a:lnTo>
                    <a:pt x="132948" y="24429"/>
                  </a:lnTo>
                  <a:lnTo>
                    <a:pt x="134551" y="23762"/>
                  </a:lnTo>
                  <a:lnTo>
                    <a:pt x="135207" y="23525"/>
                  </a:lnTo>
                  <a:lnTo>
                    <a:pt x="136170" y="23120"/>
                  </a:lnTo>
                  <a:lnTo>
                    <a:pt x="136475" y="22955"/>
                  </a:lnTo>
                  <a:lnTo>
                    <a:pt x="137147" y="22745"/>
                  </a:lnTo>
                  <a:lnTo>
                    <a:pt x="140441" y="21596"/>
                  </a:lnTo>
                  <a:lnTo>
                    <a:pt x="141834" y="21366"/>
                  </a:lnTo>
                  <a:lnTo>
                    <a:pt x="142531" y="21301"/>
                  </a:lnTo>
                  <a:lnTo>
                    <a:pt x="143586" y="21441"/>
                  </a:lnTo>
                  <a:lnTo>
                    <a:pt x="144612" y="21673"/>
                  </a:lnTo>
                  <a:lnTo>
                    <a:pt x="144943" y="21778"/>
                  </a:lnTo>
                  <a:lnTo>
                    <a:pt x="147359" y="22177"/>
                  </a:lnTo>
                  <a:lnTo>
                    <a:pt x="148711" y="22491"/>
                  </a:lnTo>
                  <a:lnTo>
                    <a:pt x="149026" y="22628"/>
                  </a:lnTo>
                  <a:lnTo>
                    <a:pt x="150035" y="22881"/>
                  </a:lnTo>
                  <a:lnTo>
                    <a:pt x="151054" y="23068"/>
                  </a:lnTo>
                  <a:lnTo>
                    <a:pt x="151406" y="23092"/>
                  </a:lnTo>
                  <a:lnTo>
                    <a:pt x="153779" y="23579"/>
                  </a:lnTo>
                  <a:lnTo>
                    <a:pt x="154132" y="23610"/>
                  </a:lnTo>
                  <a:lnTo>
                    <a:pt x="156158" y="24073"/>
                  </a:lnTo>
                  <a:lnTo>
                    <a:pt x="156806" y="24296"/>
                  </a:lnTo>
                  <a:lnTo>
                    <a:pt x="158531" y="24568"/>
                  </a:lnTo>
                  <a:lnTo>
                    <a:pt x="165489" y="25427"/>
                  </a:lnTo>
                  <a:lnTo>
                    <a:pt x="166099" y="25469"/>
                  </a:lnTo>
                  <a:lnTo>
                    <a:pt x="166429" y="25339"/>
                  </a:lnTo>
                  <a:lnTo>
                    <a:pt x="167113" y="25212"/>
                  </a:lnTo>
                  <a:lnTo>
                    <a:pt x="167437" y="25076"/>
                  </a:lnTo>
                  <a:lnTo>
                    <a:pt x="169199" y="23955"/>
                  </a:lnTo>
                  <a:lnTo>
                    <a:pt x="169759" y="23543"/>
                  </a:lnTo>
                  <a:lnTo>
                    <a:pt x="171513" y="22417"/>
                  </a:lnTo>
                  <a:lnTo>
                    <a:pt x="172995" y="21528"/>
                  </a:lnTo>
                  <a:lnTo>
                    <a:pt x="173318" y="21393"/>
                  </a:lnTo>
                  <a:lnTo>
                    <a:pt x="174237" y="20911"/>
                  </a:lnTo>
                  <a:lnTo>
                    <a:pt x="174821" y="20542"/>
                  </a:lnTo>
                  <a:lnTo>
                    <a:pt x="175447" y="20239"/>
                  </a:lnTo>
                  <a:lnTo>
                    <a:pt x="175738" y="20054"/>
                  </a:lnTo>
                  <a:lnTo>
                    <a:pt x="177580" y="19082"/>
                  </a:lnTo>
                  <a:lnTo>
                    <a:pt x="178217" y="18795"/>
                  </a:lnTo>
                  <a:lnTo>
                    <a:pt x="178550" y="18698"/>
                  </a:lnTo>
                  <a:lnTo>
                    <a:pt x="178894" y="18624"/>
                  </a:lnTo>
                  <a:lnTo>
                    <a:pt x="179240" y="18631"/>
                  </a:lnTo>
                  <a:lnTo>
                    <a:pt x="179580" y="18554"/>
                  </a:lnTo>
                  <a:lnTo>
                    <a:pt x="179935" y="18563"/>
                  </a:lnTo>
                  <a:lnTo>
                    <a:pt x="180285" y="18599"/>
                  </a:lnTo>
                  <a:lnTo>
                    <a:pt x="181300" y="18854"/>
                  </a:lnTo>
                  <a:lnTo>
                    <a:pt x="181954" y="19080"/>
                  </a:lnTo>
                  <a:lnTo>
                    <a:pt x="182633" y="19236"/>
                  </a:lnTo>
                  <a:lnTo>
                    <a:pt x="184364" y="19551"/>
                  </a:lnTo>
                  <a:lnTo>
                    <a:pt x="185385" y="19796"/>
                  </a:lnTo>
                  <a:lnTo>
                    <a:pt x="187381" y="20413"/>
                  </a:lnTo>
                  <a:lnTo>
                    <a:pt x="190001" y="21326"/>
                  </a:lnTo>
                  <a:lnTo>
                    <a:pt x="190639" y="21599"/>
                  </a:lnTo>
                  <a:lnTo>
                    <a:pt x="192604" y="22270"/>
                  </a:lnTo>
                  <a:lnTo>
                    <a:pt x="193244" y="22534"/>
                  </a:lnTo>
                  <a:lnTo>
                    <a:pt x="193908" y="22733"/>
                  </a:lnTo>
                  <a:lnTo>
                    <a:pt x="198763" y="24616"/>
                  </a:lnTo>
                  <a:lnTo>
                    <a:pt x="201649" y="25836"/>
                  </a:lnTo>
                  <a:lnTo>
                    <a:pt x="202307" y="26056"/>
                  </a:lnTo>
                  <a:lnTo>
                    <a:pt x="203899" y="26739"/>
                  </a:lnTo>
                  <a:lnTo>
                    <a:pt x="204526" y="27037"/>
                  </a:lnTo>
                  <a:lnTo>
                    <a:pt x="204861" y="27145"/>
                  </a:lnTo>
                  <a:lnTo>
                    <a:pt x="205206" y="27218"/>
                  </a:lnTo>
                  <a:lnTo>
                    <a:pt x="206963" y="27411"/>
                  </a:lnTo>
                  <a:lnTo>
                    <a:pt x="207655" y="27340"/>
                  </a:lnTo>
                  <a:lnTo>
                    <a:pt x="208333" y="27179"/>
                  </a:lnTo>
                  <a:lnTo>
                    <a:pt x="209010" y="26979"/>
                  </a:lnTo>
                  <a:lnTo>
                    <a:pt x="209673" y="26729"/>
                  </a:lnTo>
                  <a:lnTo>
                    <a:pt x="211193" y="25920"/>
                  </a:lnTo>
                  <a:lnTo>
                    <a:pt x="211741" y="25506"/>
                  </a:lnTo>
                  <a:lnTo>
                    <a:pt x="212067" y="25371"/>
                  </a:lnTo>
                  <a:lnTo>
                    <a:pt x="212924" y="24787"/>
                  </a:lnTo>
                  <a:lnTo>
                    <a:pt x="213179" y="24552"/>
                  </a:lnTo>
                  <a:lnTo>
                    <a:pt x="214012" y="23942"/>
                  </a:lnTo>
                  <a:lnTo>
                    <a:pt x="214600" y="23582"/>
                  </a:lnTo>
                  <a:lnTo>
                    <a:pt x="217356" y="21539"/>
                  </a:lnTo>
                  <a:lnTo>
                    <a:pt x="217920" y="21148"/>
                  </a:lnTo>
                  <a:lnTo>
                    <a:pt x="218518" y="20801"/>
                  </a:lnTo>
                  <a:lnTo>
                    <a:pt x="219630" y="19991"/>
                  </a:lnTo>
                  <a:lnTo>
                    <a:pt x="220523" y="19456"/>
                  </a:lnTo>
                  <a:lnTo>
                    <a:pt x="220857" y="19336"/>
                  </a:lnTo>
                  <a:lnTo>
                    <a:pt x="222209" y="18995"/>
                  </a:lnTo>
                  <a:lnTo>
                    <a:pt x="222899" y="18918"/>
                  </a:lnTo>
                  <a:lnTo>
                    <a:pt x="223956" y="18900"/>
                  </a:lnTo>
                  <a:lnTo>
                    <a:pt x="226073" y="18999"/>
                  </a:lnTo>
                  <a:lnTo>
                    <a:pt x="228519" y="19275"/>
                  </a:lnTo>
                  <a:lnTo>
                    <a:pt x="232047" y="19488"/>
                  </a:lnTo>
                  <a:lnTo>
                    <a:pt x="233796" y="19423"/>
                  </a:lnTo>
                  <a:lnTo>
                    <a:pt x="234480" y="19285"/>
                  </a:lnTo>
                  <a:lnTo>
                    <a:pt x="234817" y="19186"/>
                  </a:lnTo>
                  <a:lnTo>
                    <a:pt x="235469" y="18944"/>
                  </a:lnTo>
                  <a:lnTo>
                    <a:pt x="236793" y="18544"/>
                  </a:lnTo>
                  <a:lnTo>
                    <a:pt x="237781" y="18193"/>
                  </a:lnTo>
                  <a:lnTo>
                    <a:pt x="239323" y="17343"/>
                  </a:lnTo>
                  <a:lnTo>
                    <a:pt x="240803" y="16427"/>
                  </a:lnTo>
                  <a:lnTo>
                    <a:pt x="241380" y="16039"/>
                  </a:lnTo>
                  <a:lnTo>
                    <a:pt x="242498" y="15216"/>
                  </a:lnTo>
                  <a:lnTo>
                    <a:pt x="242738" y="14966"/>
                  </a:lnTo>
                  <a:lnTo>
                    <a:pt x="243008" y="14753"/>
                  </a:lnTo>
                  <a:lnTo>
                    <a:pt x="243308" y="14579"/>
                  </a:lnTo>
                  <a:lnTo>
                    <a:pt x="243823" y="14128"/>
                  </a:lnTo>
                  <a:lnTo>
                    <a:pt x="244675" y="13536"/>
                  </a:lnTo>
                  <a:lnTo>
                    <a:pt x="245210" y="13107"/>
                  </a:lnTo>
                  <a:lnTo>
                    <a:pt x="248689" y="10812"/>
                  </a:lnTo>
                  <a:lnTo>
                    <a:pt x="251449" y="9269"/>
                  </a:lnTo>
                  <a:lnTo>
                    <a:pt x="252407" y="8839"/>
                  </a:lnTo>
                  <a:lnTo>
                    <a:pt x="253079" y="8625"/>
                  </a:lnTo>
                  <a:lnTo>
                    <a:pt x="253423" y="8575"/>
                  </a:lnTo>
                  <a:lnTo>
                    <a:pt x="254092" y="8366"/>
                  </a:lnTo>
                  <a:lnTo>
                    <a:pt x="256643" y="7149"/>
                  </a:lnTo>
                  <a:lnTo>
                    <a:pt x="256940" y="6959"/>
                  </a:lnTo>
                  <a:lnTo>
                    <a:pt x="257227" y="6752"/>
                  </a:lnTo>
                  <a:lnTo>
                    <a:pt x="261366" y="2891"/>
                  </a:lnTo>
                  <a:lnTo>
                    <a:pt x="261829" y="2358"/>
                  </a:lnTo>
                  <a:lnTo>
                    <a:pt x="263341" y="400"/>
                  </a:lnTo>
                  <a:lnTo>
                    <a:pt x="2637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096199" y="5628135"/>
              <a:ext cx="19070" cy="4327"/>
            </a:xfrm>
            <a:custGeom>
              <a:avLst/>
              <a:gdLst/>
              <a:ahLst/>
              <a:cxnLst/>
              <a:rect l="0" t="0" r="0" b="0"/>
              <a:pathLst>
                <a:path w="19070" h="4327">
                  <a:moveTo>
                    <a:pt x="0" y="4327"/>
                  </a:moveTo>
                  <a:lnTo>
                    <a:pt x="9036" y="2395"/>
                  </a:lnTo>
                  <a:lnTo>
                    <a:pt x="14499" y="717"/>
                  </a:lnTo>
                  <a:lnTo>
                    <a:pt x="1907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455107" y="4656303"/>
              <a:ext cx="9797" cy="6517"/>
            </a:xfrm>
            <a:custGeom>
              <a:avLst/>
              <a:gdLst/>
              <a:ahLst/>
              <a:cxnLst/>
              <a:rect l="0" t="0" r="0" b="0"/>
              <a:pathLst>
                <a:path w="9797" h="6517">
                  <a:moveTo>
                    <a:pt x="0" y="6517"/>
                  </a:moveTo>
                  <a:lnTo>
                    <a:pt x="721" y="5760"/>
                  </a:lnTo>
                  <a:lnTo>
                    <a:pt x="8232" y="1090"/>
                  </a:lnTo>
                  <a:lnTo>
                    <a:pt x="97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836225" y="4829557"/>
              <a:ext cx="29646" cy="47242"/>
            </a:xfrm>
            <a:custGeom>
              <a:avLst/>
              <a:gdLst/>
              <a:ahLst/>
              <a:cxnLst/>
              <a:rect l="0" t="0" r="0" b="0"/>
              <a:pathLst>
                <a:path w="29646" h="47242">
                  <a:moveTo>
                    <a:pt x="0" y="47242"/>
                  </a:moveTo>
                  <a:lnTo>
                    <a:pt x="1775" y="43721"/>
                  </a:lnTo>
                  <a:lnTo>
                    <a:pt x="3936" y="39662"/>
                  </a:lnTo>
                  <a:lnTo>
                    <a:pt x="4453" y="38736"/>
                  </a:lnTo>
                  <a:lnTo>
                    <a:pt x="5022" y="37843"/>
                  </a:lnTo>
                  <a:lnTo>
                    <a:pt x="6663" y="35542"/>
                  </a:lnTo>
                  <a:lnTo>
                    <a:pt x="10062" y="31013"/>
                  </a:lnTo>
                  <a:lnTo>
                    <a:pt x="17922" y="20113"/>
                  </a:lnTo>
                  <a:lnTo>
                    <a:pt x="19194" y="18415"/>
                  </a:lnTo>
                  <a:lnTo>
                    <a:pt x="20926" y="16177"/>
                  </a:lnTo>
                  <a:lnTo>
                    <a:pt x="22155" y="14029"/>
                  </a:lnTo>
                  <a:lnTo>
                    <a:pt x="23176" y="12171"/>
                  </a:lnTo>
                  <a:lnTo>
                    <a:pt x="2964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594341" y="4518180"/>
              <a:ext cx="1969" cy="3593"/>
            </a:xfrm>
            <a:custGeom>
              <a:avLst/>
              <a:gdLst/>
              <a:ahLst/>
              <a:cxnLst/>
              <a:rect l="0" t="0" r="0" b="0"/>
              <a:pathLst>
                <a:path w="1969" h="3593">
                  <a:moveTo>
                    <a:pt x="0" y="3593"/>
                  </a:moveTo>
                  <a:lnTo>
                    <a:pt x="533" y="3270"/>
                  </a:lnTo>
                  <a:lnTo>
                    <a:pt x="19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4922762" y="5945110"/>
              <a:ext cx="93" cy="2966"/>
            </a:xfrm>
            <a:custGeom>
              <a:avLst/>
              <a:gdLst/>
              <a:ahLst/>
              <a:cxnLst/>
              <a:rect l="0" t="0" r="0" b="0"/>
              <a:pathLst>
                <a:path w="93" h="2966">
                  <a:moveTo>
                    <a:pt x="0" y="2966"/>
                  </a:moveTo>
                  <a:lnTo>
                    <a:pt x="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249677" y="5581186"/>
              <a:ext cx="4760" cy="4859"/>
            </a:xfrm>
            <a:custGeom>
              <a:avLst/>
              <a:gdLst/>
              <a:ahLst/>
              <a:cxnLst/>
              <a:rect l="0" t="0" r="0" b="0"/>
              <a:pathLst>
                <a:path w="4760" h="4859">
                  <a:moveTo>
                    <a:pt x="4760" y="48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358390" y="4709172"/>
              <a:ext cx="17106" cy="6576"/>
            </a:xfrm>
            <a:custGeom>
              <a:avLst/>
              <a:gdLst/>
              <a:ahLst/>
              <a:cxnLst/>
              <a:rect l="0" t="0" r="0" b="0"/>
              <a:pathLst>
                <a:path w="17106" h="6576">
                  <a:moveTo>
                    <a:pt x="0" y="6576"/>
                  </a:moveTo>
                  <a:lnTo>
                    <a:pt x="754" y="5034"/>
                  </a:lnTo>
                  <a:lnTo>
                    <a:pt x="8172" y="1527"/>
                  </a:lnTo>
                  <a:lnTo>
                    <a:pt x="1710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4413558" y="4796574"/>
              <a:ext cx="51612" cy="11888"/>
            </a:xfrm>
            <a:custGeom>
              <a:avLst/>
              <a:gdLst/>
              <a:ahLst/>
              <a:cxnLst/>
              <a:rect l="0" t="0" r="0" b="0"/>
              <a:pathLst>
                <a:path w="51612" h="11888">
                  <a:moveTo>
                    <a:pt x="0" y="0"/>
                  </a:moveTo>
                  <a:lnTo>
                    <a:pt x="1704" y="464"/>
                  </a:lnTo>
                  <a:lnTo>
                    <a:pt x="5039" y="1669"/>
                  </a:lnTo>
                  <a:lnTo>
                    <a:pt x="6026" y="2067"/>
                  </a:lnTo>
                  <a:lnTo>
                    <a:pt x="7628" y="2806"/>
                  </a:lnTo>
                  <a:lnTo>
                    <a:pt x="7972" y="2736"/>
                  </a:lnTo>
                  <a:lnTo>
                    <a:pt x="9031" y="2634"/>
                  </a:lnTo>
                  <a:lnTo>
                    <a:pt x="10449" y="2573"/>
                  </a:lnTo>
                  <a:lnTo>
                    <a:pt x="11513" y="2602"/>
                  </a:lnTo>
                  <a:lnTo>
                    <a:pt x="12926" y="2729"/>
                  </a:lnTo>
                  <a:lnTo>
                    <a:pt x="13975" y="2911"/>
                  </a:lnTo>
                  <a:lnTo>
                    <a:pt x="14664" y="3079"/>
                  </a:lnTo>
                  <a:lnTo>
                    <a:pt x="17038" y="3806"/>
                  </a:lnTo>
                  <a:lnTo>
                    <a:pt x="17705" y="4047"/>
                  </a:lnTo>
                  <a:lnTo>
                    <a:pt x="18669" y="4494"/>
                  </a:lnTo>
                  <a:lnTo>
                    <a:pt x="19583" y="5037"/>
                  </a:lnTo>
                  <a:lnTo>
                    <a:pt x="21329" y="6250"/>
                  </a:lnTo>
                  <a:lnTo>
                    <a:pt x="22401" y="7174"/>
                  </a:lnTo>
                  <a:lnTo>
                    <a:pt x="24529" y="8441"/>
                  </a:lnTo>
                  <a:lnTo>
                    <a:pt x="25706" y="9230"/>
                  </a:lnTo>
                  <a:lnTo>
                    <a:pt x="26850" y="10061"/>
                  </a:lnTo>
                  <a:lnTo>
                    <a:pt x="27478" y="10390"/>
                  </a:lnTo>
                  <a:lnTo>
                    <a:pt x="29939" y="11787"/>
                  </a:lnTo>
                  <a:lnTo>
                    <a:pt x="30644" y="11879"/>
                  </a:lnTo>
                  <a:lnTo>
                    <a:pt x="30973" y="11888"/>
                  </a:lnTo>
                  <a:lnTo>
                    <a:pt x="31543" y="10993"/>
                  </a:lnTo>
                  <a:lnTo>
                    <a:pt x="32145" y="10118"/>
                  </a:lnTo>
                  <a:lnTo>
                    <a:pt x="33221" y="8716"/>
                  </a:lnTo>
                  <a:lnTo>
                    <a:pt x="34873" y="6871"/>
                  </a:lnTo>
                  <a:lnTo>
                    <a:pt x="36114" y="5610"/>
                  </a:lnTo>
                  <a:lnTo>
                    <a:pt x="36635" y="5133"/>
                  </a:lnTo>
                  <a:lnTo>
                    <a:pt x="38331" y="3855"/>
                  </a:lnTo>
                  <a:lnTo>
                    <a:pt x="38633" y="3668"/>
                  </a:lnTo>
                  <a:lnTo>
                    <a:pt x="38951" y="3514"/>
                  </a:lnTo>
                  <a:lnTo>
                    <a:pt x="39287" y="3396"/>
                  </a:lnTo>
                  <a:lnTo>
                    <a:pt x="39634" y="3325"/>
                  </a:lnTo>
                  <a:lnTo>
                    <a:pt x="39988" y="3326"/>
                  </a:lnTo>
                  <a:lnTo>
                    <a:pt x="44224" y="3595"/>
                  </a:lnTo>
                  <a:lnTo>
                    <a:pt x="45992" y="3520"/>
                  </a:lnTo>
                  <a:lnTo>
                    <a:pt x="46701" y="3518"/>
                  </a:lnTo>
                  <a:lnTo>
                    <a:pt x="47749" y="3698"/>
                  </a:lnTo>
                  <a:lnTo>
                    <a:pt x="49144" y="3853"/>
                  </a:lnTo>
                  <a:lnTo>
                    <a:pt x="49421" y="4088"/>
                  </a:lnTo>
                  <a:lnTo>
                    <a:pt x="49721" y="4160"/>
                  </a:lnTo>
                  <a:lnTo>
                    <a:pt x="50063" y="3991"/>
                  </a:lnTo>
                  <a:lnTo>
                    <a:pt x="50397" y="3918"/>
                  </a:lnTo>
                  <a:lnTo>
                    <a:pt x="50708" y="4033"/>
                  </a:lnTo>
                  <a:lnTo>
                    <a:pt x="51612" y="4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4276244" y="4725931"/>
              <a:ext cx="1504" cy="920"/>
            </a:xfrm>
            <a:custGeom>
              <a:avLst/>
              <a:gdLst/>
              <a:ahLst/>
              <a:cxnLst/>
              <a:rect l="0" t="0" r="0" b="0"/>
              <a:pathLst>
                <a:path w="1504" h="920">
                  <a:moveTo>
                    <a:pt x="0" y="0"/>
                  </a:moveTo>
                  <a:lnTo>
                    <a:pt x="1504" y="9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425368" y="4703709"/>
              <a:ext cx="1329" cy="110"/>
            </a:xfrm>
            <a:custGeom>
              <a:avLst/>
              <a:gdLst/>
              <a:ahLst/>
              <a:cxnLst/>
              <a:rect l="0" t="0" r="0" b="0"/>
              <a:pathLst>
                <a:path w="1329" h="110">
                  <a:moveTo>
                    <a:pt x="0" y="110"/>
                  </a:moveTo>
                  <a:lnTo>
                    <a:pt x="13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274120" y="3918103"/>
              <a:ext cx="22793" cy="10852"/>
            </a:xfrm>
            <a:custGeom>
              <a:avLst/>
              <a:gdLst/>
              <a:ahLst/>
              <a:cxnLst/>
              <a:rect l="0" t="0" r="0" b="0"/>
              <a:pathLst>
                <a:path w="22793" h="10852">
                  <a:moveTo>
                    <a:pt x="0" y="10852"/>
                  </a:moveTo>
                  <a:lnTo>
                    <a:pt x="431" y="10528"/>
                  </a:lnTo>
                  <a:lnTo>
                    <a:pt x="2640" y="9935"/>
                  </a:lnTo>
                  <a:lnTo>
                    <a:pt x="8189" y="9506"/>
                  </a:lnTo>
                  <a:lnTo>
                    <a:pt x="10666" y="9129"/>
                  </a:lnTo>
                  <a:lnTo>
                    <a:pt x="14870" y="7456"/>
                  </a:lnTo>
                  <a:lnTo>
                    <a:pt x="17726" y="5403"/>
                  </a:lnTo>
                  <a:lnTo>
                    <a:pt x="20422" y="2268"/>
                  </a:lnTo>
                  <a:lnTo>
                    <a:pt x="22525" y="53"/>
                  </a:lnTo>
                  <a:lnTo>
                    <a:pt x="227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190450" y="5597275"/>
              <a:ext cx="40237" cy="8406"/>
            </a:xfrm>
            <a:custGeom>
              <a:avLst/>
              <a:gdLst/>
              <a:ahLst/>
              <a:cxnLst/>
              <a:rect l="0" t="0" r="0" b="0"/>
              <a:pathLst>
                <a:path w="40237" h="8406">
                  <a:moveTo>
                    <a:pt x="0" y="2012"/>
                  </a:moveTo>
                  <a:lnTo>
                    <a:pt x="6580" y="0"/>
                  </a:lnTo>
                  <a:lnTo>
                    <a:pt x="20204" y="695"/>
                  </a:lnTo>
                  <a:lnTo>
                    <a:pt x="30799" y="3765"/>
                  </a:lnTo>
                  <a:lnTo>
                    <a:pt x="40237" y="84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592315" y="4521773"/>
              <a:ext cx="2025" cy="1224"/>
            </a:xfrm>
            <a:custGeom>
              <a:avLst/>
              <a:gdLst/>
              <a:ahLst/>
              <a:cxnLst/>
              <a:rect l="0" t="0" r="0" b="0"/>
              <a:pathLst>
                <a:path w="2025" h="1224">
                  <a:moveTo>
                    <a:pt x="0" y="1224"/>
                  </a:moveTo>
                  <a:lnTo>
                    <a:pt x="20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3762" y="5105708"/>
              <a:ext cx="1050" cy="15346"/>
            </a:xfrm>
            <a:custGeom>
              <a:avLst/>
              <a:gdLst/>
              <a:ahLst/>
              <a:cxnLst/>
              <a:rect l="0" t="0" r="0" b="0"/>
              <a:pathLst>
                <a:path w="1050" h="15346">
                  <a:moveTo>
                    <a:pt x="695" y="15346"/>
                  </a:moveTo>
                  <a:lnTo>
                    <a:pt x="638" y="14676"/>
                  </a:lnTo>
                  <a:lnTo>
                    <a:pt x="573" y="14329"/>
                  </a:lnTo>
                  <a:lnTo>
                    <a:pt x="304" y="13305"/>
                  </a:lnTo>
                  <a:lnTo>
                    <a:pt x="219" y="12606"/>
                  </a:lnTo>
                  <a:lnTo>
                    <a:pt x="60" y="9788"/>
                  </a:lnTo>
                  <a:lnTo>
                    <a:pt x="0" y="6615"/>
                  </a:lnTo>
                  <a:lnTo>
                    <a:pt x="10" y="6262"/>
                  </a:lnTo>
                  <a:lnTo>
                    <a:pt x="150" y="4856"/>
                  </a:lnTo>
                  <a:lnTo>
                    <a:pt x="291" y="3807"/>
                  </a:lnTo>
                  <a:lnTo>
                    <a:pt x="10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316861" y="5526129"/>
              <a:ext cx="27095" cy="6291"/>
            </a:xfrm>
            <a:custGeom>
              <a:avLst/>
              <a:gdLst/>
              <a:ahLst/>
              <a:cxnLst/>
              <a:rect l="0" t="0" r="0" b="0"/>
              <a:pathLst>
                <a:path w="27095" h="6291">
                  <a:moveTo>
                    <a:pt x="0" y="5578"/>
                  </a:moveTo>
                  <a:lnTo>
                    <a:pt x="4417" y="2380"/>
                  </a:lnTo>
                  <a:lnTo>
                    <a:pt x="12247" y="0"/>
                  </a:lnTo>
                  <a:lnTo>
                    <a:pt x="17126" y="513"/>
                  </a:lnTo>
                  <a:lnTo>
                    <a:pt x="23152" y="3410"/>
                  </a:lnTo>
                  <a:lnTo>
                    <a:pt x="27095" y="62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902276" y="2381669"/>
              <a:ext cx="716" cy="2192"/>
            </a:xfrm>
            <a:custGeom>
              <a:avLst/>
              <a:gdLst/>
              <a:ahLst/>
              <a:cxnLst/>
              <a:rect l="0" t="0" r="0" b="0"/>
              <a:pathLst>
                <a:path w="716" h="2192">
                  <a:moveTo>
                    <a:pt x="0" y="2192"/>
                  </a:moveTo>
                  <a:lnTo>
                    <a:pt x="7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341433" y="3838865"/>
              <a:ext cx="106263" cy="36654"/>
            </a:xfrm>
            <a:custGeom>
              <a:avLst/>
              <a:gdLst/>
              <a:ahLst/>
              <a:cxnLst/>
              <a:rect l="0" t="0" r="0" b="0"/>
              <a:pathLst>
                <a:path w="106263" h="36654">
                  <a:moveTo>
                    <a:pt x="0" y="36654"/>
                  </a:moveTo>
                  <a:lnTo>
                    <a:pt x="5334" y="35360"/>
                  </a:lnTo>
                  <a:lnTo>
                    <a:pt x="6735" y="34225"/>
                  </a:lnTo>
                  <a:lnTo>
                    <a:pt x="6628" y="33090"/>
                  </a:lnTo>
                  <a:lnTo>
                    <a:pt x="6252" y="32332"/>
                  </a:lnTo>
                  <a:lnTo>
                    <a:pt x="4259" y="30763"/>
                  </a:lnTo>
                  <a:lnTo>
                    <a:pt x="3452" y="29681"/>
                  </a:lnTo>
                  <a:lnTo>
                    <a:pt x="3238" y="27572"/>
                  </a:lnTo>
                  <a:lnTo>
                    <a:pt x="5719" y="21192"/>
                  </a:lnTo>
                  <a:lnTo>
                    <a:pt x="7336" y="19517"/>
                  </a:lnTo>
                  <a:lnTo>
                    <a:pt x="9114" y="19086"/>
                  </a:lnTo>
                  <a:lnTo>
                    <a:pt x="10840" y="18059"/>
                  </a:lnTo>
                  <a:lnTo>
                    <a:pt x="12617" y="18115"/>
                  </a:lnTo>
                  <a:lnTo>
                    <a:pt x="15150" y="18873"/>
                  </a:lnTo>
                  <a:lnTo>
                    <a:pt x="17895" y="21200"/>
                  </a:lnTo>
                  <a:lnTo>
                    <a:pt x="19349" y="21471"/>
                  </a:lnTo>
                  <a:lnTo>
                    <a:pt x="19728" y="21039"/>
                  </a:lnTo>
                  <a:lnTo>
                    <a:pt x="19999" y="18551"/>
                  </a:lnTo>
                  <a:lnTo>
                    <a:pt x="20322" y="18011"/>
                  </a:lnTo>
                  <a:lnTo>
                    <a:pt x="21238" y="17417"/>
                  </a:lnTo>
                  <a:lnTo>
                    <a:pt x="24095" y="16878"/>
                  </a:lnTo>
                  <a:lnTo>
                    <a:pt x="25712" y="14770"/>
                  </a:lnTo>
                  <a:lnTo>
                    <a:pt x="28030" y="12662"/>
                  </a:lnTo>
                  <a:lnTo>
                    <a:pt x="29109" y="10121"/>
                  </a:lnTo>
                  <a:lnTo>
                    <a:pt x="30295" y="9095"/>
                  </a:lnTo>
                  <a:lnTo>
                    <a:pt x="31965" y="8447"/>
                  </a:lnTo>
                  <a:lnTo>
                    <a:pt x="34552" y="8178"/>
                  </a:lnTo>
                  <a:lnTo>
                    <a:pt x="36707" y="7368"/>
                  </a:lnTo>
                  <a:lnTo>
                    <a:pt x="40319" y="4559"/>
                  </a:lnTo>
                  <a:lnTo>
                    <a:pt x="42205" y="3857"/>
                  </a:lnTo>
                  <a:lnTo>
                    <a:pt x="44846" y="3967"/>
                  </a:lnTo>
                  <a:lnTo>
                    <a:pt x="46138" y="4401"/>
                  </a:lnTo>
                  <a:lnTo>
                    <a:pt x="47592" y="5321"/>
                  </a:lnTo>
                  <a:lnTo>
                    <a:pt x="50823" y="8297"/>
                  </a:lnTo>
                  <a:lnTo>
                    <a:pt x="52061" y="9163"/>
                  </a:lnTo>
                  <a:lnTo>
                    <a:pt x="52869" y="9434"/>
                  </a:lnTo>
                  <a:lnTo>
                    <a:pt x="56479" y="9761"/>
                  </a:lnTo>
                  <a:lnTo>
                    <a:pt x="58042" y="10250"/>
                  </a:lnTo>
                  <a:lnTo>
                    <a:pt x="59549" y="11007"/>
                  </a:lnTo>
                  <a:lnTo>
                    <a:pt x="60410" y="11764"/>
                  </a:lnTo>
                  <a:lnTo>
                    <a:pt x="64773" y="14039"/>
                  </a:lnTo>
                  <a:lnTo>
                    <a:pt x="65904" y="15338"/>
                  </a:lnTo>
                  <a:lnTo>
                    <a:pt x="66979" y="18204"/>
                  </a:lnTo>
                  <a:lnTo>
                    <a:pt x="67732" y="19395"/>
                  </a:lnTo>
                  <a:lnTo>
                    <a:pt x="69778" y="21073"/>
                  </a:lnTo>
                  <a:lnTo>
                    <a:pt x="70964" y="21181"/>
                  </a:lnTo>
                  <a:lnTo>
                    <a:pt x="71664" y="20857"/>
                  </a:lnTo>
                  <a:lnTo>
                    <a:pt x="72527" y="19994"/>
                  </a:lnTo>
                  <a:lnTo>
                    <a:pt x="73499" y="16263"/>
                  </a:lnTo>
                  <a:lnTo>
                    <a:pt x="74631" y="14857"/>
                  </a:lnTo>
                  <a:lnTo>
                    <a:pt x="77003" y="13615"/>
                  </a:lnTo>
                  <a:lnTo>
                    <a:pt x="79107" y="10751"/>
                  </a:lnTo>
                  <a:lnTo>
                    <a:pt x="79861" y="10374"/>
                  </a:lnTo>
                  <a:lnTo>
                    <a:pt x="82932" y="9726"/>
                  </a:lnTo>
                  <a:lnTo>
                    <a:pt x="85035" y="8052"/>
                  </a:lnTo>
                  <a:lnTo>
                    <a:pt x="86005" y="6484"/>
                  </a:lnTo>
                  <a:lnTo>
                    <a:pt x="87517" y="2592"/>
                  </a:lnTo>
                  <a:lnTo>
                    <a:pt x="88542" y="1188"/>
                  </a:lnTo>
                  <a:lnTo>
                    <a:pt x="89459" y="484"/>
                  </a:lnTo>
                  <a:lnTo>
                    <a:pt x="91830" y="0"/>
                  </a:lnTo>
                  <a:lnTo>
                    <a:pt x="93877" y="488"/>
                  </a:lnTo>
                  <a:lnTo>
                    <a:pt x="97214" y="3573"/>
                  </a:lnTo>
                  <a:lnTo>
                    <a:pt x="99422" y="5196"/>
                  </a:lnTo>
                  <a:lnTo>
                    <a:pt x="99799" y="5683"/>
                  </a:lnTo>
                  <a:lnTo>
                    <a:pt x="101415" y="6280"/>
                  </a:lnTo>
                  <a:lnTo>
                    <a:pt x="103031" y="6822"/>
                  </a:lnTo>
                  <a:lnTo>
                    <a:pt x="106263" y="6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864634" y="2617096"/>
              <a:ext cx="3660" cy="14875"/>
            </a:xfrm>
            <a:custGeom>
              <a:avLst/>
              <a:gdLst/>
              <a:ahLst/>
              <a:cxnLst/>
              <a:rect l="0" t="0" r="0" b="0"/>
              <a:pathLst>
                <a:path w="3660" h="14875">
                  <a:moveTo>
                    <a:pt x="3660" y="14875"/>
                  </a:moveTo>
                  <a:lnTo>
                    <a:pt x="3592" y="14532"/>
                  </a:lnTo>
                  <a:lnTo>
                    <a:pt x="3139" y="13576"/>
                  </a:lnTo>
                  <a:lnTo>
                    <a:pt x="2921" y="12912"/>
                  </a:lnTo>
                  <a:lnTo>
                    <a:pt x="2771" y="12593"/>
                  </a:lnTo>
                  <a:lnTo>
                    <a:pt x="2578" y="11917"/>
                  </a:lnTo>
                  <a:lnTo>
                    <a:pt x="1879" y="8851"/>
                  </a:lnTo>
                  <a:lnTo>
                    <a:pt x="808" y="334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247257" y="5545135"/>
              <a:ext cx="32843" cy="36050"/>
            </a:xfrm>
            <a:custGeom>
              <a:avLst/>
              <a:gdLst/>
              <a:ahLst/>
              <a:cxnLst/>
              <a:rect l="0" t="0" r="0" b="0"/>
              <a:pathLst>
                <a:path w="32843" h="36050">
                  <a:moveTo>
                    <a:pt x="2420" y="36050"/>
                  </a:moveTo>
                  <a:lnTo>
                    <a:pt x="2012" y="25969"/>
                  </a:lnTo>
                  <a:lnTo>
                    <a:pt x="664" y="19673"/>
                  </a:lnTo>
                  <a:lnTo>
                    <a:pt x="0" y="13575"/>
                  </a:lnTo>
                  <a:lnTo>
                    <a:pt x="1035" y="8226"/>
                  </a:lnTo>
                  <a:lnTo>
                    <a:pt x="4651" y="3136"/>
                  </a:lnTo>
                  <a:lnTo>
                    <a:pt x="9583" y="0"/>
                  </a:lnTo>
                  <a:lnTo>
                    <a:pt x="14741" y="516"/>
                  </a:lnTo>
                  <a:lnTo>
                    <a:pt x="19527" y="1889"/>
                  </a:lnTo>
                  <a:lnTo>
                    <a:pt x="24863" y="2238"/>
                  </a:lnTo>
                  <a:lnTo>
                    <a:pt x="28587" y="4445"/>
                  </a:lnTo>
                  <a:lnTo>
                    <a:pt x="32843" y="61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864790" y="2828323"/>
              <a:ext cx="13846" cy="156870"/>
            </a:xfrm>
            <a:custGeom>
              <a:avLst/>
              <a:gdLst/>
              <a:ahLst/>
              <a:cxnLst/>
              <a:rect l="0" t="0" r="0" b="0"/>
              <a:pathLst>
                <a:path w="13846" h="156870">
                  <a:moveTo>
                    <a:pt x="13846" y="156870"/>
                  </a:moveTo>
                  <a:lnTo>
                    <a:pt x="13704" y="151778"/>
                  </a:lnTo>
                  <a:lnTo>
                    <a:pt x="13249" y="140132"/>
                  </a:lnTo>
                  <a:lnTo>
                    <a:pt x="12924" y="134492"/>
                  </a:lnTo>
                  <a:lnTo>
                    <a:pt x="12485" y="128858"/>
                  </a:lnTo>
                  <a:lnTo>
                    <a:pt x="9590" y="98977"/>
                  </a:lnTo>
                  <a:lnTo>
                    <a:pt x="8644" y="86653"/>
                  </a:lnTo>
                  <a:lnTo>
                    <a:pt x="8356" y="83488"/>
                  </a:lnTo>
                  <a:lnTo>
                    <a:pt x="3584" y="40664"/>
                  </a:lnTo>
                  <a:lnTo>
                    <a:pt x="5250" y="36270"/>
                  </a:lnTo>
                  <a:lnTo>
                    <a:pt x="9243" y="26064"/>
                  </a:lnTo>
                  <a:lnTo>
                    <a:pt x="4081" y="10645"/>
                  </a:lnTo>
                  <a:lnTo>
                    <a:pt x="1427" y="2963"/>
                  </a:lnTo>
                  <a:lnTo>
                    <a:pt x="1021" y="198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936639" y="1759665"/>
              <a:ext cx="45779" cy="50868"/>
            </a:xfrm>
            <a:custGeom>
              <a:avLst/>
              <a:gdLst/>
              <a:ahLst/>
              <a:cxnLst/>
              <a:rect l="0" t="0" r="0" b="0"/>
              <a:pathLst>
                <a:path w="45779" h="50868">
                  <a:moveTo>
                    <a:pt x="45779" y="50868"/>
                  </a:moveTo>
                  <a:lnTo>
                    <a:pt x="45714" y="50256"/>
                  </a:lnTo>
                  <a:lnTo>
                    <a:pt x="44936" y="47542"/>
                  </a:lnTo>
                  <a:lnTo>
                    <a:pt x="41996" y="41109"/>
                  </a:lnTo>
                  <a:lnTo>
                    <a:pt x="41826" y="40800"/>
                  </a:lnTo>
                  <a:lnTo>
                    <a:pt x="41228" y="39921"/>
                  </a:lnTo>
                  <a:lnTo>
                    <a:pt x="39512" y="37672"/>
                  </a:lnTo>
                  <a:lnTo>
                    <a:pt x="39044" y="37140"/>
                  </a:lnTo>
                  <a:lnTo>
                    <a:pt x="37322" y="35357"/>
                  </a:lnTo>
                  <a:lnTo>
                    <a:pt x="34133" y="32538"/>
                  </a:lnTo>
                  <a:lnTo>
                    <a:pt x="33583" y="32090"/>
                  </a:lnTo>
                  <a:lnTo>
                    <a:pt x="32990" y="31702"/>
                  </a:lnTo>
                  <a:lnTo>
                    <a:pt x="24224" y="26307"/>
                  </a:lnTo>
                  <a:lnTo>
                    <a:pt x="23628" y="25917"/>
                  </a:lnTo>
                  <a:lnTo>
                    <a:pt x="21303" y="24292"/>
                  </a:lnTo>
                  <a:lnTo>
                    <a:pt x="20755" y="23843"/>
                  </a:lnTo>
                  <a:lnTo>
                    <a:pt x="19625" y="22990"/>
                  </a:lnTo>
                  <a:lnTo>
                    <a:pt x="17824" y="21853"/>
                  </a:lnTo>
                  <a:lnTo>
                    <a:pt x="8486" y="14246"/>
                  </a:lnTo>
                  <a:lnTo>
                    <a:pt x="7142" y="12600"/>
                  </a:lnTo>
                  <a:lnTo>
                    <a:pt x="5503" y="9869"/>
                  </a:lnTo>
                  <a:lnTo>
                    <a:pt x="3076" y="4367"/>
                  </a:lnTo>
                  <a:lnTo>
                    <a:pt x="2914" y="4053"/>
                  </a:lnTo>
                  <a:lnTo>
                    <a:pt x="955" y="110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683831" y="5486920"/>
              <a:ext cx="8228" cy="6369"/>
            </a:xfrm>
            <a:custGeom>
              <a:avLst/>
              <a:gdLst/>
              <a:ahLst/>
              <a:cxnLst/>
              <a:rect l="0" t="0" r="0" b="0"/>
              <a:pathLst>
                <a:path w="8228" h="6369">
                  <a:moveTo>
                    <a:pt x="0" y="6369"/>
                  </a:moveTo>
                  <a:lnTo>
                    <a:pt x="82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3548320" y="4459750"/>
              <a:ext cx="21730" cy="15266"/>
            </a:xfrm>
            <a:custGeom>
              <a:avLst/>
              <a:gdLst/>
              <a:ahLst/>
              <a:cxnLst/>
              <a:rect l="0" t="0" r="0" b="0"/>
              <a:pathLst>
                <a:path w="21730" h="15266">
                  <a:moveTo>
                    <a:pt x="1727" y="0"/>
                  </a:moveTo>
                  <a:lnTo>
                    <a:pt x="1888" y="1405"/>
                  </a:lnTo>
                  <a:lnTo>
                    <a:pt x="0" y="5297"/>
                  </a:lnTo>
                  <a:lnTo>
                    <a:pt x="0" y="6270"/>
                  </a:lnTo>
                  <a:lnTo>
                    <a:pt x="807" y="7191"/>
                  </a:lnTo>
                  <a:lnTo>
                    <a:pt x="2690" y="7463"/>
                  </a:lnTo>
                  <a:lnTo>
                    <a:pt x="4293" y="7755"/>
                  </a:lnTo>
                  <a:lnTo>
                    <a:pt x="5801" y="8186"/>
                  </a:lnTo>
                  <a:lnTo>
                    <a:pt x="6663" y="8834"/>
                  </a:lnTo>
                  <a:lnTo>
                    <a:pt x="7148" y="10349"/>
                  </a:lnTo>
                  <a:lnTo>
                    <a:pt x="8065" y="12295"/>
                  </a:lnTo>
                  <a:lnTo>
                    <a:pt x="9411" y="14240"/>
                  </a:lnTo>
                  <a:lnTo>
                    <a:pt x="10219" y="14889"/>
                  </a:lnTo>
                  <a:lnTo>
                    <a:pt x="11458" y="15266"/>
                  </a:lnTo>
                  <a:lnTo>
                    <a:pt x="12534" y="15266"/>
                  </a:lnTo>
                  <a:lnTo>
                    <a:pt x="13987" y="14885"/>
                  </a:lnTo>
                  <a:lnTo>
                    <a:pt x="14793" y="14128"/>
                  </a:lnTo>
                  <a:lnTo>
                    <a:pt x="15331" y="13155"/>
                  </a:lnTo>
                  <a:lnTo>
                    <a:pt x="15545" y="11262"/>
                  </a:lnTo>
                  <a:lnTo>
                    <a:pt x="15814" y="9856"/>
                  </a:lnTo>
                  <a:lnTo>
                    <a:pt x="16403" y="7800"/>
                  </a:lnTo>
                  <a:lnTo>
                    <a:pt x="17479" y="6015"/>
                  </a:lnTo>
                  <a:lnTo>
                    <a:pt x="18932" y="4662"/>
                  </a:lnTo>
                  <a:lnTo>
                    <a:pt x="20223" y="4067"/>
                  </a:lnTo>
                  <a:lnTo>
                    <a:pt x="21245" y="3742"/>
                  </a:lnTo>
                  <a:lnTo>
                    <a:pt x="21730" y="36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3530749" y="3629415"/>
              <a:ext cx="20236" cy="52667"/>
            </a:xfrm>
            <a:custGeom>
              <a:avLst/>
              <a:gdLst/>
              <a:ahLst/>
              <a:cxnLst/>
              <a:rect l="0" t="0" r="0" b="0"/>
              <a:pathLst>
                <a:path w="20236" h="52667">
                  <a:moveTo>
                    <a:pt x="1190" y="0"/>
                  </a:moveTo>
                  <a:lnTo>
                    <a:pt x="1775" y="668"/>
                  </a:lnTo>
                  <a:lnTo>
                    <a:pt x="2143" y="1259"/>
                  </a:lnTo>
                  <a:lnTo>
                    <a:pt x="2275" y="1581"/>
                  </a:lnTo>
                  <a:lnTo>
                    <a:pt x="2750" y="2510"/>
                  </a:lnTo>
                  <a:lnTo>
                    <a:pt x="3193" y="3461"/>
                  </a:lnTo>
                  <a:lnTo>
                    <a:pt x="4486" y="6326"/>
                  </a:lnTo>
                  <a:lnTo>
                    <a:pt x="4808" y="6948"/>
                  </a:lnTo>
                  <a:lnTo>
                    <a:pt x="4892" y="7291"/>
                  </a:lnTo>
                  <a:lnTo>
                    <a:pt x="4924" y="7639"/>
                  </a:lnTo>
                  <a:lnTo>
                    <a:pt x="5143" y="11139"/>
                  </a:lnTo>
                  <a:lnTo>
                    <a:pt x="5086" y="11836"/>
                  </a:lnTo>
                  <a:lnTo>
                    <a:pt x="5028" y="12179"/>
                  </a:lnTo>
                  <a:lnTo>
                    <a:pt x="4881" y="12863"/>
                  </a:lnTo>
                  <a:lnTo>
                    <a:pt x="4441" y="14558"/>
                  </a:lnTo>
                  <a:lnTo>
                    <a:pt x="4305" y="15244"/>
                  </a:lnTo>
                  <a:lnTo>
                    <a:pt x="4150" y="15562"/>
                  </a:lnTo>
                  <a:lnTo>
                    <a:pt x="3410" y="16750"/>
                  </a:lnTo>
                  <a:lnTo>
                    <a:pt x="2353" y="18570"/>
                  </a:lnTo>
                  <a:lnTo>
                    <a:pt x="843" y="21341"/>
                  </a:lnTo>
                  <a:lnTo>
                    <a:pt x="250" y="22997"/>
                  </a:lnTo>
                  <a:lnTo>
                    <a:pt x="174" y="23342"/>
                  </a:lnTo>
                  <a:lnTo>
                    <a:pt x="0" y="25793"/>
                  </a:lnTo>
                  <a:lnTo>
                    <a:pt x="67" y="26843"/>
                  </a:lnTo>
                  <a:lnTo>
                    <a:pt x="173" y="27886"/>
                  </a:lnTo>
                  <a:lnTo>
                    <a:pt x="421" y="28913"/>
                  </a:lnTo>
                  <a:lnTo>
                    <a:pt x="551" y="29241"/>
                  </a:lnTo>
                  <a:lnTo>
                    <a:pt x="757" y="29528"/>
                  </a:lnTo>
                  <a:lnTo>
                    <a:pt x="1043" y="30160"/>
                  </a:lnTo>
                  <a:lnTo>
                    <a:pt x="1384" y="30768"/>
                  </a:lnTo>
                  <a:lnTo>
                    <a:pt x="1585" y="31057"/>
                  </a:lnTo>
                  <a:lnTo>
                    <a:pt x="2423" y="32197"/>
                  </a:lnTo>
                  <a:lnTo>
                    <a:pt x="2945" y="32648"/>
                  </a:lnTo>
                  <a:lnTo>
                    <a:pt x="3161" y="32927"/>
                  </a:lnTo>
                  <a:lnTo>
                    <a:pt x="3658" y="33414"/>
                  </a:lnTo>
                  <a:lnTo>
                    <a:pt x="3945" y="33624"/>
                  </a:lnTo>
                  <a:lnTo>
                    <a:pt x="4545" y="33997"/>
                  </a:lnTo>
                  <a:lnTo>
                    <a:pt x="5181" y="34302"/>
                  </a:lnTo>
                  <a:lnTo>
                    <a:pt x="5830" y="34572"/>
                  </a:lnTo>
                  <a:lnTo>
                    <a:pt x="6139" y="34746"/>
                  </a:lnTo>
                  <a:lnTo>
                    <a:pt x="6464" y="34882"/>
                  </a:lnTo>
                  <a:lnTo>
                    <a:pt x="6807" y="34969"/>
                  </a:lnTo>
                  <a:lnTo>
                    <a:pt x="7470" y="35206"/>
                  </a:lnTo>
                  <a:lnTo>
                    <a:pt x="8825" y="35594"/>
                  </a:lnTo>
                  <a:lnTo>
                    <a:pt x="9153" y="35718"/>
                  </a:lnTo>
                  <a:lnTo>
                    <a:pt x="9773" y="36047"/>
                  </a:lnTo>
                  <a:lnTo>
                    <a:pt x="10075" y="36229"/>
                  </a:lnTo>
                  <a:lnTo>
                    <a:pt x="11139" y="37138"/>
                  </a:lnTo>
                  <a:lnTo>
                    <a:pt x="11615" y="37632"/>
                  </a:lnTo>
                  <a:lnTo>
                    <a:pt x="11826" y="37904"/>
                  </a:lnTo>
                  <a:lnTo>
                    <a:pt x="12298" y="38416"/>
                  </a:lnTo>
                  <a:lnTo>
                    <a:pt x="13292" y="39856"/>
                  </a:lnTo>
                  <a:lnTo>
                    <a:pt x="13651" y="40463"/>
                  </a:lnTo>
                  <a:lnTo>
                    <a:pt x="15154" y="43245"/>
                  </a:lnTo>
                  <a:lnTo>
                    <a:pt x="15784" y="44498"/>
                  </a:lnTo>
                  <a:lnTo>
                    <a:pt x="15869" y="44837"/>
                  </a:lnTo>
                  <a:lnTo>
                    <a:pt x="16155" y="45468"/>
                  </a:lnTo>
                  <a:lnTo>
                    <a:pt x="16372" y="46124"/>
                  </a:lnTo>
                  <a:lnTo>
                    <a:pt x="16775" y="47808"/>
                  </a:lnTo>
                  <a:lnTo>
                    <a:pt x="16924" y="48099"/>
                  </a:lnTo>
                  <a:lnTo>
                    <a:pt x="17153" y="48361"/>
                  </a:lnTo>
                  <a:lnTo>
                    <a:pt x="17456" y="48525"/>
                  </a:lnTo>
                  <a:lnTo>
                    <a:pt x="18000" y="49365"/>
                  </a:lnTo>
                  <a:lnTo>
                    <a:pt x="18389" y="49864"/>
                  </a:lnTo>
                  <a:lnTo>
                    <a:pt x="18488" y="50211"/>
                  </a:lnTo>
                  <a:lnTo>
                    <a:pt x="18846" y="50690"/>
                  </a:lnTo>
                  <a:lnTo>
                    <a:pt x="19113" y="50858"/>
                  </a:lnTo>
                  <a:lnTo>
                    <a:pt x="20236" y="526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860910" y="2631971"/>
              <a:ext cx="8373" cy="27732"/>
            </a:xfrm>
            <a:custGeom>
              <a:avLst/>
              <a:gdLst/>
              <a:ahLst/>
              <a:cxnLst/>
              <a:rect l="0" t="0" r="0" b="0"/>
              <a:pathLst>
                <a:path w="8373" h="27732">
                  <a:moveTo>
                    <a:pt x="6605" y="27732"/>
                  </a:moveTo>
                  <a:lnTo>
                    <a:pt x="5047" y="26283"/>
                  </a:lnTo>
                  <a:lnTo>
                    <a:pt x="2320" y="23496"/>
                  </a:lnTo>
                  <a:lnTo>
                    <a:pt x="0" y="21304"/>
                  </a:lnTo>
                  <a:lnTo>
                    <a:pt x="4615" y="11363"/>
                  </a:lnTo>
                  <a:lnTo>
                    <a:pt x="5420" y="9787"/>
                  </a:lnTo>
                  <a:lnTo>
                    <a:pt x="6972" y="7008"/>
                  </a:lnTo>
                  <a:lnTo>
                    <a:pt x="7439" y="6055"/>
                  </a:lnTo>
                  <a:lnTo>
                    <a:pt x="7977" y="4747"/>
                  </a:lnTo>
                  <a:lnTo>
                    <a:pt x="8199" y="4076"/>
                  </a:lnTo>
                  <a:lnTo>
                    <a:pt x="8373" y="3392"/>
                  </a:lnTo>
                  <a:lnTo>
                    <a:pt x="8212" y="2704"/>
                  </a:lnTo>
                  <a:lnTo>
                    <a:pt x="7582" y="679"/>
                  </a:lnTo>
                  <a:lnTo>
                    <a:pt x="7384" y="3"/>
                  </a:lnTo>
                  <a:lnTo>
                    <a:pt x="73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090394" y="4761216"/>
              <a:ext cx="1721" cy="919"/>
            </a:xfrm>
            <a:custGeom>
              <a:avLst/>
              <a:gdLst/>
              <a:ahLst/>
              <a:cxnLst/>
              <a:rect l="0" t="0" r="0" b="0"/>
              <a:pathLst>
                <a:path w="1721" h="919">
                  <a:moveTo>
                    <a:pt x="0" y="0"/>
                  </a:moveTo>
                  <a:lnTo>
                    <a:pt x="376" y="0"/>
                  </a:lnTo>
                  <a:lnTo>
                    <a:pt x="1721" y="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85829" y="5013290"/>
              <a:ext cx="2618" cy="19716"/>
            </a:xfrm>
            <a:custGeom>
              <a:avLst/>
              <a:gdLst/>
              <a:ahLst/>
              <a:cxnLst/>
              <a:rect l="0" t="0" r="0" b="0"/>
              <a:pathLst>
                <a:path w="2618" h="19716">
                  <a:moveTo>
                    <a:pt x="569" y="19716"/>
                  </a:moveTo>
                  <a:lnTo>
                    <a:pt x="716" y="19128"/>
                  </a:lnTo>
                  <a:lnTo>
                    <a:pt x="972" y="17739"/>
                  </a:lnTo>
                  <a:lnTo>
                    <a:pt x="332" y="16206"/>
                  </a:lnTo>
                  <a:lnTo>
                    <a:pt x="222" y="15871"/>
                  </a:lnTo>
                  <a:lnTo>
                    <a:pt x="104" y="15175"/>
                  </a:lnTo>
                  <a:lnTo>
                    <a:pt x="36" y="14119"/>
                  </a:lnTo>
                  <a:lnTo>
                    <a:pt x="0" y="10943"/>
                  </a:lnTo>
                  <a:lnTo>
                    <a:pt x="22" y="10237"/>
                  </a:lnTo>
                  <a:lnTo>
                    <a:pt x="180" y="8835"/>
                  </a:lnTo>
                  <a:lnTo>
                    <a:pt x="292" y="8138"/>
                  </a:lnTo>
                  <a:lnTo>
                    <a:pt x="929" y="5387"/>
                  </a:lnTo>
                  <a:lnTo>
                    <a:pt x="2161" y="1333"/>
                  </a:lnTo>
                  <a:lnTo>
                    <a:pt x="2526" y="339"/>
                  </a:lnTo>
                  <a:lnTo>
                    <a:pt x="26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4896593" y="5858866"/>
              <a:ext cx="26555" cy="15848"/>
            </a:xfrm>
            <a:custGeom>
              <a:avLst/>
              <a:gdLst/>
              <a:ahLst/>
              <a:cxnLst/>
              <a:rect l="0" t="0" r="0" b="0"/>
              <a:pathLst>
                <a:path w="26555" h="15848">
                  <a:moveTo>
                    <a:pt x="0" y="15848"/>
                  </a:moveTo>
                  <a:lnTo>
                    <a:pt x="5471" y="9960"/>
                  </a:lnTo>
                  <a:lnTo>
                    <a:pt x="13861" y="5034"/>
                  </a:lnTo>
                  <a:lnTo>
                    <a:pt x="20354" y="1780"/>
                  </a:lnTo>
                  <a:lnTo>
                    <a:pt x="265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357056" y="4715748"/>
              <a:ext cx="1334" cy="2730"/>
            </a:xfrm>
            <a:custGeom>
              <a:avLst/>
              <a:gdLst/>
              <a:ahLst/>
              <a:cxnLst/>
              <a:rect l="0" t="0" r="0" b="0"/>
              <a:pathLst>
                <a:path w="1334" h="2730">
                  <a:moveTo>
                    <a:pt x="0" y="2730"/>
                  </a:moveTo>
                  <a:lnTo>
                    <a:pt x="13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511321" y="4614054"/>
              <a:ext cx="10418" cy="7650"/>
            </a:xfrm>
            <a:custGeom>
              <a:avLst/>
              <a:gdLst/>
              <a:ahLst/>
              <a:cxnLst/>
              <a:rect l="0" t="0" r="0" b="0"/>
              <a:pathLst>
                <a:path w="10418" h="7650">
                  <a:moveTo>
                    <a:pt x="0" y="7650"/>
                  </a:moveTo>
                  <a:lnTo>
                    <a:pt x="2481" y="6541"/>
                  </a:lnTo>
                  <a:lnTo>
                    <a:pt x="4787" y="6913"/>
                  </a:lnTo>
                  <a:lnTo>
                    <a:pt x="10371" y="2429"/>
                  </a:lnTo>
                  <a:lnTo>
                    <a:pt x="104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114675" y="3905355"/>
              <a:ext cx="159444" cy="50610"/>
            </a:xfrm>
            <a:custGeom>
              <a:avLst/>
              <a:gdLst/>
              <a:ahLst/>
              <a:cxnLst/>
              <a:rect l="0" t="0" r="0" b="0"/>
              <a:pathLst>
                <a:path w="159444" h="50610">
                  <a:moveTo>
                    <a:pt x="0" y="19299"/>
                  </a:moveTo>
                  <a:lnTo>
                    <a:pt x="1185" y="18596"/>
                  </a:lnTo>
                  <a:lnTo>
                    <a:pt x="4149" y="14650"/>
                  </a:lnTo>
                  <a:lnTo>
                    <a:pt x="5874" y="11352"/>
                  </a:lnTo>
                  <a:lnTo>
                    <a:pt x="6197" y="10217"/>
                  </a:lnTo>
                  <a:lnTo>
                    <a:pt x="6037" y="8703"/>
                  </a:lnTo>
                  <a:lnTo>
                    <a:pt x="4260" y="6594"/>
                  </a:lnTo>
                  <a:lnTo>
                    <a:pt x="4044" y="5945"/>
                  </a:lnTo>
                  <a:lnTo>
                    <a:pt x="4314" y="4539"/>
                  </a:lnTo>
                  <a:lnTo>
                    <a:pt x="5823" y="2755"/>
                  </a:lnTo>
                  <a:lnTo>
                    <a:pt x="7278" y="1566"/>
                  </a:lnTo>
                  <a:lnTo>
                    <a:pt x="8625" y="809"/>
                  </a:lnTo>
                  <a:lnTo>
                    <a:pt x="9919" y="433"/>
                  </a:lnTo>
                  <a:lnTo>
                    <a:pt x="12504" y="0"/>
                  </a:lnTo>
                  <a:lnTo>
                    <a:pt x="14066" y="55"/>
                  </a:lnTo>
                  <a:lnTo>
                    <a:pt x="17245" y="651"/>
                  </a:lnTo>
                  <a:lnTo>
                    <a:pt x="19022" y="1787"/>
                  </a:lnTo>
                  <a:lnTo>
                    <a:pt x="22361" y="4600"/>
                  </a:lnTo>
                  <a:lnTo>
                    <a:pt x="25484" y="6927"/>
                  </a:lnTo>
                  <a:lnTo>
                    <a:pt x="26776" y="7685"/>
                  </a:lnTo>
                  <a:lnTo>
                    <a:pt x="29308" y="8604"/>
                  </a:lnTo>
                  <a:lnTo>
                    <a:pt x="32109" y="8985"/>
                  </a:lnTo>
                  <a:lnTo>
                    <a:pt x="37549" y="8555"/>
                  </a:lnTo>
                  <a:lnTo>
                    <a:pt x="41159" y="8556"/>
                  </a:lnTo>
                  <a:lnTo>
                    <a:pt x="42559" y="8773"/>
                  </a:lnTo>
                  <a:lnTo>
                    <a:pt x="44714" y="9801"/>
                  </a:lnTo>
                  <a:lnTo>
                    <a:pt x="48483" y="13156"/>
                  </a:lnTo>
                  <a:lnTo>
                    <a:pt x="50206" y="15914"/>
                  </a:lnTo>
                  <a:lnTo>
                    <a:pt x="52790" y="18565"/>
                  </a:lnTo>
                  <a:lnTo>
                    <a:pt x="53652" y="19161"/>
                  </a:lnTo>
                  <a:lnTo>
                    <a:pt x="54675" y="19756"/>
                  </a:lnTo>
                  <a:lnTo>
                    <a:pt x="58283" y="21217"/>
                  </a:lnTo>
                  <a:lnTo>
                    <a:pt x="65931" y="23763"/>
                  </a:lnTo>
                  <a:lnTo>
                    <a:pt x="69270" y="25819"/>
                  </a:lnTo>
                  <a:lnTo>
                    <a:pt x="70615" y="27008"/>
                  </a:lnTo>
                  <a:lnTo>
                    <a:pt x="71423" y="28254"/>
                  </a:lnTo>
                  <a:lnTo>
                    <a:pt x="72822" y="31335"/>
                  </a:lnTo>
                  <a:lnTo>
                    <a:pt x="76212" y="40638"/>
                  </a:lnTo>
                  <a:lnTo>
                    <a:pt x="77180" y="41990"/>
                  </a:lnTo>
                  <a:lnTo>
                    <a:pt x="78310" y="42964"/>
                  </a:lnTo>
                  <a:lnTo>
                    <a:pt x="78849" y="43181"/>
                  </a:lnTo>
                  <a:lnTo>
                    <a:pt x="80034" y="43128"/>
                  </a:lnTo>
                  <a:lnTo>
                    <a:pt x="81058" y="41884"/>
                  </a:lnTo>
                  <a:lnTo>
                    <a:pt x="81490" y="41614"/>
                  </a:lnTo>
                  <a:lnTo>
                    <a:pt x="82136" y="41560"/>
                  </a:lnTo>
                  <a:lnTo>
                    <a:pt x="83428" y="42589"/>
                  </a:lnTo>
                  <a:lnTo>
                    <a:pt x="84289" y="44050"/>
                  </a:lnTo>
                  <a:lnTo>
                    <a:pt x="85527" y="45131"/>
                  </a:lnTo>
                  <a:lnTo>
                    <a:pt x="86497" y="45564"/>
                  </a:lnTo>
                  <a:lnTo>
                    <a:pt x="87682" y="45727"/>
                  </a:lnTo>
                  <a:lnTo>
                    <a:pt x="91560" y="45512"/>
                  </a:lnTo>
                  <a:lnTo>
                    <a:pt x="98132" y="46112"/>
                  </a:lnTo>
                  <a:lnTo>
                    <a:pt x="100394" y="45950"/>
                  </a:lnTo>
                  <a:lnTo>
                    <a:pt x="102172" y="45518"/>
                  </a:lnTo>
                  <a:lnTo>
                    <a:pt x="104380" y="45303"/>
                  </a:lnTo>
                  <a:lnTo>
                    <a:pt x="109282" y="45901"/>
                  </a:lnTo>
                  <a:lnTo>
                    <a:pt x="112028" y="46985"/>
                  </a:lnTo>
                  <a:lnTo>
                    <a:pt x="113966" y="49581"/>
                  </a:lnTo>
                  <a:lnTo>
                    <a:pt x="115473" y="50555"/>
                  </a:lnTo>
                  <a:lnTo>
                    <a:pt x="116873" y="50610"/>
                  </a:lnTo>
                  <a:lnTo>
                    <a:pt x="120969" y="48990"/>
                  </a:lnTo>
                  <a:lnTo>
                    <a:pt x="122962" y="48830"/>
                  </a:lnTo>
                  <a:lnTo>
                    <a:pt x="129964" y="49374"/>
                  </a:lnTo>
                  <a:lnTo>
                    <a:pt x="132604" y="49105"/>
                  </a:lnTo>
                  <a:lnTo>
                    <a:pt x="134759" y="48296"/>
                  </a:lnTo>
                  <a:lnTo>
                    <a:pt x="137614" y="46405"/>
                  </a:lnTo>
                  <a:lnTo>
                    <a:pt x="138693" y="45161"/>
                  </a:lnTo>
                  <a:lnTo>
                    <a:pt x="139017" y="43918"/>
                  </a:lnTo>
                  <a:lnTo>
                    <a:pt x="139181" y="39484"/>
                  </a:lnTo>
                  <a:lnTo>
                    <a:pt x="140097" y="37862"/>
                  </a:lnTo>
                  <a:lnTo>
                    <a:pt x="141122" y="36944"/>
                  </a:lnTo>
                  <a:lnTo>
                    <a:pt x="145378" y="35108"/>
                  </a:lnTo>
                  <a:lnTo>
                    <a:pt x="147318" y="33813"/>
                  </a:lnTo>
                  <a:lnTo>
                    <a:pt x="150660" y="30785"/>
                  </a:lnTo>
                  <a:lnTo>
                    <a:pt x="151954" y="29164"/>
                  </a:lnTo>
                  <a:lnTo>
                    <a:pt x="156697" y="24842"/>
                  </a:lnTo>
                  <a:lnTo>
                    <a:pt x="157504" y="24302"/>
                  </a:lnTo>
                  <a:lnTo>
                    <a:pt x="159444" y="236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911785" y="3260134"/>
              <a:ext cx="4790" cy="44070"/>
            </a:xfrm>
            <a:custGeom>
              <a:avLst/>
              <a:gdLst/>
              <a:ahLst/>
              <a:cxnLst/>
              <a:rect l="0" t="0" r="0" b="0"/>
              <a:pathLst>
                <a:path w="4790" h="44070">
                  <a:moveTo>
                    <a:pt x="0" y="44070"/>
                  </a:moveTo>
                  <a:lnTo>
                    <a:pt x="539" y="41095"/>
                  </a:lnTo>
                  <a:lnTo>
                    <a:pt x="763" y="39700"/>
                  </a:lnTo>
                  <a:lnTo>
                    <a:pt x="1361" y="35148"/>
                  </a:lnTo>
                  <a:lnTo>
                    <a:pt x="1894" y="30588"/>
                  </a:lnTo>
                  <a:lnTo>
                    <a:pt x="2493" y="24613"/>
                  </a:lnTo>
                  <a:lnTo>
                    <a:pt x="3648" y="11953"/>
                  </a:lnTo>
                  <a:lnTo>
                    <a:pt x="47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763306" y="3952992"/>
              <a:ext cx="88965" cy="347087"/>
            </a:xfrm>
            <a:custGeom>
              <a:avLst/>
              <a:gdLst/>
              <a:ahLst/>
              <a:cxnLst/>
              <a:rect l="0" t="0" r="0" b="0"/>
              <a:pathLst>
                <a:path w="88965" h="347087">
                  <a:moveTo>
                    <a:pt x="77513" y="347087"/>
                  </a:moveTo>
                  <a:lnTo>
                    <a:pt x="77571" y="340193"/>
                  </a:lnTo>
                  <a:lnTo>
                    <a:pt x="77830" y="329252"/>
                  </a:lnTo>
                  <a:lnTo>
                    <a:pt x="78128" y="326443"/>
                  </a:lnTo>
                  <a:lnTo>
                    <a:pt x="78368" y="317971"/>
                  </a:lnTo>
                  <a:lnTo>
                    <a:pt x="78518" y="314091"/>
                  </a:lnTo>
                  <a:lnTo>
                    <a:pt x="78582" y="313035"/>
                  </a:lnTo>
                  <a:lnTo>
                    <a:pt x="78861" y="310933"/>
                  </a:lnTo>
                  <a:lnTo>
                    <a:pt x="78925" y="310230"/>
                  </a:lnTo>
                  <a:lnTo>
                    <a:pt x="79054" y="307763"/>
                  </a:lnTo>
                  <a:lnTo>
                    <a:pt x="79342" y="300706"/>
                  </a:lnTo>
                  <a:lnTo>
                    <a:pt x="79384" y="300361"/>
                  </a:lnTo>
                  <a:lnTo>
                    <a:pt x="80764" y="296353"/>
                  </a:lnTo>
                  <a:lnTo>
                    <a:pt x="81720" y="293322"/>
                  </a:lnTo>
                  <a:lnTo>
                    <a:pt x="82653" y="288466"/>
                  </a:lnTo>
                  <a:lnTo>
                    <a:pt x="83308" y="285357"/>
                  </a:lnTo>
                  <a:lnTo>
                    <a:pt x="85131" y="277441"/>
                  </a:lnTo>
                  <a:lnTo>
                    <a:pt x="85978" y="274012"/>
                  </a:lnTo>
                  <a:lnTo>
                    <a:pt x="88383" y="258305"/>
                  </a:lnTo>
                  <a:lnTo>
                    <a:pt x="88729" y="256214"/>
                  </a:lnTo>
                  <a:lnTo>
                    <a:pt x="88944" y="255173"/>
                  </a:lnTo>
                  <a:lnTo>
                    <a:pt x="88965" y="254822"/>
                  </a:lnTo>
                  <a:lnTo>
                    <a:pt x="88893" y="252708"/>
                  </a:lnTo>
                  <a:lnTo>
                    <a:pt x="88594" y="247062"/>
                  </a:lnTo>
                  <a:lnTo>
                    <a:pt x="88554" y="246713"/>
                  </a:lnTo>
                  <a:lnTo>
                    <a:pt x="86116" y="237494"/>
                  </a:lnTo>
                  <a:lnTo>
                    <a:pt x="84466" y="230988"/>
                  </a:lnTo>
                  <a:lnTo>
                    <a:pt x="82983" y="225902"/>
                  </a:lnTo>
                  <a:lnTo>
                    <a:pt x="82131" y="221391"/>
                  </a:lnTo>
                  <a:lnTo>
                    <a:pt x="81109" y="216194"/>
                  </a:lnTo>
                  <a:lnTo>
                    <a:pt x="79916" y="211028"/>
                  </a:lnTo>
                  <a:lnTo>
                    <a:pt x="79568" y="209659"/>
                  </a:lnTo>
                  <a:lnTo>
                    <a:pt x="79276" y="208644"/>
                  </a:lnTo>
                  <a:lnTo>
                    <a:pt x="78912" y="207651"/>
                  </a:lnTo>
                  <a:lnTo>
                    <a:pt x="77783" y="205054"/>
                  </a:lnTo>
                  <a:lnTo>
                    <a:pt x="76620" y="202093"/>
                  </a:lnTo>
                  <a:lnTo>
                    <a:pt x="75649" y="199438"/>
                  </a:lnTo>
                  <a:lnTo>
                    <a:pt x="73902" y="194435"/>
                  </a:lnTo>
                  <a:lnTo>
                    <a:pt x="73232" y="192424"/>
                  </a:lnTo>
                  <a:lnTo>
                    <a:pt x="72492" y="190065"/>
                  </a:lnTo>
                  <a:lnTo>
                    <a:pt x="68586" y="177222"/>
                  </a:lnTo>
                  <a:lnTo>
                    <a:pt x="67321" y="172808"/>
                  </a:lnTo>
                  <a:lnTo>
                    <a:pt x="66847" y="171477"/>
                  </a:lnTo>
                  <a:lnTo>
                    <a:pt x="64471" y="165577"/>
                  </a:lnTo>
                  <a:lnTo>
                    <a:pt x="64411" y="165234"/>
                  </a:lnTo>
                  <a:lnTo>
                    <a:pt x="64422" y="162056"/>
                  </a:lnTo>
                  <a:lnTo>
                    <a:pt x="64508" y="158173"/>
                  </a:lnTo>
                  <a:lnTo>
                    <a:pt x="64245" y="144405"/>
                  </a:lnTo>
                  <a:lnTo>
                    <a:pt x="64204" y="136991"/>
                  </a:lnTo>
                  <a:lnTo>
                    <a:pt x="64222" y="136638"/>
                  </a:lnTo>
                  <a:lnTo>
                    <a:pt x="64740" y="132433"/>
                  </a:lnTo>
                  <a:lnTo>
                    <a:pt x="65092" y="129985"/>
                  </a:lnTo>
                  <a:lnTo>
                    <a:pt x="65436" y="127894"/>
                  </a:lnTo>
                  <a:lnTo>
                    <a:pt x="65578" y="126135"/>
                  </a:lnTo>
                  <a:lnTo>
                    <a:pt x="65828" y="121903"/>
                  </a:lnTo>
                  <a:lnTo>
                    <a:pt x="65985" y="119791"/>
                  </a:lnTo>
                  <a:lnTo>
                    <a:pt x="66113" y="118741"/>
                  </a:lnTo>
                  <a:lnTo>
                    <a:pt x="66374" y="117707"/>
                  </a:lnTo>
                  <a:lnTo>
                    <a:pt x="66509" y="117015"/>
                  </a:lnTo>
                  <a:lnTo>
                    <a:pt x="66545" y="115611"/>
                  </a:lnTo>
                  <a:lnTo>
                    <a:pt x="66400" y="112430"/>
                  </a:lnTo>
                  <a:lnTo>
                    <a:pt x="66231" y="107487"/>
                  </a:lnTo>
                  <a:lnTo>
                    <a:pt x="66079" y="105730"/>
                  </a:lnTo>
                  <a:lnTo>
                    <a:pt x="65839" y="103982"/>
                  </a:lnTo>
                  <a:lnTo>
                    <a:pt x="64804" y="97350"/>
                  </a:lnTo>
                  <a:lnTo>
                    <a:pt x="63908" y="93935"/>
                  </a:lnTo>
                  <a:lnTo>
                    <a:pt x="63782" y="91820"/>
                  </a:lnTo>
                  <a:lnTo>
                    <a:pt x="63442" y="87241"/>
                  </a:lnTo>
                  <a:lnTo>
                    <a:pt x="63347" y="85126"/>
                  </a:lnTo>
                  <a:lnTo>
                    <a:pt x="63346" y="84418"/>
                  </a:lnTo>
                  <a:lnTo>
                    <a:pt x="63385" y="83703"/>
                  </a:lnTo>
                  <a:lnTo>
                    <a:pt x="63639" y="80841"/>
                  </a:lnTo>
                  <a:lnTo>
                    <a:pt x="63635" y="79796"/>
                  </a:lnTo>
                  <a:lnTo>
                    <a:pt x="63561" y="79116"/>
                  </a:lnTo>
                  <a:lnTo>
                    <a:pt x="63493" y="78784"/>
                  </a:lnTo>
                  <a:lnTo>
                    <a:pt x="63390" y="78459"/>
                  </a:lnTo>
                  <a:lnTo>
                    <a:pt x="63090" y="77836"/>
                  </a:lnTo>
                  <a:lnTo>
                    <a:pt x="62700" y="77237"/>
                  </a:lnTo>
                  <a:lnTo>
                    <a:pt x="61630" y="75762"/>
                  </a:lnTo>
                  <a:lnTo>
                    <a:pt x="58917" y="71201"/>
                  </a:lnTo>
                  <a:lnTo>
                    <a:pt x="57438" y="68790"/>
                  </a:lnTo>
                  <a:lnTo>
                    <a:pt x="56104" y="66704"/>
                  </a:lnTo>
                  <a:lnTo>
                    <a:pt x="54931" y="64934"/>
                  </a:lnTo>
                  <a:lnTo>
                    <a:pt x="52501" y="61454"/>
                  </a:lnTo>
                  <a:lnTo>
                    <a:pt x="41968" y="46802"/>
                  </a:lnTo>
                  <a:lnTo>
                    <a:pt x="40483" y="44819"/>
                  </a:lnTo>
                  <a:lnTo>
                    <a:pt x="38945" y="42877"/>
                  </a:lnTo>
                  <a:lnTo>
                    <a:pt x="37585" y="41245"/>
                  </a:lnTo>
                  <a:lnTo>
                    <a:pt x="36186" y="39648"/>
                  </a:lnTo>
                  <a:lnTo>
                    <a:pt x="34991" y="38341"/>
                  </a:lnTo>
                  <a:lnTo>
                    <a:pt x="33283" y="36545"/>
                  </a:lnTo>
                  <a:lnTo>
                    <a:pt x="32195" y="35149"/>
                  </a:lnTo>
                  <a:lnTo>
                    <a:pt x="31076" y="33778"/>
                  </a:lnTo>
                  <a:lnTo>
                    <a:pt x="29696" y="32165"/>
                  </a:lnTo>
                  <a:lnTo>
                    <a:pt x="28514" y="30846"/>
                  </a:lnTo>
                  <a:lnTo>
                    <a:pt x="26815" y="29041"/>
                  </a:lnTo>
                  <a:lnTo>
                    <a:pt x="25315" y="27536"/>
                  </a:lnTo>
                  <a:lnTo>
                    <a:pt x="23778" y="26068"/>
                  </a:lnTo>
                  <a:lnTo>
                    <a:pt x="22201" y="24642"/>
                  </a:lnTo>
                  <a:lnTo>
                    <a:pt x="20445" y="22420"/>
                  </a:lnTo>
                  <a:lnTo>
                    <a:pt x="18395" y="19983"/>
                  </a:lnTo>
                  <a:lnTo>
                    <a:pt x="16144" y="16808"/>
                  </a:lnTo>
                  <a:lnTo>
                    <a:pt x="14215" y="14274"/>
                  </a:lnTo>
                  <a:lnTo>
                    <a:pt x="12644" y="12358"/>
                  </a:lnTo>
                  <a:lnTo>
                    <a:pt x="10320" y="9686"/>
                  </a:lnTo>
                  <a:lnTo>
                    <a:pt x="8133" y="7370"/>
                  </a:lnTo>
                  <a:lnTo>
                    <a:pt x="5605" y="4888"/>
                  </a:lnTo>
                  <a:lnTo>
                    <a:pt x="3790" y="3198"/>
                  </a:lnTo>
                  <a:lnTo>
                    <a:pt x="1921" y="156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3903811" y="4650894"/>
              <a:ext cx="47206" cy="9238"/>
            </a:xfrm>
            <a:custGeom>
              <a:avLst/>
              <a:gdLst/>
              <a:ahLst/>
              <a:cxnLst/>
              <a:rect l="0" t="0" r="0" b="0"/>
              <a:pathLst>
                <a:path w="47206" h="9238">
                  <a:moveTo>
                    <a:pt x="0" y="5129"/>
                  </a:moveTo>
                  <a:lnTo>
                    <a:pt x="881" y="5014"/>
                  </a:lnTo>
                  <a:lnTo>
                    <a:pt x="1943" y="4954"/>
                  </a:lnTo>
                  <a:lnTo>
                    <a:pt x="5762" y="4254"/>
                  </a:lnTo>
                  <a:lnTo>
                    <a:pt x="6464" y="4215"/>
                  </a:lnTo>
                  <a:lnTo>
                    <a:pt x="8201" y="4016"/>
                  </a:lnTo>
                  <a:lnTo>
                    <a:pt x="11936" y="2898"/>
                  </a:lnTo>
                  <a:lnTo>
                    <a:pt x="12962" y="2665"/>
                  </a:lnTo>
                  <a:lnTo>
                    <a:pt x="13662" y="2645"/>
                  </a:lnTo>
                  <a:lnTo>
                    <a:pt x="14363" y="2675"/>
                  </a:lnTo>
                  <a:lnTo>
                    <a:pt x="18231" y="2728"/>
                  </a:lnTo>
                  <a:lnTo>
                    <a:pt x="18936" y="2715"/>
                  </a:lnTo>
                  <a:lnTo>
                    <a:pt x="19286" y="2661"/>
                  </a:lnTo>
                  <a:lnTo>
                    <a:pt x="19974" y="2510"/>
                  </a:lnTo>
                  <a:lnTo>
                    <a:pt x="20616" y="2207"/>
                  </a:lnTo>
                  <a:lnTo>
                    <a:pt x="21545" y="1705"/>
                  </a:lnTo>
                  <a:lnTo>
                    <a:pt x="21881" y="1590"/>
                  </a:lnTo>
                  <a:lnTo>
                    <a:pt x="25025" y="1180"/>
                  </a:lnTo>
                  <a:lnTo>
                    <a:pt x="26069" y="1019"/>
                  </a:lnTo>
                  <a:lnTo>
                    <a:pt x="26748" y="847"/>
                  </a:lnTo>
                  <a:lnTo>
                    <a:pt x="28132" y="597"/>
                  </a:lnTo>
                  <a:lnTo>
                    <a:pt x="28457" y="457"/>
                  </a:lnTo>
                  <a:lnTo>
                    <a:pt x="29822" y="143"/>
                  </a:lnTo>
                  <a:lnTo>
                    <a:pt x="30869" y="0"/>
                  </a:lnTo>
                  <a:lnTo>
                    <a:pt x="32278" y="12"/>
                  </a:lnTo>
                  <a:lnTo>
                    <a:pt x="33627" y="434"/>
                  </a:lnTo>
                  <a:lnTo>
                    <a:pt x="36513" y="1711"/>
                  </a:lnTo>
                  <a:lnTo>
                    <a:pt x="39062" y="2880"/>
                  </a:lnTo>
                  <a:lnTo>
                    <a:pt x="39681" y="3213"/>
                  </a:lnTo>
                  <a:lnTo>
                    <a:pt x="40321" y="3501"/>
                  </a:lnTo>
                  <a:lnTo>
                    <a:pt x="44069" y="5448"/>
                  </a:lnTo>
                  <a:lnTo>
                    <a:pt x="45809" y="7205"/>
                  </a:lnTo>
                  <a:lnTo>
                    <a:pt x="47206" y="923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5582236" y="4522998"/>
              <a:ext cx="10078" cy="8931"/>
            </a:xfrm>
            <a:custGeom>
              <a:avLst/>
              <a:gdLst/>
              <a:ahLst/>
              <a:cxnLst/>
              <a:rect l="0" t="0" r="0" b="0"/>
              <a:pathLst>
                <a:path w="10078" h="8931">
                  <a:moveTo>
                    <a:pt x="0" y="8931"/>
                  </a:moveTo>
                  <a:lnTo>
                    <a:pt x="1032" y="5470"/>
                  </a:lnTo>
                  <a:lnTo>
                    <a:pt x="100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4982228" y="5715181"/>
              <a:ext cx="1612" cy="8115"/>
            </a:xfrm>
            <a:custGeom>
              <a:avLst/>
              <a:gdLst/>
              <a:ahLst/>
              <a:cxnLst/>
              <a:rect l="0" t="0" r="0" b="0"/>
              <a:pathLst>
                <a:path w="1612" h="8115">
                  <a:moveTo>
                    <a:pt x="0" y="8115"/>
                  </a:moveTo>
                  <a:lnTo>
                    <a:pt x="16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736227" y="4387092"/>
              <a:ext cx="31851" cy="18489"/>
            </a:xfrm>
            <a:custGeom>
              <a:avLst/>
              <a:gdLst/>
              <a:ahLst/>
              <a:cxnLst/>
              <a:rect l="0" t="0" r="0" b="0"/>
              <a:pathLst>
                <a:path w="31851" h="18489">
                  <a:moveTo>
                    <a:pt x="0" y="18489"/>
                  </a:moveTo>
                  <a:lnTo>
                    <a:pt x="238" y="17523"/>
                  </a:lnTo>
                  <a:lnTo>
                    <a:pt x="487" y="16863"/>
                  </a:lnTo>
                  <a:lnTo>
                    <a:pt x="946" y="15907"/>
                  </a:lnTo>
                  <a:lnTo>
                    <a:pt x="1141" y="15612"/>
                  </a:lnTo>
                  <a:lnTo>
                    <a:pt x="1368" y="15340"/>
                  </a:lnTo>
                  <a:lnTo>
                    <a:pt x="2136" y="14609"/>
                  </a:lnTo>
                  <a:lnTo>
                    <a:pt x="2428" y="14408"/>
                  </a:lnTo>
                  <a:lnTo>
                    <a:pt x="3063" y="14093"/>
                  </a:lnTo>
                  <a:lnTo>
                    <a:pt x="3636" y="13680"/>
                  </a:lnTo>
                  <a:lnTo>
                    <a:pt x="4131" y="13172"/>
                  </a:lnTo>
                  <a:lnTo>
                    <a:pt x="5729" y="11776"/>
                  </a:lnTo>
                  <a:lnTo>
                    <a:pt x="6319" y="11386"/>
                  </a:lnTo>
                  <a:lnTo>
                    <a:pt x="6630" y="11217"/>
                  </a:lnTo>
                  <a:lnTo>
                    <a:pt x="6964" y="11098"/>
                  </a:lnTo>
                  <a:lnTo>
                    <a:pt x="7305" y="10998"/>
                  </a:lnTo>
                  <a:lnTo>
                    <a:pt x="8009" y="10913"/>
                  </a:lnTo>
                  <a:lnTo>
                    <a:pt x="14363" y="10249"/>
                  </a:lnTo>
                  <a:lnTo>
                    <a:pt x="14716" y="10251"/>
                  </a:lnTo>
                  <a:lnTo>
                    <a:pt x="18830" y="11343"/>
                  </a:lnTo>
                  <a:lnTo>
                    <a:pt x="19538" y="11409"/>
                  </a:lnTo>
                  <a:lnTo>
                    <a:pt x="19893" y="11411"/>
                  </a:lnTo>
                  <a:lnTo>
                    <a:pt x="20245" y="11377"/>
                  </a:lnTo>
                  <a:lnTo>
                    <a:pt x="22700" y="10988"/>
                  </a:lnTo>
                  <a:lnTo>
                    <a:pt x="23726" y="10706"/>
                  </a:lnTo>
                  <a:lnTo>
                    <a:pt x="26678" y="9495"/>
                  </a:lnTo>
                  <a:lnTo>
                    <a:pt x="27309" y="9170"/>
                  </a:lnTo>
                  <a:lnTo>
                    <a:pt x="27922" y="8814"/>
                  </a:lnTo>
                  <a:lnTo>
                    <a:pt x="29965" y="7408"/>
                  </a:lnTo>
                  <a:lnTo>
                    <a:pt x="30245" y="7193"/>
                  </a:lnTo>
                  <a:lnTo>
                    <a:pt x="30437" y="6897"/>
                  </a:lnTo>
                  <a:lnTo>
                    <a:pt x="30719" y="6249"/>
                  </a:lnTo>
                  <a:lnTo>
                    <a:pt x="30781" y="5902"/>
                  </a:lnTo>
                  <a:lnTo>
                    <a:pt x="31258" y="2763"/>
                  </a:lnTo>
                  <a:lnTo>
                    <a:pt x="31293" y="2412"/>
                  </a:lnTo>
                  <a:lnTo>
                    <a:pt x="31305" y="1705"/>
                  </a:lnTo>
                  <a:lnTo>
                    <a:pt x="31420" y="1009"/>
                  </a:lnTo>
                  <a:lnTo>
                    <a:pt x="31526" y="672"/>
                  </a:lnTo>
                  <a:lnTo>
                    <a:pt x="31830" y="35"/>
                  </a:lnTo>
                  <a:lnTo>
                    <a:pt x="318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032210" y="5661067"/>
              <a:ext cx="7631" cy="21407"/>
            </a:xfrm>
            <a:custGeom>
              <a:avLst/>
              <a:gdLst/>
              <a:ahLst/>
              <a:cxnLst/>
              <a:rect l="0" t="0" r="0" b="0"/>
              <a:pathLst>
                <a:path w="7631" h="21407">
                  <a:moveTo>
                    <a:pt x="0" y="21407"/>
                  </a:moveTo>
                  <a:lnTo>
                    <a:pt x="3654" y="16700"/>
                  </a:lnTo>
                  <a:lnTo>
                    <a:pt x="5820" y="10459"/>
                  </a:lnTo>
                  <a:lnTo>
                    <a:pt x="6609" y="5039"/>
                  </a:lnTo>
                  <a:lnTo>
                    <a:pt x="763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4994422" y="4756668"/>
              <a:ext cx="95972" cy="15525"/>
            </a:xfrm>
            <a:custGeom>
              <a:avLst/>
              <a:gdLst/>
              <a:ahLst/>
              <a:cxnLst/>
              <a:rect l="0" t="0" r="0" b="0"/>
              <a:pathLst>
                <a:path w="95972" h="15525">
                  <a:moveTo>
                    <a:pt x="0" y="15525"/>
                  </a:moveTo>
                  <a:lnTo>
                    <a:pt x="2389" y="14759"/>
                  </a:lnTo>
                  <a:lnTo>
                    <a:pt x="4114" y="14434"/>
                  </a:lnTo>
                  <a:lnTo>
                    <a:pt x="5490" y="14132"/>
                  </a:lnTo>
                  <a:lnTo>
                    <a:pt x="6885" y="13937"/>
                  </a:lnTo>
                  <a:lnTo>
                    <a:pt x="8284" y="13793"/>
                  </a:lnTo>
                  <a:lnTo>
                    <a:pt x="8979" y="13685"/>
                  </a:lnTo>
                  <a:lnTo>
                    <a:pt x="12498" y="13511"/>
                  </a:lnTo>
                  <a:lnTo>
                    <a:pt x="13197" y="13442"/>
                  </a:lnTo>
                  <a:lnTo>
                    <a:pt x="14606" y="13397"/>
                  </a:lnTo>
                  <a:lnTo>
                    <a:pt x="16355" y="13270"/>
                  </a:lnTo>
                  <a:lnTo>
                    <a:pt x="18117" y="13249"/>
                  </a:lnTo>
                  <a:lnTo>
                    <a:pt x="18824" y="13258"/>
                  </a:lnTo>
                  <a:lnTo>
                    <a:pt x="19169" y="13312"/>
                  </a:lnTo>
                  <a:lnTo>
                    <a:pt x="19524" y="13303"/>
                  </a:lnTo>
                  <a:lnTo>
                    <a:pt x="21982" y="13127"/>
                  </a:lnTo>
                  <a:lnTo>
                    <a:pt x="25167" y="13038"/>
                  </a:lnTo>
                  <a:lnTo>
                    <a:pt x="26894" y="12648"/>
                  </a:lnTo>
                  <a:lnTo>
                    <a:pt x="28218" y="12162"/>
                  </a:lnTo>
                  <a:lnTo>
                    <a:pt x="29231" y="11858"/>
                  </a:lnTo>
                  <a:lnTo>
                    <a:pt x="31656" y="11346"/>
                  </a:lnTo>
                  <a:lnTo>
                    <a:pt x="31971" y="11183"/>
                  </a:lnTo>
                  <a:lnTo>
                    <a:pt x="32612" y="10911"/>
                  </a:lnTo>
                  <a:lnTo>
                    <a:pt x="32918" y="10742"/>
                  </a:lnTo>
                  <a:lnTo>
                    <a:pt x="33254" y="10648"/>
                  </a:lnTo>
                  <a:lnTo>
                    <a:pt x="33945" y="10513"/>
                  </a:lnTo>
                  <a:lnTo>
                    <a:pt x="34280" y="10418"/>
                  </a:lnTo>
                  <a:lnTo>
                    <a:pt x="34604" y="10281"/>
                  </a:lnTo>
                  <a:lnTo>
                    <a:pt x="36514" y="9407"/>
                  </a:lnTo>
                  <a:lnTo>
                    <a:pt x="37737" y="8707"/>
                  </a:lnTo>
                  <a:lnTo>
                    <a:pt x="39648" y="7810"/>
                  </a:lnTo>
                  <a:lnTo>
                    <a:pt x="40537" y="7239"/>
                  </a:lnTo>
                  <a:lnTo>
                    <a:pt x="40793" y="6994"/>
                  </a:lnTo>
                  <a:lnTo>
                    <a:pt x="41978" y="5715"/>
                  </a:lnTo>
                  <a:lnTo>
                    <a:pt x="43017" y="4296"/>
                  </a:lnTo>
                  <a:lnTo>
                    <a:pt x="43676" y="3489"/>
                  </a:lnTo>
                  <a:lnTo>
                    <a:pt x="43942" y="3271"/>
                  </a:lnTo>
                  <a:lnTo>
                    <a:pt x="44690" y="2548"/>
                  </a:lnTo>
                  <a:lnTo>
                    <a:pt x="44913" y="2279"/>
                  </a:lnTo>
                  <a:lnTo>
                    <a:pt x="45182" y="2058"/>
                  </a:lnTo>
                  <a:lnTo>
                    <a:pt x="46024" y="1433"/>
                  </a:lnTo>
                  <a:lnTo>
                    <a:pt x="46638" y="1086"/>
                  </a:lnTo>
                  <a:lnTo>
                    <a:pt x="47276" y="804"/>
                  </a:lnTo>
                  <a:lnTo>
                    <a:pt x="47931" y="579"/>
                  </a:lnTo>
                  <a:lnTo>
                    <a:pt x="48243" y="415"/>
                  </a:lnTo>
                  <a:lnTo>
                    <a:pt x="49230" y="87"/>
                  </a:lnTo>
                  <a:lnTo>
                    <a:pt x="49572" y="0"/>
                  </a:lnTo>
                  <a:lnTo>
                    <a:pt x="50619" y="24"/>
                  </a:lnTo>
                  <a:lnTo>
                    <a:pt x="50972" y="67"/>
                  </a:lnTo>
                  <a:lnTo>
                    <a:pt x="51961" y="421"/>
                  </a:lnTo>
                  <a:lnTo>
                    <a:pt x="52263" y="603"/>
                  </a:lnTo>
                  <a:lnTo>
                    <a:pt x="53111" y="1202"/>
                  </a:lnTo>
                  <a:lnTo>
                    <a:pt x="54460" y="2259"/>
                  </a:lnTo>
                  <a:lnTo>
                    <a:pt x="54710" y="2490"/>
                  </a:lnTo>
                  <a:lnTo>
                    <a:pt x="55268" y="2884"/>
                  </a:lnTo>
                  <a:lnTo>
                    <a:pt x="55501" y="3136"/>
                  </a:lnTo>
                  <a:lnTo>
                    <a:pt x="56311" y="3769"/>
                  </a:lnTo>
                  <a:lnTo>
                    <a:pt x="56607" y="3943"/>
                  </a:lnTo>
                  <a:lnTo>
                    <a:pt x="57445" y="4524"/>
                  </a:lnTo>
                  <a:lnTo>
                    <a:pt x="57953" y="4974"/>
                  </a:lnTo>
                  <a:lnTo>
                    <a:pt x="58549" y="5328"/>
                  </a:lnTo>
                  <a:lnTo>
                    <a:pt x="58862" y="5458"/>
                  </a:lnTo>
                  <a:lnTo>
                    <a:pt x="59198" y="5555"/>
                  </a:lnTo>
                  <a:lnTo>
                    <a:pt x="59534" y="5610"/>
                  </a:lnTo>
                  <a:lnTo>
                    <a:pt x="60208" y="5778"/>
                  </a:lnTo>
                  <a:lnTo>
                    <a:pt x="60883" y="5842"/>
                  </a:lnTo>
                  <a:lnTo>
                    <a:pt x="61903" y="6015"/>
                  </a:lnTo>
                  <a:lnTo>
                    <a:pt x="62209" y="6170"/>
                  </a:lnTo>
                  <a:lnTo>
                    <a:pt x="62855" y="6421"/>
                  </a:lnTo>
                  <a:lnTo>
                    <a:pt x="63509" y="6622"/>
                  </a:lnTo>
                  <a:lnTo>
                    <a:pt x="63829" y="6779"/>
                  </a:lnTo>
                  <a:lnTo>
                    <a:pt x="64825" y="7076"/>
                  </a:lnTo>
                  <a:lnTo>
                    <a:pt x="65168" y="7082"/>
                  </a:lnTo>
                  <a:lnTo>
                    <a:pt x="65835" y="7254"/>
                  </a:lnTo>
                  <a:lnTo>
                    <a:pt x="66519" y="7349"/>
                  </a:lnTo>
                  <a:lnTo>
                    <a:pt x="68965" y="7297"/>
                  </a:lnTo>
                  <a:lnTo>
                    <a:pt x="69666" y="7254"/>
                  </a:lnTo>
                  <a:lnTo>
                    <a:pt x="72452" y="6846"/>
                  </a:lnTo>
                  <a:lnTo>
                    <a:pt x="73139" y="6703"/>
                  </a:lnTo>
                  <a:lnTo>
                    <a:pt x="75548" y="6293"/>
                  </a:lnTo>
                  <a:lnTo>
                    <a:pt x="77247" y="5916"/>
                  </a:lnTo>
                  <a:lnTo>
                    <a:pt x="79320" y="5593"/>
                  </a:lnTo>
                  <a:lnTo>
                    <a:pt x="82774" y="4919"/>
                  </a:lnTo>
                  <a:lnTo>
                    <a:pt x="83471" y="4798"/>
                  </a:lnTo>
                  <a:lnTo>
                    <a:pt x="84527" y="4670"/>
                  </a:lnTo>
                  <a:lnTo>
                    <a:pt x="84915" y="4960"/>
                  </a:lnTo>
                  <a:lnTo>
                    <a:pt x="85824" y="5494"/>
                  </a:lnTo>
                  <a:lnTo>
                    <a:pt x="86174" y="5576"/>
                  </a:lnTo>
                  <a:lnTo>
                    <a:pt x="86501" y="5494"/>
                  </a:lnTo>
                  <a:lnTo>
                    <a:pt x="86850" y="5545"/>
                  </a:lnTo>
                  <a:lnTo>
                    <a:pt x="87516" y="5458"/>
                  </a:lnTo>
                  <a:lnTo>
                    <a:pt x="88439" y="4940"/>
                  </a:lnTo>
                  <a:lnTo>
                    <a:pt x="89003" y="4514"/>
                  </a:lnTo>
                  <a:lnTo>
                    <a:pt x="89940" y="4898"/>
                  </a:lnTo>
                  <a:lnTo>
                    <a:pt x="90289" y="4973"/>
                  </a:lnTo>
                  <a:lnTo>
                    <a:pt x="90637" y="4966"/>
                  </a:lnTo>
                  <a:lnTo>
                    <a:pt x="92014" y="4827"/>
                  </a:lnTo>
                  <a:lnTo>
                    <a:pt x="92700" y="4798"/>
                  </a:lnTo>
                  <a:lnTo>
                    <a:pt x="93052" y="4723"/>
                  </a:lnTo>
                  <a:lnTo>
                    <a:pt x="93351" y="4553"/>
                  </a:lnTo>
                  <a:lnTo>
                    <a:pt x="93614" y="4309"/>
                  </a:lnTo>
                  <a:lnTo>
                    <a:pt x="94272" y="4346"/>
                  </a:lnTo>
                  <a:lnTo>
                    <a:pt x="94970" y="4335"/>
                  </a:lnTo>
                  <a:lnTo>
                    <a:pt x="95645" y="4397"/>
                  </a:lnTo>
                  <a:lnTo>
                    <a:pt x="95972" y="45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230688" y="5605682"/>
              <a:ext cx="6734" cy="841"/>
            </a:xfrm>
            <a:custGeom>
              <a:avLst/>
              <a:gdLst/>
              <a:ahLst/>
              <a:cxnLst/>
              <a:rect l="0" t="0" r="0" b="0"/>
              <a:pathLst>
                <a:path w="6734" h="841">
                  <a:moveTo>
                    <a:pt x="0" y="0"/>
                  </a:moveTo>
                  <a:lnTo>
                    <a:pt x="6734" y="84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692060" y="5460954"/>
              <a:ext cx="75364" cy="25966"/>
            </a:xfrm>
            <a:custGeom>
              <a:avLst/>
              <a:gdLst/>
              <a:ahLst/>
              <a:cxnLst/>
              <a:rect l="0" t="0" r="0" b="0"/>
              <a:pathLst>
                <a:path w="75364" h="25966">
                  <a:moveTo>
                    <a:pt x="0" y="25966"/>
                  </a:moveTo>
                  <a:lnTo>
                    <a:pt x="5325" y="17127"/>
                  </a:lnTo>
                  <a:lnTo>
                    <a:pt x="9372" y="8877"/>
                  </a:lnTo>
                  <a:lnTo>
                    <a:pt x="12655" y="4715"/>
                  </a:lnTo>
                  <a:lnTo>
                    <a:pt x="18911" y="970"/>
                  </a:lnTo>
                  <a:lnTo>
                    <a:pt x="26799" y="128"/>
                  </a:lnTo>
                  <a:lnTo>
                    <a:pt x="38776" y="4013"/>
                  </a:lnTo>
                  <a:lnTo>
                    <a:pt x="47193" y="10942"/>
                  </a:lnTo>
                  <a:lnTo>
                    <a:pt x="57761" y="14621"/>
                  </a:lnTo>
                  <a:lnTo>
                    <a:pt x="68074" y="11804"/>
                  </a:lnTo>
                  <a:lnTo>
                    <a:pt x="73880" y="7412"/>
                  </a:lnTo>
                  <a:lnTo>
                    <a:pt x="753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814961" y="1612990"/>
              <a:ext cx="31044" cy="34683"/>
            </a:xfrm>
            <a:custGeom>
              <a:avLst/>
              <a:gdLst/>
              <a:ahLst/>
              <a:cxnLst/>
              <a:rect l="0" t="0" r="0" b="0"/>
              <a:pathLst>
                <a:path w="31044" h="34683">
                  <a:moveTo>
                    <a:pt x="0" y="34683"/>
                  </a:moveTo>
                  <a:lnTo>
                    <a:pt x="334" y="34041"/>
                  </a:lnTo>
                  <a:lnTo>
                    <a:pt x="2071" y="31371"/>
                  </a:lnTo>
                  <a:lnTo>
                    <a:pt x="4864" y="27708"/>
                  </a:lnTo>
                  <a:lnTo>
                    <a:pt x="6318" y="26155"/>
                  </a:lnTo>
                  <a:lnTo>
                    <a:pt x="9311" y="22656"/>
                  </a:lnTo>
                  <a:lnTo>
                    <a:pt x="11256" y="20129"/>
                  </a:lnTo>
                  <a:lnTo>
                    <a:pt x="12554" y="18020"/>
                  </a:lnTo>
                  <a:lnTo>
                    <a:pt x="12764" y="17735"/>
                  </a:lnTo>
                  <a:lnTo>
                    <a:pt x="16875" y="12872"/>
                  </a:lnTo>
                  <a:lnTo>
                    <a:pt x="17135" y="12632"/>
                  </a:lnTo>
                  <a:lnTo>
                    <a:pt x="18334" y="11336"/>
                  </a:lnTo>
                  <a:lnTo>
                    <a:pt x="18837" y="10838"/>
                  </a:lnTo>
                  <a:lnTo>
                    <a:pt x="23106" y="7102"/>
                  </a:lnTo>
                  <a:lnTo>
                    <a:pt x="23644" y="6641"/>
                  </a:lnTo>
                  <a:lnTo>
                    <a:pt x="26484" y="4526"/>
                  </a:lnTo>
                  <a:lnTo>
                    <a:pt x="26754" y="4298"/>
                  </a:lnTo>
                  <a:lnTo>
                    <a:pt x="30240" y="783"/>
                  </a:lnTo>
                  <a:lnTo>
                    <a:pt x="310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5911271" y="2006901"/>
              <a:ext cx="4952" cy="29565"/>
            </a:xfrm>
            <a:custGeom>
              <a:avLst/>
              <a:gdLst/>
              <a:ahLst/>
              <a:cxnLst/>
              <a:rect l="0" t="0" r="0" b="0"/>
              <a:pathLst>
                <a:path w="4952" h="29565">
                  <a:moveTo>
                    <a:pt x="27" y="29565"/>
                  </a:moveTo>
                  <a:lnTo>
                    <a:pt x="179" y="26208"/>
                  </a:lnTo>
                  <a:lnTo>
                    <a:pt x="0" y="23392"/>
                  </a:lnTo>
                  <a:lnTo>
                    <a:pt x="20" y="22687"/>
                  </a:lnTo>
                  <a:lnTo>
                    <a:pt x="335" y="21610"/>
                  </a:lnTo>
                  <a:lnTo>
                    <a:pt x="2107" y="16248"/>
                  </a:lnTo>
                  <a:lnTo>
                    <a:pt x="2399" y="15230"/>
                  </a:lnTo>
                  <a:lnTo>
                    <a:pt x="3061" y="11403"/>
                  </a:lnTo>
                  <a:lnTo>
                    <a:pt x="3117" y="10347"/>
                  </a:lnTo>
                  <a:lnTo>
                    <a:pt x="3153" y="8935"/>
                  </a:lnTo>
                  <a:lnTo>
                    <a:pt x="3568" y="4367"/>
                  </a:lnTo>
                  <a:lnTo>
                    <a:pt x="3621" y="4018"/>
                  </a:lnTo>
                  <a:lnTo>
                    <a:pt x="3872" y="2988"/>
                  </a:lnTo>
                  <a:lnTo>
                    <a:pt x="49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4288236" y="4732751"/>
              <a:ext cx="49138" cy="28145"/>
            </a:xfrm>
            <a:custGeom>
              <a:avLst/>
              <a:gdLst/>
              <a:ahLst/>
              <a:cxnLst/>
              <a:rect l="0" t="0" r="0" b="0"/>
              <a:pathLst>
                <a:path w="49138" h="28145">
                  <a:moveTo>
                    <a:pt x="0" y="0"/>
                  </a:moveTo>
                  <a:lnTo>
                    <a:pt x="316" y="159"/>
                  </a:lnTo>
                  <a:lnTo>
                    <a:pt x="911" y="542"/>
                  </a:lnTo>
                  <a:lnTo>
                    <a:pt x="1537" y="833"/>
                  </a:lnTo>
                  <a:lnTo>
                    <a:pt x="2434" y="1360"/>
                  </a:lnTo>
                  <a:lnTo>
                    <a:pt x="3209" y="2043"/>
                  </a:lnTo>
                  <a:lnTo>
                    <a:pt x="4675" y="3486"/>
                  </a:lnTo>
                  <a:lnTo>
                    <a:pt x="5105" y="4014"/>
                  </a:lnTo>
                  <a:lnTo>
                    <a:pt x="5395" y="4214"/>
                  </a:lnTo>
                  <a:lnTo>
                    <a:pt x="6051" y="5010"/>
                  </a:lnTo>
                  <a:lnTo>
                    <a:pt x="6199" y="5332"/>
                  </a:lnTo>
                  <a:lnTo>
                    <a:pt x="6624" y="5870"/>
                  </a:lnTo>
                  <a:lnTo>
                    <a:pt x="6988" y="6459"/>
                  </a:lnTo>
                  <a:lnTo>
                    <a:pt x="7291" y="7092"/>
                  </a:lnTo>
                  <a:lnTo>
                    <a:pt x="7989" y="8701"/>
                  </a:lnTo>
                  <a:lnTo>
                    <a:pt x="8159" y="9006"/>
                  </a:lnTo>
                  <a:lnTo>
                    <a:pt x="8552" y="9577"/>
                  </a:lnTo>
                  <a:lnTo>
                    <a:pt x="8986" y="10126"/>
                  </a:lnTo>
                  <a:lnTo>
                    <a:pt x="9137" y="10443"/>
                  </a:lnTo>
                  <a:lnTo>
                    <a:pt x="9328" y="10731"/>
                  </a:lnTo>
                  <a:lnTo>
                    <a:pt x="10212" y="11805"/>
                  </a:lnTo>
                  <a:lnTo>
                    <a:pt x="10635" y="12363"/>
                  </a:lnTo>
                  <a:lnTo>
                    <a:pt x="10906" y="12590"/>
                  </a:lnTo>
                  <a:lnTo>
                    <a:pt x="11759" y="13203"/>
                  </a:lnTo>
                  <a:lnTo>
                    <a:pt x="12392" y="13520"/>
                  </a:lnTo>
                  <a:lnTo>
                    <a:pt x="13716" y="14003"/>
                  </a:lnTo>
                  <a:lnTo>
                    <a:pt x="15468" y="14236"/>
                  </a:lnTo>
                  <a:lnTo>
                    <a:pt x="16174" y="14257"/>
                  </a:lnTo>
                  <a:lnTo>
                    <a:pt x="19310" y="13889"/>
                  </a:lnTo>
                  <a:lnTo>
                    <a:pt x="20706" y="13757"/>
                  </a:lnTo>
                  <a:lnTo>
                    <a:pt x="22819" y="13907"/>
                  </a:lnTo>
                  <a:lnTo>
                    <a:pt x="23524" y="13992"/>
                  </a:lnTo>
                  <a:lnTo>
                    <a:pt x="26440" y="15192"/>
                  </a:lnTo>
                  <a:lnTo>
                    <a:pt x="27424" y="15568"/>
                  </a:lnTo>
                  <a:lnTo>
                    <a:pt x="28115" y="15688"/>
                  </a:lnTo>
                  <a:lnTo>
                    <a:pt x="28447" y="15788"/>
                  </a:lnTo>
                  <a:lnTo>
                    <a:pt x="28800" y="15835"/>
                  </a:lnTo>
                  <a:lnTo>
                    <a:pt x="29850" y="15807"/>
                  </a:lnTo>
                  <a:lnTo>
                    <a:pt x="30897" y="15738"/>
                  </a:lnTo>
                  <a:lnTo>
                    <a:pt x="32955" y="15373"/>
                  </a:lnTo>
                  <a:lnTo>
                    <a:pt x="33640" y="15220"/>
                  </a:lnTo>
                  <a:lnTo>
                    <a:pt x="34338" y="15218"/>
                  </a:lnTo>
                  <a:lnTo>
                    <a:pt x="35045" y="15269"/>
                  </a:lnTo>
                  <a:lnTo>
                    <a:pt x="35740" y="15376"/>
                  </a:lnTo>
                  <a:lnTo>
                    <a:pt x="36094" y="15401"/>
                  </a:lnTo>
                  <a:lnTo>
                    <a:pt x="36773" y="15579"/>
                  </a:lnTo>
                  <a:lnTo>
                    <a:pt x="37767" y="15935"/>
                  </a:lnTo>
                  <a:lnTo>
                    <a:pt x="38081" y="16097"/>
                  </a:lnTo>
                  <a:lnTo>
                    <a:pt x="38411" y="16225"/>
                  </a:lnTo>
                  <a:lnTo>
                    <a:pt x="39755" y="16629"/>
                  </a:lnTo>
                  <a:lnTo>
                    <a:pt x="42358" y="17705"/>
                  </a:lnTo>
                  <a:lnTo>
                    <a:pt x="43016" y="17950"/>
                  </a:lnTo>
                  <a:lnTo>
                    <a:pt x="43326" y="18120"/>
                  </a:lnTo>
                  <a:lnTo>
                    <a:pt x="45220" y="19689"/>
                  </a:lnTo>
                  <a:lnTo>
                    <a:pt x="45928" y="20471"/>
                  </a:lnTo>
                  <a:lnTo>
                    <a:pt x="46795" y="21577"/>
                  </a:lnTo>
                  <a:lnTo>
                    <a:pt x="47127" y="22198"/>
                  </a:lnTo>
                  <a:lnTo>
                    <a:pt x="47250" y="22528"/>
                  </a:lnTo>
                  <a:lnTo>
                    <a:pt x="47646" y="23880"/>
                  </a:lnTo>
                  <a:lnTo>
                    <a:pt x="47711" y="24226"/>
                  </a:lnTo>
                  <a:lnTo>
                    <a:pt x="47731" y="24578"/>
                  </a:lnTo>
                  <a:lnTo>
                    <a:pt x="47736" y="26337"/>
                  </a:lnTo>
                  <a:lnTo>
                    <a:pt x="47769" y="26688"/>
                  </a:lnTo>
                  <a:lnTo>
                    <a:pt x="47862" y="27029"/>
                  </a:lnTo>
                  <a:lnTo>
                    <a:pt x="48009" y="27351"/>
                  </a:lnTo>
                  <a:lnTo>
                    <a:pt x="48260" y="27600"/>
                  </a:lnTo>
                  <a:lnTo>
                    <a:pt x="48527" y="27828"/>
                  </a:lnTo>
                  <a:lnTo>
                    <a:pt x="49138" y="281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4922239" y="5810955"/>
              <a:ext cx="11715" cy="19252"/>
            </a:xfrm>
            <a:custGeom>
              <a:avLst/>
              <a:gdLst/>
              <a:ahLst/>
              <a:cxnLst/>
              <a:rect l="0" t="0" r="0" b="0"/>
              <a:pathLst>
                <a:path w="11715" h="19252">
                  <a:moveTo>
                    <a:pt x="0" y="19252"/>
                  </a:moveTo>
                  <a:lnTo>
                    <a:pt x="2898" y="10603"/>
                  </a:lnTo>
                  <a:lnTo>
                    <a:pt x="11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5543839" y="5476417"/>
              <a:ext cx="25821" cy="11222"/>
            </a:xfrm>
            <a:custGeom>
              <a:avLst/>
              <a:gdLst/>
              <a:ahLst/>
              <a:cxnLst/>
              <a:rect l="0" t="0" r="0" b="0"/>
              <a:pathLst>
                <a:path w="25821" h="11222">
                  <a:moveTo>
                    <a:pt x="0" y="0"/>
                  </a:moveTo>
                  <a:lnTo>
                    <a:pt x="6176" y="7623"/>
                  </a:lnTo>
                  <a:lnTo>
                    <a:pt x="10994" y="10181"/>
                  </a:lnTo>
                  <a:lnTo>
                    <a:pt x="16843" y="11222"/>
                  </a:lnTo>
                  <a:lnTo>
                    <a:pt x="25821" y="1081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5851002" y="2528618"/>
              <a:ext cx="18012" cy="88477"/>
            </a:xfrm>
            <a:custGeom>
              <a:avLst/>
              <a:gdLst/>
              <a:ahLst/>
              <a:cxnLst/>
              <a:rect l="0" t="0" r="0" b="0"/>
              <a:pathLst>
                <a:path w="18012" h="88477">
                  <a:moveTo>
                    <a:pt x="13631" y="88477"/>
                  </a:moveTo>
                  <a:lnTo>
                    <a:pt x="13533" y="88073"/>
                  </a:lnTo>
                  <a:lnTo>
                    <a:pt x="13478" y="87728"/>
                  </a:lnTo>
                  <a:lnTo>
                    <a:pt x="13408" y="86321"/>
                  </a:lnTo>
                  <a:lnTo>
                    <a:pt x="13387" y="85266"/>
                  </a:lnTo>
                  <a:lnTo>
                    <a:pt x="13613" y="83877"/>
                  </a:lnTo>
                  <a:lnTo>
                    <a:pt x="13701" y="82822"/>
                  </a:lnTo>
                  <a:lnTo>
                    <a:pt x="13624" y="77899"/>
                  </a:lnTo>
                  <a:lnTo>
                    <a:pt x="13596" y="76842"/>
                  </a:lnTo>
                  <a:lnTo>
                    <a:pt x="13536" y="76494"/>
                  </a:lnTo>
                  <a:lnTo>
                    <a:pt x="13396" y="75804"/>
                  </a:lnTo>
                  <a:lnTo>
                    <a:pt x="13049" y="74435"/>
                  </a:lnTo>
                  <a:lnTo>
                    <a:pt x="11873" y="69996"/>
                  </a:lnTo>
                  <a:lnTo>
                    <a:pt x="10888" y="66606"/>
                  </a:lnTo>
                  <a:lnTo>
                    <a:pt x="10548" y="64516"/>
                  </a:lnTo>
                  <a:lnTo>
                    <a:pt x="9609" y="59306"/>
                  </a:lnTo>
                  <a:lnTo>
                    <a:pt x="8610" y="55919"/>
                  </a:lnTo>
                  <a:lnTo>
                    <a:pt x="7573" y="52543"/>
                  </a:lnTo>
                  <a:lnTo>
                    <a:pt x="7106" y="51211"/>
                  </a:lnTo>
                  <a:lnTo>
                    <a:pt x="4453" y="46211"/>
                  </a:lnTo>
                  <a:lnTo>
                    <a:pt x="3191" y="44084"/>
                  </a:lnTo>
                  <a:lnTo>
                    <a:pt x="1652" y="41298"/>
                  </a:lnTo>
                  <a:lnTo>
                    <a:pt x="1334" y="40667"/>
                  </a:lnTo>
                  <a:lnTo>
                    <a:pt x="1191" y="40344"/>
                  </a:lnTo>
                  <a:lnTo>
                    <a:pt x="956" y="39678"/>
                  </a:lnTo>
                  <a:lnTo>
                    <a:pt x="179" y="37333"/>
                  </a:lnTo>
                  <a:lnTo>
                    <a:pt x="84" y="36638"/>
                  </a:lnTo>
                  <a:lnTo>
                    <a:pt x="0" y="35584"/>
                  </a:lnTo>
                  <a:lnTo>
                    <a:pt x="47" y="34526"/>
                  </a:lnTo>
                  <a:lnTo>
                    <a:pt x="419" y="28895"/>
                  </a:lnTo>
                  <a:lnTo>
                    <a:pt x="533" y="28568"/>
                  </a:lnTo>
                  <a:lnTo>
                    <a:pt x="1473" y="27067"/>
                  </a:lnTo>
                  <a:lnTo>
                    <a:pt x="2267" y="25900"/>
                  </a:lnTo>
                  <a:lnTo>
                    <a:pt x="3419" y="24558"/>
                  </a:lnTo>
                  <a:lnTo>
                    <a:pt x="3912" y="24055"/>
                  </a:lnTo>
                  <a:lnTo>
                    <a:pt x="4940" y="23087"/>
                  </a:lnTo>
                  <a:lnTo>
                    <a:pt x="7896" y="21158"/>
                  </a:lnTo>
                  <a:lnTo>
                    <a:pt x="10092" y="20013"/>
                  </a:lnTo>
                  <a:lnTo>
                    <a:pt x="11942" y="18967"/>
                  </a:lnTo>
                  <a:lnTo>
                    <a:pt x="13624" y="17668"/>
                  </a:lnTo>
                  <a:lnTo>
                    <a:pt x="14119" y="17164"/>
                  </a:lnTo>
                  <a:lnTo>
                    <a:pt x="15459" y="15085"/>
                  </a:lnTo>
                  <a:lnTo>
                    <a:pt x="16243" y="13507"/>
                  </a:lnTo>
                  <a:lnTo>
                    <a:pt x="17157" y="11214"/>
                  </a:lnTo>
                  <a:lnTo>
                    <a:pt x="17269" y="10878"/>
                  </a:lnTo>
                  <a:lnTo>
                    <a:pt x="17792" y="8472"/>
                  </a:lnTo>
                  <a:lnTo>
                    <a:pt x="18012" y="6721"/>
                  </a:lnTo>
                  <a:lnTo>
                    <a:pt x="17788" y="3909"/>
                  </a:lnTo>
                  <a:lnTo>
                    <a:pt x="17722" y="3562"/>
                  </a:lnTo>
                  <a:lnTo>
                    <a:pt x="163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878637" y="2985193"/>
              <a:ext cx="13250" cy="33587"/>
            </a:xfrm>
            <a:custGeom>
              <a:avLst/>
              <a:gdLst/>
              <a:ahLst/>
              <a:cxnLst/>
              <a:rect l="0" t="0" r="0" b="0"/>
              <a:pathLst>
                <a:path w="13250" h="33587">
                  <a:moveTo>
                    <a:pt x="13250" y="33587"/>
                  </a:moveTo>
                  <a:lnTo>
                    <a:pt x="11713" y="29258"/>
                  </a:lnTo>
                  <a:lnTo>
                    <a:pt x="10237" y="25280"/>
                  </a:lnTo>
                  <a:lnTo>
                    <a:pt x="5120" y="12099"/>
                  </a:lnTo>
                  <a:lnTo>
                    <a:pt x="3802" y="8819"/>
                  </a:lnTo>
                  <a:lnTo>
                    <a:pt x="2578" y="5882"/>
                  </a:lnTo>
                  <a:lnTo>
                    <a:pt x="1319" y="295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853334" y="2409997"/>
              <a:ext cx="29283" cy="58568"/>
            </a:xfrm>
            <a:custGeom>
              <a:avLst/>
              <a:gdLst/>
              <a:ahLst/>
              <a:cxnLst/>
              <a:rect l="0" t="0" r="0" b="0"/>
              <a:pathLst>
                <a:path w="29283" h="58568">
                  <a:moveTo>
                    <a:pt x="0" y="58568"/>
                  </a:moveTo>
                  <a:lnTo>
                    <a:pt x="2138" y="56436"/>
                  </a:lnTo>
                  <a:lnTo>
                    <a:pt x="3215" y="55513"/>
                  </a:lnTo>
                  <a:lnTo>
                    <a:pt x="6466" y="53356"/>
                  </a:lnTo>
                  <a:lnTo>
                    <a:pt x="7611" y="52518"/>
                  </a:lnTo>
                  <a:lnTo>
                    <a:pt x="10023" y="51016"/>
                  </a:lnTo>
                  <a:lnTo>
                    <a:pt x="10302" y="50798"/>
                  </a:lnTo>
                  <a:lnTo>
                    <a:pt x="10800" y="50293"/>
                  </a:lnTo>
                  <a:lnTo>
                    <a:pt x="11020" y="50017"/>
                  </a:lnTo>
                  <a:lnTo>
                    <a:pt x="12065" y="48174"/>
                  </a:lnTo>
                  <a:lnTo>
                    <a:pt x="13315" y="46461"/>
                  </a:lnTo>
                  <a:lnTo>
                    <a:pt x="14121" y="44889"/>
                  </a:lnTo>
                  <a:lnTo>
                    <a:pt x="14230" y="44552"/>
                  </a:lnTo>
                  <a:lnTo>
                    <a:pt x="14348" y="43856"/>
                  </a:lnTo>
                  <a:lnTo>
                    <a:pt x="14358" y="43151"/>
                  </a:lnTo>
                  <a:lnTo>
                    <a:pt x="14316" y="42797"/>
                  </a:lnTo>
                  <a:lnTo>
                    <a:pt x="14385" y="42475"/>
                  </a:lnTo>
                  <a:lnTo>
                    <a:pt x="15485" y="41087"/>
                  </a:lnTo>
                  <a:lnTo>
                    <a:pt x="15821" y="40466"/>
                  </a:lnTo>
                  <a:lnTo>
                    <a:pt x="16535" y="38849"/>
                  </a:lnTo>
                  <a:lnTo>
                    <a:pt x="16705" y="38538"/>
                  </a:lnTo>
                  <a:lnTo>
                    <a:pt x="18927" y="35342"/>
                  </a:lnTo>
                  <a:lnTo>
                    <a:pt x="19105" y="35037"/>
                  </a:lnTo>
                  <a:lnTo>
                    <a:pt x="20699" y="31883"/>
                  </a:lnTo>
                  <a:lnTo>
                    <a:pt x="21069" y="31280"/>
                  </a:lnTo>
                  <a:lnTo>
                    <a:pt x="22155" y="29060"/>
                  </a:lnTo>
                  <a:lnTo>
                    <a:pt x="23395" y="25754"/>
                  </a:lnTo>
                  <a:lnTo>
                    <a:pt x="23554" y="24708"/>
                  </a:lnTo>
                  <a:lnTo>
                    <a:pt x="24026" y="20859"/>
                  </a:lnTo>
                  <a:lnTo>
                    <a:pt x="25014" y="16014"/>
                  </a:lnTo>
                  <a:lnTo>
                    <a:pt x="26731" y="9167"/>
                  </a:lnTo>
                  <a:lnTo>
                    <a:pt x="28194" y="2985"/>
                  </a:lnTo>
                  <a:lnTo>
                    <a:pt x="29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768079" y="4379747"/>
              <a:ext cx="6493" cy="7345"/>
            </a:xfrm>
            <a:custGeom>
              <a:avLst/>
              <a:gdLst/>
              <a:ahLst/>
              <a:cxnLst/>
              <a:rect l="0" t="0" r="0" b="0"/>
              <a:pathLst>
                <a:path w="6493" h="7345">
                  <a:moveTo>
                    <a:pt x="0" y="7345"/>
                  </a:moveTo>
                  <a:lnTo>
                    <a:pt x="1248" y="5257"/>
                  </a:lnTo>
                  <a:lnTo>
                    <a:pt x="1679" y="4696"/>
                  </a:lnTo>
                  <a:lnTo>
                    <a:pt x="2154" y="4171"/>
                  </a:lnTo>
                  <a:lnTo>
                    <a:pt x="4433" y="1944"/>
                  </a:lnTo>
                  <a:lnTo>
                    <a:pt x="64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5734254" y="3720298"/>
              <a:ext cx="24837" cy="147745"/>
            </a:xfrm>
            <a:custGeom>
              <a:avLst/>
              <a:gdLst/>
              <a:ahLst/>
              <a:cxnLst/>
              <a:rect l="0" t="0" r="0" b="0"/>
              <a:pathLst>
                <a:path w="24837" h="147745">
                  <a:moveTo>
                    <a:pt x="1856" y="147745"/>
                  </a:moveTo>
                  <a:lnTo>
                    <a:pt x="14504" y="128765"/>
                  </a:lnTo>
                  <a:lnTo>
                    <a:pt x="14499" y="128415"/>
                  </a:lnTo>
                  <a:lnTo>
                    <a:pt x="14227" y="122768"/>
                  </a:lnTo>
                  <a:lnTo>
                    <a:pt x="13127" y="103732"/>
                  </a:lnTo>
                  <a:lnTo>
                    <a:pt x="9697" y="81036"/>
                  </a:lnTo>
                  <a:lnTo>
                    <a:pt x="8124" y="70916"/>
                  </a:lnTo>
                  <a:lnTo>
                    <a:pt x="7714" y="68121"/>
                  </a:lnTo>
                  <a:lnTo>
                    <a:pt x="5852" y="59127"/>
                  </a:lnTo>
                  <a:lnTo>
                    <a:pt x="4843" y="54648"/>
                  </a:lnTo>
                  <a:lnTo>
                    <a:pt x="3971" y="51226"/>
                  </a:lnTo>
                  <a:lnTo>
                    <a:pt x="1733" y="43045"/>
                  </a:lnTo>
                  <a:lnTo>
                    <a:pt x="362" y="37492"/>
                  </a:lnTo>
                  <a:lnTo>
                    <a:pt x="147" y="36423"/>
                  </a:lnTo>
                  <a:lnTo>
                    <a:pt x="49" y="35720"/>
                  </a:lnTo>
                  <a:lnTo>
                    <a:pt x="0" y="34691"/>
                  </a:lnTo>
                  <a:lnTo>
                    <a:pt x="50" y="34030"/>
                  </a:lnTo>
                  <a:lnTo>
                    <a:pt x="130" y="33715"/>
                  </a:lnTo>
                  <a:lnTo>
                    <a:pt x="271" y="33415"/>
                  </a:lnTo>
                  <a:lnTo>
                    <a:pt x="460" y="33127"/>
                  </a:lnTo>
                  <a:lnTo>
                    <a:pt x="940" y="32577"/>
                  </a:lnTo>
                  <a:lnTo>
                    <a:pt x="1984" y="31498"/>
                  </a:lnTo>
                  <a:lnTo>
                    <a:pt x="3496" y="29534"/>
                  </a:lnTo>
                  <a:lnTo>
                    <a:pt x="5526" y="27076"/>
                  </a:lnTo>
                  <a:lnTo>
                    <a:pt x="6384" y="25950"/>
                  </a:lnTo>
                  <a:lnTo>
                    <a:pt x="9047" y="22199"/>
                  </a:lnTo>
                  <a:lnTo>
                    <a:pt x="9858" y="21039"/>
                  </a:lnTo>
                  <a:lnTo>
                    <a:pt x="10638" y="19858"/>
                  </a:lnTo>
                  <a:lnTo>
                    <a:pt x="12685" y="16972"/>
                  </a:lnTo>
                  <a:lnTo>
                    <a:pt x="13953" y="15269"/>
                  </a:lnTo>
                  <a:lnTo>
                    <a:pt x="16553" y="11909"/>
                  </a:lnTo>
                  <a:lnTo>
                    <a:pt x="17801" y="10192"/>
                  </a:lnTo>
                  <a:lnTo>
                    <a:pt x="19828" y="7292"/>
                  </a:lnTo>
                  <a:lnTo>
                    <a:pt x="24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5344374" y="3903111"/>
              <a:ext cx="45691" cy="11197"/>
            </a:xfrm>
            <a:custGeom>
              <a:avLst/>
              <a:gdLst/>
              <a:ahLst/>
              <a:cxnLst/>
              <a:rect l="0" t="0" r="0" b="0"/>
              <a:pathLst>
                <a:path w="45691" h="11197">
                  <a:moveTo>
                    <a:pt x="0" y="11197"/>
                  </a:moveTo>
                  <a:lnTo>
                    <a:pt x="6636" y="9742"/>
                  </a:lnTo>
                  <a:lnTo>
                    <a:pt x="12344" y="6438"/>
                  </a:lnTo>
                  <a:lnTo>
                    <a:pt x="17727" y="542"/>
                  </a:lnTo>
                  <a:lnTo>
                    <a:pt x="20097" y="0"/>
                  </a:lnTo>
                  <a:lnTo>
                    <a:pt x="25269" y="591"/>
                  </a:lnTo>
                  <a:lnTo>
                    <a:pt x="32704" y="3020"/>
                  </a:lnTo>
                  <a:lnTo>
                    <a:pt x="45691" y="94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4922479" y="5948077"/>
              <a:ext cx="283" cy="1782"/>
            </a:xfrm>
            <a:custGeom>
              <a:avLst/>
              <a:gdLst/>
              <a:ahLst/>
              <a:cxnLst/>
              <a:rect l="0" t="0" r="0" b="0"/>
              <a:pathLst>
                <a:path w="283" h="1782">
                  <a:moveTo>
                    <a:pt x="0" y="1782"/>
                  </a:moveTo>
                  <a:lnTo>
                    <a:pt x="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5739396" y="5263677"/>
              <a:ext cx="12100" cy="32974"/>
            </a:xfrm>
            <a:custGeom>
              <a:avLst/>
              <a:gdLst/>
              <a:ahLst/>
              <a:cxnLst/>
              <a:rect l="0" t="0" r="0" b="0"/>
              <a:pathLst>
                <a:path w="12100" h="32974">
                  <a:moveTo>
                    <a:pt x="11349" y="32974"/>
                  </a:moveTo>
                  <a:lnTo>
                    <a:pt x="12100" y="28518"/>
                  </a:lnTo>
                  <a:lnTo>
                    <a:pt x="10922" y="21154"/>
                  </a:lnTo>
                  <a:lnTo>
                    <a:pt x="6860" y="11632"/>
                  </a:lnTo>
                  <a:lnTo>
                    <a:pt x="1141" y="424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5843858" y="2475292"/>
              <a:ext cx="18502" cy="42845"/>
            </a:xfrm>
            <a:custGeom>
              <a:avLst/>
              <a:gdLst/>
              <a:ahLst/>
              <a:cxnLst/>
              <a:rect l="0" t="0" r="0" b="0"/>
              <a:pathLst>
                <a:path w="18502" h="42845">
                  <a:moveTo>
                    <a:pt x="18502" y="42845"/>
                  </a:moveTo>
                  <a:lnTo>
                    <a:pt x="14801" y="38092"/>
                  </a:lnTo>
                  <a:lnTo>
                    <a:pt x="9853" y="30344"/>
                  </a:lnTo>
                  <a:lnTo>
                    <a:pt x="8423" y="27504"/>
                  </a:lnTo>
                  <a:lnTo>
                    <a:pt x="6784" y="24375"/>
                  </a:lnTo>
                  <a:lnTo>
                    <a:pt x="4232" y="20554"/>
                  </a:lnTo>
                  <a:lnTo>
                    <a:pt x="2723" y="18589"/>
                  </a:lnTo>
                  <a:lnTo>
                    <a:pt x="1749" y="17114"/>
                  </a:lnTo>
                  <a:lnTo>
                    <a:pt x="1596" y="16795"/>
                  </a:lnTo>
                  <a:lnTo>
                    <a:pt x="717" y="14484"/>
                  </a:lnTo>
                  <a:lnTo>
                    <a:pt x="354" y="12403"/>
                  </a:lnTo>
                  <a:lnTo>
                    <a:pt x="16" y="9610"/>
                  </a:lnTo>
                  <a:lnTo>
                    <a:pt x="0" y="8551"/>
                  </a:lnTo>
                  <a:lnTo>
                    <a:pt x="30" y="8201"/>
                  </a:lnTo>
                  <a:lnTo>
                    <a:pt x="360" y="6477"/>
                  </a:lnTo>
                  <a:lnTo>
                    <a:pt x="476" y="6145"/>
                  </a:lnTo>
                  <a:lnTo>
                    <a:pt x="900" y="5182"/>
                  </a:lnTo>
                  <a:lnTo>
                    <a:pt x="1070" y="4872"/>
                  </a:lnTo>
                  <a:lnTo>
                    <a:pt x="3304" y="854"/>
                  </a:lnTo>
                  <a:lnTo>
                    <a:pt x="3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784839" y="4905523"/>
              <a:ext cx="17253" cy="50601"/>
            </a:xfrm>
            <a:custGeom>
              <a:avLst/>
              <a:gdLst/>
              <a:ahLst/>
              <a:cxnLst/>
              <a:rect l="0" t="0" r="0" b="0"/>
              <a:pathLst>
                <a:path w="17253" h="50601">
                  <a:moveTo>
                    <a:pt x="17253" y="50601"/>
                  </a:moveTo>
                  <a:lnTo>
                    <a:pt x="15469" y="48872"/>
                  </a:lnTo>
                  <a:lnTo>
                    <a:pt x="14684" y="48158"/>
                  </a:lnTo>
                  <a:lnTo>
                    <a:pt x="12806" y="46542"/>
                  </a:lnTo>
                  <a:lnTo>
                    <a:pt x="8774" y="43659"/>
                  </a:lnTo>
                  <a:lnTo>
                    <a:pt x="6589" y="41856"/>
                  </a:lnTo>
                  <a:lnTo>
                    <a:pt x="5825" y="41120"/>
                  </a:lnTo>
                  <a:lnTo>
                    <a:pt x="5344" y="40601"/>
                  </a:lnTo>
                  <a:lnTo>
                    <a:pt x="4648" y="39800"/>
                  </a:lnTo>
                  <a:lnTo>
                    <a:pt x="1800" y="35752"/>
                  </a:lnTo>
                  <a:lnTo>
                    <a:pt x="1480" y="35122"/>
                  </a:lnTo>
                  <a:lnTo>
                    <a:pt x="840" y="33477"/>
                  </a:lnTo>
                  <a:lnTo>
                    <a:pt x="175" y="32230"/>
                  </a:lnTo>
                  <a:lnTo>
                    <a:pt x="50" y="31902"/>
                  </a:lnTo>
                  <a:lnTo>
                    <a:pt x="0" y="31553"/>
                  </a:lnTo>
                  <a:lnTo>
                    <a:pt x="9" y="29436"/>
                  </a:lnTo>
                  <a:lnTo>
                    <a:pt x="172" y="28034"/>
                  </a:lnTo>
                  <a:lnTo>
                    <a:pt x="426" y="27006"/>
                  </a:lnTo>
                  <a:lnTo>
                    <a:pt x="1459" y="24002"/>
                  </a:lnTo>
                  <a:lnTo>
                    <a:pt x="2283" y="20572"/>
                  </a:lnTo>
                  <a:lnTo>
                    <a:pt x="2961" y="16750"/>
                  </a:lnTo>
                  <a:lnTo>
                    <a:pt x="3174" y="15354"/>
                  </a:lnTo>
                  <a:lnTo>
                    <a:pt x="3697" y="12578"/>
                  </a:lnTo>
                  <a:lnTo>
                    <a:pt x="4524" y="6992"/>
                  </a:lnTo>
                  <a:lnTo>
                    <a:pt x="4585" y="6645"/>
                  </a:lnTo>
                  <a:lnTo>
                    <a:pt x="4687" y="6306"/>
                  </a:lnTo>
                  <a:lnTo>
                    <a:pt x="6563" y="976"/>
                  </a:lnTo>
                  <a:lnTo>
                    <a:pt x="6821" y="319"/>
                  </a:lnTo>
                  <a:lnTo>
                    <a:pt x="69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5355878" y="4718479"/>
              <a:ext cx="1178" cy="2412"/>
            </a:xfrm>
            <a:custGeom>
              <a:avLst/>
              <a:gdLst/>
              <a:ahLst/>
              <a:cxnLst/>
              <a:rect l="0" t="0" r="0" b="0"/>
              <a:pathLst>
                <a:path w="1178" h="2412">
                  <a:moveTo>
                    <a:pt x="0" y="2412"/>
                  </a:moveTo>
                  <a:lnTo>
                    <a:pt x="117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5788447" y="5006922"/>
              <a:ext cx="3622" cy="6368"/>
            </a:xfrm>
            <a:custGeom>
              <a:avLst/>
              <a:gdLst/>
              <a:ahLst/>
              <a:cxnLst/>
              <a:rect l="0" t="0" r="0" b="0"/>
              <a:pathLst>
                <a:path w="3622" h="6368">
                  <a:moveTo>
                    <a:pt x="0" y="6368"/>
                  </a:moveTo>
                  <a:lnTo>
                    <a:pt x="1558" y="3693"/>
                  </a:lnTo>
                  <a:lnTo>
                    <a:pt x="2213" y="2441"/>
                  </a:lnTo>
                  <a:lnTo>
                    <a:pt x="2810" y="1565"/>
                  </a:lnTo>
                  <a:lnTo>
                    <a:pt x="3178" y="961"/>
                  </a:lnTo>
                  <a:lnTo>
                    <a:pt x="36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5910001" y="2047478"/>
              <a:ext cx="6191" cy="28723"/>
            </a:xfrm>
            <a:custGeom>
              <a:avLst/>
              <a:gdLst/>
              <a:ahLst/>
              <a:cxnLst/>
              <a:rect l="0" t="0" r="0" b="0"/>
              <a:pathLst>
                <a:path w="6191" h="28723">
                  <a:moveTo>
                    <a:pt x="0" y="28723"/>
                  </a:moveTo>
                  <a:lnTo>
                    <a:pt x="129" y="28223"/>
                  </a:lnTo>
                  <a:lnTo>
                    <a:pt x="252" y="27891"/>
                  </a:lnTo>
                  <a:lnTo>
                    <a:pt x="1050" y="25928"/>
                  </a:lnTo>
                  <a:lnTo>
                    <a:pt x="2189" y="23731"/>
                  </a:lnTo>
                  <a:lnTo>
                    <a:pt x="3555" y="21254"/>
                  </a:lnTo>
                  <a:lnTo>
                    <a:pt x="5091" y="18070"/>
                  </a:lnTo>
                  <a:lnTo>
                    <a:pt x="5984" y="15389"/>
                  </a:lnTo>
                  <a:lnTo>
                    <a:pt x="6163" y="14346"/>
                  </a:lnTo>
                  <a:lnTo>
                    <a:pt x="6191" y="13994"/>
                  </a:lnTo>
                  <a:lnTo>
                    <a:pt x="6136" y="11877"/>
                  </a:lnTo>
                  <a:lnTo>
                    <a:pt x="5525" y="8401"/>
                  </a:lnTo>
                  <a:lnTo>
                    <a:pt x="5380" y="7709"/>
                  </a:lnTo>
                  <a:lnTo>
                    <a:pt x="5199" y="7027"/>
                  </a:lnTo>
                  <a:lnTo>
                    <a:pt x="3530" y="1996"/>
                  </a:lnTo>
                  <a:lnTo>
                    <a:pt x="28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5471353" y="3919781"/>
              <a:ext cx="52223" cy="7981"/>
            </a:xfrm>
            <a:custGeom>
              <a:avLst/>
              <a:gdLst/>
              <a:ahLst/>
              <a:cxnLst/>
              <a:rect l="0" t="0" r="0" b="0"/>
              <a:pathLst>
                <a:path w="52223" h="7981">
                  <a:moveTo>
                    <a:pt x="0" y="752"/>
                  </a:moveTo>
                  <a:lnTo>
                    <a:pt x="281" y="133"/>
                  </a:lnTo>
                  <a:lnTo>
                    <a:pt x="598" y="19"/>
                  </a:lnTo>
                  <a:lnTo>
                    <a:pt x="952" y="0"/>
                  </a:lnTo>
                  <a:lnTo>
                    <a:pt x="2003" y="55"/>
                  </a:lnTo>
                  <a:lnTo>
                    <a:pt x="2351" y="114"/>
                  </a:lnTo>
                  <a:lnTo>
                    <a:pt x="4416" y="614"/>
                  </a:lnTo>
                  <a:lnTo>
                    <a:pt x="4736" y="758"/>
                  </a:lnTo>
                  <a:lnTo>
                    <a:pt x="6375" y="2103"/>
                  </a:lnTo>
                  <a:lnTo>
                    <a:pt x="6903" y="2573"/>
                  </a:lnTo>
                  <a:lnTo>
                    <a:pt x="8145" y="3831"/>
                  </a:lnTo>
                  <a:lnTo>
                    <a:pt x="8424" y="4051"/>
                  </a:lnTo>
                  <a:lnTo>
                    <a:pt x="8715" y="4255"/>
                  </a:lnTo>
                  <a:lnTo>
                    <a:pt x="9041" y="4388"/>
                  </a:lnTo>
                  <a:lnTo>
                    <a:pt x="10081" y="4620"/>
                  </a:lnTo>
                  <a:lnTo>
                    <a:pt x="10787" y="4697"/>
                  </a:lnTo>
                  <a:lnTo>
                    <a:pt x="11497" y="4695"/>
                  </a:lnTo>
                  <a:lnTo>
                    <a:pt x="13619" y="4490"/>
                  </a:lnTo>
                  <a:lnTo>
                    <a:pt x="15762" y="4440"/>
                  </a:lnTo>
                  <a:lnTo>
                    <a:pt x="20107" y="4237"/>
                  </a:lnTo>
                  <a:lnTo>
                    <a:pt x="21901" y="4187"/>
                  </a:lnTo>
                  <a:lnTo>
                    <a:pt x="23314" y="4192"/>
                  </a:lnTo>
                  <a:lnTo>
                    <a:pt x="24356" y="4234"/>
                  </a:lnTo>
                  <a:lnTo>
                    <a:pt x="25377" y="4316"/>
                  </a:lnTo>
                  <a:lnTo>
                    <a:pt x="26040" y="4407"/>
                  </a:lnTo>
                  <a:lnTo>
                    <a:pt x="26313" y="4570"/>
                  </a:lnTo>
                  <a:lnTo>
                    <a:pt x="26537" y="4833"/>
                  </a:lnTo>
                  <a:lnTo>
                    <a:pt x="27096" y="5862"/>
                  </a:lnTo>
                  <a:lnTo>
                    <a:pt x="27309" y="6162"/>
                  </a:lnTo>
                  <a:lnTo>
                    <a:pt x="27614" y="6325"/>
                  </a:lnTo>
                  <a:lnTo>
                    <a:pt x="27954" y="6447"/>
                  </a:lnTo>
                  <a:lnTo>
                    <a:pt x="31543" y="7981"/>
                  </a:lnTo>
                  <a:lnTo>
                    <a:pt x="33321" y="7924"/>
                  </a:lnTo>
                  <a:lnTo>
                    <a:pt x="34738" y="7824"/>
                  </a:lnTo>
                  <a:lnTo>
                    <a:pt x="37212" y="7567"/>
                  </a:lnTo>
                  <a:lnTo>
                    <a:pt x="40751" y="7251"/>
                  </a:lnTo>
                  <a:lnTo>
                    <a:pt x="42161" y="7072"/>
                  </a:lnTo>
                  <a:lnTo>
                    <a:pt x="43213" y="6904"/>
                  </a:lnTo>
                  <a:lnTo>
                    <a:pt x="44612" y="6655"/>
                  </a:lnTo>
                  <a:lnTo>
                    <a:pt x="44955" y="6563"/>
                  </a:lnTo>
                  <a:lnTo>
                    <a:pt x="49376" y="5233"/>
                  </a:lnTo>
                  <a:lnTo>
                    <a:pt x="52223" y="44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5507069" y="4637580"/>
              <a:ext cx="3813" cy="2129"/>
            </a:xfrm>
            <a:custGeom>
              <a:avLst/>
              <a:gdLst/>
              <a:ahLst/>
              <a:cxnLst/>
              <a:rect l="0" t="0" r="0" b="0"/>
              <a:pathLst>
                <a:path w="3813" h="2129">
                  <a:moveTo>
                    <a:pt x="0" y="2129"/>
                  </a:moveTo>
                  <a:lnTo>
                    <a:pt x="38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3"/>
            <p:cNvSpPr/>
            <p:nvPr/>
          </p:nvSpPr>
          <p:spPr>
            <a:xfrm>
              <a:off x="5912107" y="3128542"/>
              <a:ext cx="4468" cy="131591"/>
            </a:xfrm>
            <a:custGeom>
              <a:avLst/>
              <a:gdLst/>
              <a:ahLst/>
              <a:cxnLst/>
              <a:rect l="0" t="0" r="0" b="0"/>
              <a:pathLst>
                <a:path w="4468" h="131591">
                  <a:moveTo>
                    <a:pt x="4468" y="131591"/>
                  </a:moveTo>
                  <a:lnTo>
                    <a:pt x="4169" y="130094"/>
                  </a:lnTo>
                  <a:lnTo>
                    <a:pt x="3694" y="108528"/>
                  </a:lnTo>
                  <a:lnTo>
                    <a:pt x="2781" y="56625"/>
                  </a:lnTo>
                  <a:lnTo>
                    <a:pt x="2209" y="16371"/>
                  </a:lnTo>
                  <a:lnTo>
                    <a:pt x="830" y="5866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4"/>
            <p:cNvSpPr/>
            <p:nvPr/>
          </p:nvSpPr>
          <p:spPr>
            <a:xfrm>
              <a:off x="4939878" y="4781188"/>
              <a:ext cx="10866" cy="10729"/>
            </a:xfrm>
            <a:custGeom>
              <a:avLst/>
              <a:gdLst/>
              <a:ahLst/>
              <a:cxnLst/>
              <a:rect l="0" t="0" r="0" b="0"/>
              <a:pathLst>
                <a:path w="10866" h="10729">
                  <a:moveTo>
                    <a:pt x="0" y="10570"/>
                  </a:moveTo>
                  <a:lnTo>
                    <a:pt x="684" y="10642"/>
                  </a:lnTo>
                  <a:lnTo>
                    <a:pt x="1026" y="10640"/>
                  </a:lnTo>
                  <a:lnTo>
                    <a:pt x="1370" y="10723"/>
                  </a:lnTo>
                  <a:lnTo>
                    <a:pt x="2063" y="10729"/>
                  </a:lnTo>
                  <a:lnTo>
                    <a:pt x="2744" y="10624"/>
                  </a:lnTo>
                  <a:lnTo>
                    <a:pt x="3758" y="10337"/>
                  </a:lnTo>
                  <a:lnTo>
                    <a:pt x="4075" y="10185"/>
                  </a:lnTo>
                  <a:lnTo>
                    <a:pt x="4740" y="9962"/>
                  </a:lnTo>
                  <a:lnTo>
                    <a:pt x="5066" y="9822"/>
                  </a:lnTo>
                  <a:lnTo>
                    <a:pt x="5675" y="9511"/>
                  </a:lnTo>
                  <a:lnTo>
                    <a:pt x="6773" y="8699"/>
                  </a:lnTo>
                  <a:lnTo>
                    <a:pt x="7007" y="8454"/>
                  </a:lnTo>
                  <a:lnTo>
                    <a:pt x="7325" y="8322"/>
                  </a:lnTo>
                  <a:lnTo>
                    <a:pt x="8091" y="7613"/>
                  </a:lnTo>
                  <a:lnTo>
                    <a:pt x="8275" y="7312"/>
                  </a:lnTo>
                  <a:lnTo>
                    <a:pt x="8517" y="7094"/>
                  </a:lnTo>
                  <a:lnTo>
                    <a:pt x="8790" y="6899"/>
                  </a:lnTo>
                  <a:lnTo>
                    <a:pt x="8929" y="6572"/>
                  </a:lnTo>
                  <a:lnTo>
                    <a:pt x="9377" y="6055"/>
                  </a:lnTo>
                  <a:lnTo>
                    <a:pt x="9606" y="5404"/>
                  </a:lnTo>
                  <a:lnTo>
                    <a:pt x="9751" y="5085"/>
                  </a:lnTo>
                  <a:lnTo>
                    <a:pt x="9995" y="3355"/>
                  </a:lnTo>
                  <a:lnTo>
                    <a:pt x="10166" y="2684"/>
                  </a:lnTo>
                  <a:lnTo>
                    <a:pt x="10467" y="969"/>
                  </a:lnTo>
                  <a:lnTo>
                    <a:pt x="1086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5"/>
            <p:cNvSpPr/>
            <p:nvPr/>
          </p:nvSpPr>
          <p:spPr>
            <a:xfrm>
              <a:off x="5405311" y="4701789"/>
              <a:ext cx="930" cy="3083"/>
            </a:xfrm>
            <a:custGeom>
              <a:avLst/>
              <a:gdLst/>
              <a:ahLst/>
              <a:cxnLst/>
              <a:rect l="0" t="0" r="0" b="0"/>
              <a:pathLst>
                <a:path w="930" h="3083">
                  <a:moveTo>
                    <a:pt x="0" y="3083"/>
                  </a:moveTo>
                  <a:lnTo>
                    <a:pt x="9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6"/>
            <p:cNvSpPr/>
            <p:nvPr/>
          </p:nvSpPr>
          <p:spPr>
            <a:xfrm>
              <a:off x="5866805" y="3502231"/>
              <a:ext cx="41738" cy="79935"/>
            </a:xfrm>
            <a:custGeom>
              <a:avLst/>
              <a:gdLst/>
              <a:ahLst/>
              <a:cxnLst/>
              <a:rect l="0" t="0" r="0" b="0"/>
              <a:pathLst>
                <a:path w="41738" h="79935">
                  <a:moveTo>
                    <a:pt x="0" y="79935"/>
                  </a:moveTo>
                  <a:lnTo>
                    <a:pt x="2473" y="70878"/>
                  </a:lnTo>
                  <a:lnTo>
                    <a:pt x="6240" y="57625"/>
                  </a:lnTo>
                  <a:lnTo>
                    <a:pt x="10732" y="40908"/>
                  </a:lnTo>
                  <a:lnTo>
                    <a:pt x="14269" y="27957"/>
                  </a:lnTo>
                  <a:lnTo>
                    <a:pt x="14387" y="27626"/>
                  </a:lnTo>
                  <a:lnTo>
                    <a:pt x="15457" y="25790"/>
                  </a:lnTo>
                  <a:lnTo>
                    <a:pt x="16037" y="24903"/>
                  </a:lnTo>
                  <a:lnTo>
                    <a:pt x="16259" y="24630"/>
                  </a:lnTo>
                  <a:lnTo>
                    <a:pt x="17553" y="23415"/>
                  </a:lnTo>
                  <a:lnTo>
                    <a:pt x="24875" y="16206"/>
                  </a:lnTo>
                  <a:lnTo>
                    <a:pt x="37688" y="3966"/>
                  </a:lnTo>
                  <a:lnTo>
                    <a:pt x="4173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7"/>
            <p:cNvSpPr/>
            <p:nvPr/>
          </p:nvSpPr>
          <p:spPr>
            <a:xfrm>
              <a:off x="5590652" y="4472044"/>
              <a:ext cx="13036" cy="16899"/>
            </a:xfrm>
            <a:custGeom>
              <a:avLst/>
              <a:gdLst/>
              <a:ahLst/>
              <a:cxnLst/>
              <a:rect l="0" t="0" r="0" b="0"/>
              <a:pathLst>
                <a:path w="13036" h="16899">
                  <a:moveTo>
                    <a:pt x="0" y="16899"/>
                  </a:moveTo>
                  <a:lnTo>
                    <a:pt x="996" y="5796"/>
                  </a:lnTo>
                  <a:lnTo>
                    <a:pt x="8058" y="0"/>
                  </a:lnTo>
                  <a:lnTo>
                    <a:pt x="13036" y="6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4345922" y="4768830"/>
              <a:ext cx="67635" cy="27744"/>
            </a:xfrm>
            <a:custGeom>
              <a:avLst/>
              <a:gdLst/>
              <a:ahLst/>
              <a:cxnLst/>
              <a:rect l="0" t="0" r="0" b="0"/>
              <a:pathLst>
                <a:path w="67635" h="27744">
                  <a:moveTo>
                    <a:pt x="0" y="0"/>
                  </a:moveTo>
                  <a:lnTo>
                    <a:pt x="1988" y="1533"/>
                  </a:lnTo>
                  <a:lnTo>
                    <a:pt x="2247" y="1773"/>
                  </a:lnTo>
                  <a:lnTo>
                    <a:pt x="4139" y="3870"/>
                  </a:lnTo>
                  <a:lnTo>
                    <a:pt x="4673" y="4328"/>
                  </a:lnTo>
                  <a:lnTo>
                    <a:pt x="5560" y="4908"/>
                  </a:lnTo>
                  <a:lnTo>
                    <a:pt x="6457" y="5465"/>
                  </a:lnTo>
                  <a:lnTo>
                    <a:pt x="7403" y="5939"/>
                  </a:lnTo>
                  <a:lnTo>
                    <a:pt x="7735" y="6061"/>
                  </a:lnTo>
                  <a:lnTo>
                    <a:pt x="9328" y="6820"/>
                  </a:lnTo>
                  <a:lnTo>
                    <a:pt x="10297" y="7247"/>
                  </a:lnTo>
                  <a:lnTo>
                    <a:pt x="13238" y="8462"/>
                  </a:lnTo>
                  <a:lnTo>
                    <a:pt x="14896" y="9083"/>
                  </a:lnTo>
                  <a:lnTo>
                    <a:pt x="16594" y="9570"/>
                  </a:lnTo>
                  <a:lnTo>
                    <a:pt x="17962" y="9930"/>
                  </a:lnTo>
                  <a:lnTo>
                    <a:pt x="21768" y="10769"/>
                  </a:lnTo>
                  <a:lnTo>
                    <a:pt x="23721" y="11609"/>
                  </a:lnTo>
                  <a:lnTo>
                    <a:pt x="24327" y="11973"/>
                  </a:lnTo>
                  <a:lnTo>
                    <a:pt x="26101" y="11999"/>
                  </a:lnTo>
                  <a:lnTo>
                    <a:pt x="27160" y="11906"/>
                  </a:lnTo>
                  <a:lnTo>
                    <a:pt x="29994" y="11967"/>
                  </a:lnTo>
                  <a:lnTo>
                    <a:pt x="30348" y="11998"/>
                  </a:lnTo>
                  <a:lnTo>
                    <a:pt x="32452" y="12310"/>
                  </a:lnTo>
                  <a:lnTo>
                    <a:pt x="34923" y="12525"/>
                  </a:lnTo>
                  <a:lnTo>
                    <a:pt x="36323" y="12752"/>
                  </a:lnTo>
                  <a:lnTo>
                    <a:pt x="37011" y="12921"/>
                  </a:lnTo>
                  <a:lnTo>
                    <a:pt x="38314" y="13477"/>
                  </a:lnTo>
                  <a:lnTo>
                    <a:pt x="40110" y="14613"/>
                  </a:lnTo>
                  <a:lnTo>
                    <a:pt x="40674" y="15040"/>
                  </a:lnTo>
                  <a:lnTo>
                    <a:pt x="42498" y="16718"/>
                  </a:lnTo>
                  <a:lnTo>
                    <a:pt x="42781" y="16875"/>
                  </a:lnTo>
                  <a:lnTo>
                    <a:pt x="43139" y="16840"/>
                  </a:lnTo>
                  <a:lnTo>
                    <a:pt x="43848" y="16848"/>
                  </a:lnTo>
                  <a:lnTo>
                    <a:pt x="45616" y="17007"/>
                  </a:lnTo>
                  <a:lnTo>
                    <a:pt x="46317" y="17114"/>
                  </a:lnTo>
                  <a:lnTo>
                    <a:pt x="47001" y="17301"/>
                  </a:lnTo>
                  <a:lnTo>
                    <a:pt x="48685" y="17854"/>
                  </a:lnTo>
                  <a:lnTo>
                    <a:pt x="50071" y="18157"/>
                  </a:lnTo>
                  <a:lnTo>
                    <a:pt x="52396" y="19022"/>
                  </a:lnTo>
                  <a:lnTo>
                    <a:pt x="52705" y="19189"/>
                  </a:lnTo>
                  <a:lnTo>
                    <a:pt x="52992" y="19398"/>
                  </a:lnTo>
                  <a:lnTo>
                    <a:pt x="55516" y="21344"/>
                  </a:lnTo>
                  <a:lnTo>
                    <a:pt x="56135" y="21654"/>
                  </a:lnTo>
                  <a:lnTo>
                    <a:pt x="56814" y="21863"/>
                  </a:lnTo>
                  <a:lnTo>
                    <a:pt x="57473" y="22123"/>
                  </a:lnTo>
                  <a:lnTo>
                    <a:pt x="58747" y="22742"/>
                  </a:lnTo>
                  <a:lnTo>
                    <a:pt x="59098" y="22807"/>
                  </a:lnTo>
                  <a:lnTo>
                    <a:pt x="59781" y="22996"/>
                  </a:lnTo>
                  <a:lnTo>
                    <a:pt x="60445" y="23244"/>
                  </a:lnTo>
                  <a:lnTo>
                    <a:pt x="61085" y="23550"/>
                  </a:lnTo>
                  <a:lnTo>
                    <a:pt x="62010" y="24073"/>
                  </a:lnTo>
                  <a:lnTo>
                    <a:pt x="62896" y="24661"/>
                  </a:lnTo>
                  <a:lnTo>
                    <a:pt x="63740" y="25304"/>
                  </a:lnTo>
                  <a:lnTo>
                    <a:pt x="65915" y="26496"/>
                  </a:lnTo>
                  <a:lnTo>
                    <a:pt x="66504" y="26891"/>
                  </a:lnTo>
                  <a:lnTo>
                    <a:pt x="67635" y="277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5808792" y="1674150"/>
              <a:ext cx="105004" cy="63797"/>
            </a:xfrm>
            <a:custGeom>
              <a:avLst/>
              <a:gdLst/>
              <a:ahLst/>
              <a:cxnLst/>
              <a:rect l="0" t="0" r="0" b="0"/>
              <a:pathLst>
                <a:path w="105004" h="63797">
                  <a:moveTo>
                    <a:pt x="105004" y="63797"/>
                  </a:moveTo>
                  <a:lnTo>
                    <a:pt x="103427" y="61885"/>
                  </a:lnTo>
                  <a:lnTo>
                    <a:pt x="102912" y="61398"/>
                  </a:lnTo>
                  <a:lnTo>
                    <a:pt x="99271" y="58558"/>
                  </a:lnTo>
                  <a:lnTo>
                    <a:pt x="98965" y="58378"/>
                  </a:lnTo>
                  <a:lnTo>
                    <a:pt x="95159" y="56446"/>
                  </a:lnTo>
                  <a:lnTo>
                    <a:pt x="90281" y="54302"/>
                  </a:lnTo>
                  <a:lnTo>
                    <a:pt x="87574" y="53428"/>
                  </a:lnTo>
                  <a:lnTo>
                    <a:pt x="80063" y="51269"/>
                  </a:lnTo>
                  <a:lnTo>
                    <a:pt x="70954" y="48262"/>
                  </a:lnTo>
                  <a:lnTo>
                    <a:pt x="68256" y="47364"/>
                  </a:lnTo>
                  <a:lnTo>
                    <a:pt x="58559" y="43827"/>
                  </a:lnTo>
                  <a:lnTo>
                    <a:pt x="57586" y="43394"/>
                  </a:lnTo>
                  <a:lnTo>
                    <a:pt x="47976" y="38827"/>
                  </a:lnTo>
                  <a:lnTo>
                    <a:pt x="45740" y="37746"/>
                  </a:lnTo>
                  <a:lnTo>
                    <a:pt x="43205" y="36467"/>
                  </a:lnTo>
                  <a:lnTo>
                    <a:pt x="41956" y="35794"/>
                  </a:lnTo>
                  <a:lnTo>
                    <a:pt x="26670" y="26731"/>
                  </a:lnTo>
                  <a:lnTo>
                    <a:pt x="26034" y="26412"/>
                  </a:lnTo>
                  <a:lnTo>
                    <a:pt x="17947" y="22714"/>
                  </a:lnTo>
                  <a:lnTo>
                    <a:pt x="16721" y="21993"/>
                  </a:lnTo>
                  <a:lnTo>
                    <a:pt x="16423" y="21801"/>
                  </a:lnTo>
                  <a:lnTo>
                    <a:pt x="9542" y="16769"/>
                  </a:lnTo>
                  <a:lnTo>
                    <a:pt x="7953" y="15354"/>
                  </a:lnTo>
                  <a:lnTo>
                    <a:pt x="4604" y="11700"/>
                  </a:lnTo>
                  <a:lnTo>
                    <a:pt x="4391" y="11417"/>
                  </a:lnTo>
                  <a:lnTo>
                    <a:pt x="4044" y="10802"/>
                  </a:lnTo>
                  <a:lnTo>
                    <a:pt x="2090" y="7039"/>
                  </a:lnTo>
                  <a:lnTo>
                    <a:pt x="1756" y="603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5392223" y="4706727"/>
              <a:ext cx="12528" cy="2470"/>
            </a:xfrm>
            <a:custGeom>
              <a:avLst/>
              <a:gdLst/>
              <a:ahLst/>
              <a:cxnLst/>
              <a:rect l="0" t="0" r="0" b="0"/>
              <a:pathLst>
                <a:path w="12528" h="2470">
                  <a:moveTo>
                    <a:pt x="0" y="2470"/>
                  </a:moveTo>
                  <a:lnTo>
                    <a:pt x="6673" y="1474"/>
                  </a:lnTo>
                  <a:lnTo>
                    <a:pt x="10239" y="1197"/>
                  </a:lnTo>
                  <a:lnTo>
                    <a:pt x="12397" y="432"/>
                  </a:lnTo>
                  <a:lnTo>
                    <a:pt x="12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5138145" y="5619165"/>
              <a:ext cx="47114" cy="20602"/>
            </a:xfrm>
            <a:custGeom>
              <a:avLst/>
              <a:gdLst/>
              <a:ahLst/>
              <a:cxnLst/>
              <a:rect l="0" t="0" r="0" b="0"/>
              <a:pathLst>
                <a:path w="47114" h="20602">
                  <a:moveTo>
                    <a:pt x="0" y="12440"/>
                  </a:moveTo>
                  <a:lnTo>
                    <a:pt x="10927" y="16633"/>
                  </a:lnTo>
                  <a:lnTo>
                    <a:pt x="21523" y="19703"/>
                  </a:lnTo>
                  <a:lnTo>
                    <a:pt x="30098" y="20602"/>
                  </a:lnTo>
                  <a:lnTo>
                    <a:pt x="37562" y="17877"/>
                  </a:lnTo>
                  <a:lnTo>
                    <a:pt x="42955" y="10753"/>
                  </a:lnTo>
                  <a:lnTo>
                    <a:pt x="46634" y="3448"/>
                  </a:lnTo>
                  <a:lnTo>
                    <a:pt x="471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5621400" y="4457214"/>
              <a:ext cx="11874" cy="8005"/>
            </a:xfrm>
            <a:custGeom>
              <a:avLst/>
              <a:gdLst/>
              <a:ahLst/>
              <a:cxnLst/>
              <a:rect l="0" t="0" r="0" b="0"/>
              <a:pathLst>
                <a:path w="11874" h="8005">
                  <a:moveTo>
                    <a:pt x="0" y="8005"/>
                  </a:moveTo>
                  <a:lnTo>
                    <a:pt x="543" y="6592"/>
                  </a:lnTo>
                  <a:lnTo>
                    <a:pt x="3962" y="3299"/>
                  </a:lnTo>
                  <a:lnTo>
                    <a:pt x="6795" y="1598"/>
                  </a:lnTo>
                  <a:lnTo>
                    <a:pt x="118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5802092" y="4956124"/>
              <a:ext cx="817" cy="1063"/>
            </a:xfrm>
            <a:custGeom>
              <a:avLst/>
              <a:gdLst/>
              <a:ahLst/>
              <a:cxnLst/>
              <a:rect l="0" t="0" r="0" b="0"/>
              <a:pathLst>
                <a:path w="817" h="1063">
                  <a:moveTo>
                    <a:pt x="817" y="1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5353168" y="5494451"/>
              <a:ext cx="84" cy="12271"/>
            </a:xfrm>
            <a:custGeom>
              <a:avLst/>
              <a:gdLst/>
              <a:ahLst/>
              <a:cxnLst/>
              <a:rect l="0" t="0" r="0" b="0"/>
              <a:pathLst>
                <a:path w="84" h="12271">
                  <a:moveTo>
                    <a:pt x="0" y="12271"/>
                  </a:moveTo>
                  <a:lnTo>
                    <a:pt x="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3385371" y="3554798"/>
              <a:ext cx="146569" cy="79916"/>
            </a:xfrm>
            <a:custGeom>
              <a:avLst/>
              <a:gdLst/>
              <a:ahLst/>
              <a:cxnLst/>
              <a:rect l="0" t="0" r="0" b="0"/>
              <a:pathLst>
                <a:path w="146569" h="79916">
                  <a:moveTo>
                    <a:pt x="467" y="0"/>
                  </a:moveTo>
                  <a:lnTo>
                    <a:pt x="356" y="2585"/>
                  </a:lnTo>
                  <a:lnTo>
                    <a:pt x="0" y="4989"/>
                  </a:lnTo>
                  <a:lnTo>
                    <a:pt x="46" y="6715"/>
                  </a:lnTo>
                  <a:lnTo>
                    <a:pt x="90" y="7063"/>
                  </a:lnTo>
                  <a:lnTo>
                    <a:pt x="134" y="9466"/>
                  </a:lnTo>
                  <a:lnTo>
                    <a:pt x="103" y="9801"/>
                  </a:lnTo>
                  <a:lnTo>
                    <a:pt x="124" y="10483"/>
                  </a:lnTo>
                  <a:lnTo>
                    <a:pt x="109" y="11854"/>
                  </a:lnTo>
                  <a:lnTo>
                    <a:pt x="245" y="12170"/>
                  </a:lnTo>
                  <a:lnTo>
                    <a:pt x="602" y="12761"/>
                  </a:lnTo>
                  <a:lnTo>
                    <a:pt x="1565" y="14216"/>
                  </a:lnTo>
                  <a:lnTo>
                    <a:pt x="1783" y="14482"/>
                  </a:lnTo>
                  <a:lnTo>
                    <a:pt x="3845" y="15024"/>
                  </a:lnTo>
                  <a:lnTo>
                    <a:pt x="4199" y="15040"/>
                  </a:lnTo>
                  <a:lnTo>
                    <a:pt x="5610" y="14950"/>
                  </a:lnTo>
                  <a:lnTo>
                    <a:pt x="6308" y="14857"/>
                  </a:lnTo>
                  <a:lnTo>
                    <a:pt x="6647" y="14763"/>
                  </a:lnTo>
                  <a:lnTo>
                    <a:pt x="8309" y="14171"/>
                  </a:lnTo>
                  <a:lnTo>
                    <a:pt x="8622" y="14005"/>
                  </a:lnTo>
                  <a:lnTo>
                    <a:pt x="9200" y="13603"/>
                  </a:lnTo>
                  <a:lnTo>
                    <a:pt x="11094" y="12019"/>
                  </a:lnTo>
                  <a:lnTo>
                    <a:pt x="14155" y="9601"/>
                  </a:lnTo>
                  <a:lnTo>
                    <a:pt x="14636" y="9101"/>
                  </a:lnTo>
                  <a:lnTo>
                    <a:pt x="14825" y="8811"/>
                  </a:lnTo>
                  <a:lnTo>
                    <a:pt x="14959" y="8480"/>
                  </a:lnTo>
                  <a:lnTo>
                    <a:pt x="15920" y="7468"/>
                  </a:lnTo>
                  <a:lnTo>
                    <a:pt x="16205" y="7266"/>
                  </a:lnTo>
                  <a:lnTo>
                    <a:pt x="16830" y="6956"/>
                  </a:lnTo>
                  <a:lnTo>
                    <a:pt x="17105" y="6745"/>
                  </a:lnTo>
                  <a:lnTo>
                    <a:pt x="17727" y="6453"/>
                  </a:lnTo>
                  <a:lnTo>
                    <a:pt x="18422" y="6333"/>
                  </a:lnTo>
                  <a:lnTo>
                    <a:pt x="19464" y="6231"/>
                  </a:lnTo>
                  <a:lnTo>
                    <a:pt x="20507" y="6394"/>
                  </a:lnTo>
                  <a:lnTo>
                    <a:pt x="20848" y="6502"/>
                  </a:lnTo>
                  <a:lnTo>
                    <a:pt x="21138" y="6702"/>
                  </a:lnTo>
                  <a:lnTo>
                    <a:pt x="21435" y="7323"/>
                  </a:lnTo>
                  <a:lnTo>
                    <a:pt x="21797" y="8312"/>
                  </a:lnTo>
                  <a:lnTo>
                    <a:pt x="22292" y="11057"/>
                  </a:lnTo>
                  <a:lnTo>
                    <a:pt x="22322" y="11403"/>
                  </a:lnTo>
                  <a:lnTo>
                    <a:pt x="22394" y="11752"/>
                  </a:lnTo>
                  <a:lnTo>
                    <a:pt x="22583" y="12045"/>
                  </a:lnTo>
                  <a:lnTo>
                    <a:pt x="22837" y="12268"/>
                  </a:lnTo>
                  <a:lnTo>
                    <a:pt x="24222" y="12521"/>
                  </a:lnTo>
                  <a:lnTo>
                    <a:pt x="25627" y="12517"/>
                  </a:lnTo>
                  <a:lnTo>
                    <a:pt x="26320" y="12568"/>
                  </a:lnTo>
                  <a:lnTo>
                    <a:pt x="27719" y="12566"/>
                  </a:lnTo>
                  <a:lnTo>
                    <a:pt x="28000" y="12787"/>
                  </a:lnTo>
                  <a:lnTo>
                    <a:pt x="28472" y="13288"/>
                  </a:lnTo>
                  <a:lnTo>
                    <a:pt x="28862" y="13850"/>
                  </a:lnTo>
                  <a:lnTo>
                    <a:pt x="29027" y="14150"/>
                  </a:lnTo>
                  <a:lnTo>
                    <a:pt x="29215" y="14804"/>
                  </a:lnTo>
                  <a:lnTo>
                    <a:pt x="29393" y="15094"/>
                  </a:lnTo>
                  <a:lnTo>
                    <a:pt x="29439" y="15439"/>
                  </a:lnTo>
                  <a:lnTo>
                    <a:pt x="29735" y="16034"/>
                  </a:lnTo>
                  <a:lnTo>
                    <a:pt x="29816" y="16369"/>
                  </a:lnTo>
                  <a:lnTo>
                    <a:pt x="30025" y="19132"/>
                  </a:lnTo>
                  <a:lnTo>
                    <a:pt x="30076" y="19477"/>
                  </a:lnTo>
                  <a:lnTo>
                    <a:pt x="30129" y="20875"/>
                  </a:lnTo>
                  <a:lnTo>
                    <a:pt x="30112" y="21222"/>
                  </a:lnTo>
                  <a:lnTo>
                    <a:pt x="30223" y="21552"/>
                  </a:lnTo>
                  <a:lnTo>
                    <a:pt x="30360" y="22231"/>
                  </a:lnTo>
                  <a:lnTo>
                    <a:pt x="30505" y="22535"/>
                  </a:lnTo>
                  <a:lnTo>
                    <a:pt x="30568" y="23237"/>
                  </a:lnTo>
                  <a:lnTo>
                    <a:pt x="30526" y="23925"/>
                  </a:lnTo>
                  <a:lnTo>
                    <a:pt x="30556" y="24277"/>
                  </a:lnTo>
                  <a:lnTo>
                    <a:pt x="30531" y="24623"/>
                  </a:lnTo>
                  <a:lnTo>
                    <a:pt x="30444" y="24959"/>
                  </a:lnTo>
                  <a:lnTo>
                    <a:pt x="30332" y="26328"/>
                  </a:lnTo>
                  <a:lnTo>
                    <a:pt x="30211" y="27000"/>
                  </a:lnTo>
                  <a:lnTo>
                    <a:pt x="30109" y="27334"/>
                  </a:lnTo>
                  <a:lnTo>
                    <a:pt x="27775" y="32064"/>
                  </a:lnTo>
                  <a:lnTo>
                    <a:pt x="27599" y="32372"/>
                  </a:lnTo>
                  <a:lnTo>
                    <a:pt x="27354" y="32610"/>
                  </a:lnTo>
                  <a:lnTo>
                    <a:pt x="27164" y="32910"/>
                  </a:lnTo>
                  <a:lnTo>
                    <a:pt x="27039" y="33236"/>
                  </a:lnTo>
                  <a:lnTo>
                    <a:pt x="26537" y="33723"/>
                  </a:lnTo>
                  <a:lnTo>
                    <a:pt x="25610" y="34777"/>
                  </a:lnTo>
                  <a:lnTo>
                    <a:pt x="25128" y="35284"/>
                  </a:lnTo>
                  <a:lnTo>
                    <a:pt x="24848" y="35494"/>
                  </a:lnTo>
                  <a:lnTo>
                    <a:pt x="24363" y="36003"/>
                  </a:lnTo>
                  <a:lnTo>
                    <a:pt x="23576" y="36701"/>
                  </a:lnTo>
                  <a:lnTo>
                    <a:pt x="23022" y="37128"/>
                  </a:lnTo>
                  <a:lnTo>
                    <a:pt x="20089" y="39633"/>
                  </a:lnTo>
                  <a:lnTo>
                    <a:pt x="19589" y="40127"/>
                  </a:lnTo>
                  <a:lnTo>
                    <a:pt x="19300" y="40330"/>
                  </a:lnTo>
                  <a:lnTo>
                    <a:pt x="18770" y="40794"/>
                  </a:lnTo>
                  <a:lnTo>
                    <a:pt x="18523" y="41047"/>
                  </a:lnTo>
                  <a:lnTo>
                    <a:pt x="18080" y="41598"/>
                  </a:lnTo>
                  <a:lnTo>
                    <a:pt x="17950" y="41921"/>
                  </a:lnTo>
                  <a:lnTo>
                    <a:pt x="17671" y="42940"/>
                  </a:lnTo>
                  <a:lnTo>
                    <a:pt x="17427" y="43965"/>
                  </a:lnTo>
                  <a:lnTo>
                    <a:pt x="17369" y="44312"/>
                  </a:lnTo>
                  <a:lnTo>
                    <a:pt x="17382" y="44661"/>
                  </a:lnTo>
                  <a:lnTo>
                    <a:pt x="17430" y="45010"/>
                  </a:lnTo>
                  <a:lnTo>
                    <a:pt x="17532" y="45347"/>
                  </a:lnTo>
                  <a:lnTo>
                    <a:pt x="17729" y="45638"/>
                  </a:lnTo>
                  <a:lnTo>
                    <a:pt x="18190" y="46171"/>
                  </a:lnTo>
                  <a:lnTo>
                    <a:pt x="18461" y="46396"/>
                  </a:lnTo>
                  <a:lnTo>
                    <a:pt x="19389" y="46901"/>
                  </a:lnTo>
                  <a:lnTo>
                    <a:pt x="20725" y="47376"/>
                  </a:lnTo>
                  <a:lnTo>
                    <a:pt x="21065" y="47470"/>
                  </a:lnTo>
                  <a:lnTo>
                    <a:pt x="25954" y="48367"/>
                  </a:lnTo>
                  <a:lnTo>
                    <a:pt x="27007" y="48256"/>
                  </a:lnTo>
                  <a:lnTo>
                    <a:pt x="27355" y="48179"/>
                  </a:lnTo>
                  <a:lnTo>
                    <a:pt x="28016" y="47923"/>
                  </a:lnTo>
                  <a:lnTo>
                    <a:pt x="28328" y="47767"/>
                  </a:lnTo>
                  <a:lnTo>
                    <a:pt x="29409" y="46853"/>
                  </a:lnTo>
                  <a:lnTo>
                    <a:pt x="29729" y="46696"/>
                  </a:lnTo>
                  <a:lnTo>
                    <a:pt x="30076" y="46623"/>
                  </a:lnTo>
                  <a:lnTo>
                    <a:pt x="30406" y="46510"/>
                  </a:lnTo>
                  <a:lnTo>
                    <a:pt x="30694" y="46303"/>
                  </a:lnTo>
                  <a:lnTo>
                    <a:pt x="32325" y="45619"/>
                  </a:lnTo>
                  <a:lnTo>
                    <a:pt x="32949" y="45284"/>
                  </a:lnTo>
                  <a:lnTo>
                    <a:pt x="33591" y="45016"/>
                  </a:lnTo>
                  <a:lnTo>
                    <a:pt x="33946" y="45012"/>
                  </a:lnTo>
                  <a:lnTo>
                    <a:pt x="34298" y="45054"/>
                  </a:lnTo>
                  <a:lnTo>
                    <a:pt x="35310" y="45377"/>
                  </a:lnTo>
                  <a:lnTo>
                    <a:pt x="35975" y="45619"/>
                  </a:lnTo>
                  <a:lnTo>
                    <a:pt x="36291" y="45769"/>
                  </a:lnTo>
                  <a:lnTo>
                    <a:pt x="37149" y="46396"/>
                  </a:lnTo>
                  <a:lnTo>
                    <a:pt x="37388" y="46656"/>
                  </a:lnTo>
                  <a:lnTo>
                    <a:pt x="38802" y="48673"/>
                  </a:lnTo>
                  <a:lnTo>
                    <a:pt x="40161" y="51139"/>
                  </a:lnTo>
                  <a:lnTo>
                    <a:pt x="40704" y="52041"/>
                  </a:lnTo>
                  <a:lnTo>
                    <a:pt x="42415" y="54261"/>
                  </a:lnTo>
                  <a:lnTo>
                    <a:pt x="43106" y="55063"/>
                  </a:lnTo>
                  <a:lnTo>
                    <a:pt x="43876" y="55793"/>
                  </a:lnTo>
                  <a:lnTo>
                    <a:pt x="46059" y="58108"/>
                  </a:lnTo>
                  <a:lnTo>
                    <a:pt x="46349" y="58307"/>
                  </a:lnTo>
                  <a:lnTo>
                    <a:pt x="47625" y="58926"/>
                  </a:lnTo>
                  <a:lnTo>
                    <a:pt x="47952" y="59063"/>
                  </a:lnTo>
                  <a:lnTo>
                    <a:pt x="48286" y="59156"/>
                  </a:lnTo>
                  <a:lnTo>
                    <a:pt x="48997" y="59152"/>
                  </a:lnTo>
                  <a:lnTo>
                    <a:pt x="49349" y="59105"/>
                  </a:lnTo>
                  <a:lnTo>
                    <a:pt x="51762" y="58505"/>
                  </a:lnTo>
                  <a:lnTo>
                    <a:pt x="54471" y="57671"/>
                  </a:lnTo>
                  <a:lnTo>
                    <a:pt x="55451" y="57266"/>
                  </a:lnTo>
                  <a:lnTo>
                    <a:pt x="57343" y="56297"/>
                  </a:lnTo>
                  <a:lnTo>
                    <a:pt x="59172" y="55228"/>
                  </a:lnTo>
                  <a:lnTo>
                    <a:pt x="59769" y="54851"/>
                  </a:lnTo>
                  <a:lnTo>
                    <a:pt x="60086" y="54691"/>
                  </a:lnTo>
                  <a:lnTo>
                    <a:pt x="60384" y="54501"/>
                  </a:lnTo>
                  <a:lnTo>
                    <a:pt x="61230" y="53867"/>
                  </a:lnTo>
                  <a:lnTo>
                    <a:pt x="61543" y="53698"/>
                  </a:lnTo>
                  <a:lnTo>
                    <a:pt x="61875" y="53576"/>
                  </a:lnTo>
                  <a:lnTo>
                    <a:pt x="62225" y="53510"/>
                  </a:lnTo>
                  <a:lnTo>
                    <a:pt x="63288" y="53459"/>
                  </a:lnTo>
                  <a:lnTo>
                    <a:pt x="63638" y="53409"/>
                  </a:lnTo>
                  <a:lnTo>
                    <a:pt x="63966" y="53273"/>
                  </a:lnTo>
                  <a:lnTo>
                    <a:pt x="64639" y="53055"/>
                  </a:lnTo>
                  <a:lnTo>
                    <a:pt x="64985" y="52974"/>
                  </a:lnTo>
                  <a:lnTo>
                    <a:pt x="66741" y="52765"/>
                  </a:lnTo>
                  <a:lnTo>
                    <a:pt x="68849" y="52947"/>
                  </a:lnTo>
                  <a:lnTo>
                    <a:pt x="69890" y="53166"/>
                  </a:lnTo>
                  <a:lnTo>
                    <a:pt x="70793" y="53700"/>
                  </a:lnTo>
                  <a:lnTo>
                    <a:pt x="71029" y="53962"/>
                  </a:lnTo>
                  <a:lnTo>
                    <a:pt x="71463" y="54502"/>
                  </a:lnTo>
                  <a:lnTo>
                    <a:pt x="72688" y="56158"/>
                  </a:lnTo>
                  <a:lnTo>
                    <a:pt x="72841" y="56464"/>
                  </a:lnTo>
                  <a:lnTo>
                    <a:pt x="72899" y="57157"/>
                  </a:lnTo>
                  <a:lnTo>
                    <a:pt x="72761" y="57478"/>
                  </a:lnTo>
                  <a:lnTo>
                    <a:pt x="72588" y="57788"/>
                  </a:lnTo>
                  <a:lnTo>
                    <a:pt x="72442" y="58455"/>
                  </a:lnTo>
                  <a:lnTo>
                    <a:pt x="72238" y="58738"/>
                  </a:lnTo>
                  <a:lnTo>
                    <a:pt x="71670" y="59156"/>
                  </a:lnTo>
                  <a:lnTo>
                    <a:pt x="71421" y="59384"/>
                  </a:lnTo>
                  <a:lnTo>
                    <a:pt x="71128" y="59584"/>
                  </a:lnTo>
                  <a:lnTo>
                    <a:pt x="70509" y="59832"/>
                  </a:lnTo>
                  <a:lnTo>
                    <a:pt x="69855" y="60002"/>
                  </a:lnTo>
                  <a:lnTo>
                    <a:pt x="67867" y="60700"/>
                  </a:lnTo>
                  <a:lnTo>
                    <a:pt x="66155" y="61110"/>
                  </a:lnTo>
                  <a:lnTo>
                    <a:pt x="65433" y="61881"/>
                  </a:lnTo>
                  <a:lnTo>
                    <a:pt x="65259" y="62190"/>
                  </a:lnTo>
                  <a:lnTo>
                    <a:pt x="64814" y="63516"/>
                  </a:lnTo>
                  <a:lnTo>
                    <a:pt x="64634" y="64201"/>
                  </a:lnTo>
                  <a:lnTo>
                    <a:pt x="64624" y="64541"/>
                  </a:lnTo>
                  <a:lnTo>
                    <a:pt x="64835" y="65571"/>
                  </a:lnTo>
                  <a:lnTo>
                    <a:pt x="65112" y="66588"/>
                  </a:lnTo>
                  <a:lnTo>
                    <a:pt x="65364" y="67243"/>
                  </a:lnTo>
                  <a:lnTo>
                    <a:pt x="65664" y="67877"/>
                  </a:lnTo>
                  <a:lnTo>
                    <a:pt x="65910" y="68123"/>
                  </a:lnTo>
                  <a:lnTo>
                    <a:pt x="66189" y="68337"/>
                  </a:lnTo>
                  <a:lnTo>
                    <a:pt x="67951" y="69517"/>
                  </a:lnTo>
                  <a:lnTo>
                    <a:pt x="68604" y="69780"/>
                  </a:lnTo>
                  <a:lnTo>
                    <a:pt x="68945" y="69882"/>
                  </a:lnTo>
                  <a:lnTo>
                    <a:pt x="69978" y="70092"/>
                  </a:lnTo>
                  <a:lnTo>
                    <a:pt x="70665" y="70187"/>
                  </a:lnTo>
                  <a:lnTo>
                    <a:pt x="71012" y="70118"/>
                  </a:lnTo>
                  <a:lnTo>
                    <a:pt x="72371" y="69758"/>
                  </a:lnTo>
                  <a:lnTo>
                    <a:pt x="74453" y="69393"/>
                  </a:lnTo>
                  <a:lnTo>
                    <a:pt x="75414" y="69012"/>
                  </a:lnTo>
                  <a:lnTo>
                    <a:pt x="75727" y="68861"/>
                  </a:lnTo>
                  <a:lnTo>
                    <a:pt x="76193" y="68352"/>
                  </a:lnTo>
                  <a:lnTo>
                    <a:pt x="76386" y="68064"/>
                  </a:lnTo>
                  <a:lnTo>
                    <a:pt x="77033" y="66842"/>
                  </a:lnTo>
                  <a:lnTo>
                    <a:pt x="77231" y="66556"/>
                  </a:lnTo>
                  <a:lnTo>
                    <a:pt x="77691" y="66041"/>
                  </a:lnTo>
                  <a:lnTo>
                    <a:pt x="78293" y="65689"/>
                  </a:lnTo>
                  <a:lnTo>
                    <a:pt x="82297" y="63501"/>
                  </a:lnTo>
                  <a:lnTo>
                    <a:pt x="83187" y="62937"/>
                  </a:lnTo>
                  <a:lnTo>
                    <a:pt x="84324" y="62111"/>
                  </a:lnTo>
                  <a:lnTo>
                    <a:pt x="84613" y="61912"/>
                  </a:lnTo>
                  <a:lnTo>
                    <a:pt x="84921" y="61744"/>
                  </a:lnTo>
                  <a:lnTo>
                    <a:pt x="85489" y="61336"/>
                  </a:lnTo>
                  <a:lnTo>
                    <a:pt x="87875" y="59886"/>
                  </a:lnTo>
                  <a:lnTo>
                    <a:pt x="88489" y="59558"/>
                  </a:lnTo>
                  <a:lnTo>
                    <a:pt x="89346" y="58955"/>
                  </a:lnTo>
                  <a:lnTo>
                    <a:pt x="90426" y="58075"/>
                  </a:lnTo>
                  <a:lnTo>
                    <a:pt x="91012" y="57702"/>
                  </a:lnTo>
                  <a:lnTo>
                    <a:pt x="91958" y="57240"/>
                  </a:lnTo>
                  <a:lnTo>
                    <a:pt x="92291" y="57114"/>
                  </a:lnTo>
                  <a:lnTo>
                    <a:pt x="92970" y="56925"/>
                  </a:lnTo>
                  <a:lnTo>
                    <a:pt x="96006" y="55937"/>
                  </a:lnTo>
                  <a:lnTo>
                    <a:pt x="96353" y="55870"/>
                  </a:lnTo>
                  <a:lnTo>
                    <a:pt x="97530" y="56078"/>
                  </a:lnTo>
                  <a:lnTo>
                    <a:pt x="98213" y="56272"/>
                  </a:lnTo>
                  <a:lnTo>
                    <a:pt x="98541" y="56386"/>
                  </a:lnTo>
                  <a:lnTo>
                    <a:pt x="98804" y="56623"/>
                  </a:lnTo>
                  <a:lnTo>
                    <a:pt x="99036" y="56891"/>
                  </a:lnTo>
                  <a:lnTo>
                    <a:pt x="99653" y="57752"/>
                  </a:lnTo>
                  <a:lnTo>
                    <a:pt x="100812" y="59519"/>
                  </a:lnTo>
                  <a:lnTo>
                    <a:pt x="100954" y="59838"/>
                  </a:lnTo>
                  <a:lnTo>
                    <a:pt x="101096" y="60530"/>
                  </a:lnTo>
                  <a:lnTo>
                    <a:pt x="101294" y="61202"/>
                  </a:lnTo>
                  <a:lnTo>
                    <a:pt x="101345" y="61546"/>
                  </a:lnTo>
                  <a:lnTo>
                    <a:pt x="101441" y="63640"/>
                  </a:lnTo>
                  <a:lnTo>
                    <a:pt x="101367" y="63986"/>
                  </a:lnTo>
                  <a:lnTo>
                    <a:pt x="101320" y="64683"/>
                  </a:lnTo>
                  <a:lnTo>
                    <a:pt x="101201" y="65729"/>
                  </a:lnTo>
                  <a:lnTo>
                    <a:pt x="100967" y="67122"/>
                  </a:lnTo>
                  <a:lnTo>
                    <a:pt x="100757" y="67792"/>
                  </a:lnTo>
                  <a:lnTo>
                    <a:pt x="100521" y="68821"/>
                  </a:lnTo>
                  <a:lnTo>
                    <a:pt x="100508" y="70570"/>
                  </a:lnTo>
                  <a:lnTo>
                    <a:pt x="100534" y="72671"/>
                  </a:lnTo>
                  <a:lnTo>
                    <a:pt x="100574" y="73369"/>
                  </a:lnTo>
                  <a:lnTo>
                    <a:pt x="100548" y="73718"/>
                  </a:lnTo>
                  <a:lnTo>
                    <a:pt x="100616" y="74420"/>
                  </a:lnTo>
                  <a:lnTo>
                    <a:pt x="100700" y="74761"/>
                  </a:lnTo>
                  <a:lnTo>
                    <a:pt x="100850" y="75078"/>
                  </a:lnTo>
                  <a:lnTo>
                    <a:pt x="101251" y="75657"/>
                  </a:lnTo>
                  <a:lnTo>
                    <a:pt x="101757" y="76140"/>
                  </a:lnTo>
                  <a:lnTo>
                    <a:pt x="102312" y="76575"/>
                  </a:lnTo>
                  <a:lnTo>
                    <a:pt x="102922" y="76930"/>
                  </a:lnTo>
                  <a:lnTo>
                    <a:pt x="103247" y="77074"/>
                  </a:lnTo>
                  <a:lnTo>
                    <a:pt x="104634" y="77332"/>
                  </a:lnTo>
                  <a:lnTo>
                    <a:pt x="105684" y="77479"/>
                  </a:lnTo>
                  <a:lnTo>
                    <a:pt x="107443" y="77672"/>
                  </a:lnTo>
                  <a:lnTo>
                    <a:pt x="108856" y="77781"/>
                  </a:lnTo>
                  <a:lnTo>
                    <a:pt x="111671" y="78112"/>
                  </a:lnTo>
                  <a:lnTo>
                    <a:pt x="112021" y="78103"/>
                  </a:lnTo>
                  <a:lnTo>
                    <a:pt x="114665" y="77089"/>
                  </a:lnTo>
                  <a:lnTo>
                    <a:pt x="116394" y="76706"/>
                  </a:lnTo>
                  <a:lnTo>
                    <a:pt x="117418" y="76430"/>
                  </a:lnTo>
                  <a:lnTo>
                    <a:pt x="117751" y="76308"/>
                  </a:lnTo>
                  <a:lnTo>
                    <a:pt x="118694" y="75819"/>
                  </a:lnTo>
                  <a:lnTo>
                    <a:pt x="118982" y="75618"/>
                  </a:lnTo>
                  <a:lnTo>
                    <a:pt x="119392" y="75044"/>
                  </a:lnTo>
                  <a:lnTo>
                    <a:pt x="119537" y="74721"/>
                  </a:lnTo>
                  <a:lnTo>
                    <a:pt x="119588" y="74018"/>
                  </a:lnTo>
                  <a:lnTo>
                    <a:pt x="119553" y="73671"/>
                  </a:lnTo>
                  <a:lnTo>
                    <a:pt x="119426" y="73339"/>
                  </a:lnTo>
                  <a:lnTo>
                    <a:pt x="119087" y="72727"/>
                  </a:lnTo>
                  <a:lnTo>
                    <a:pt x="118536" y="71841"/>
                  </a:lnTo>
                  <a:lnTo>
                    <a:pt x="118309" y="71567"/>
                  </a:lnTo>
                  <a:lnTo>
                    <a:pt x="117800" y="70262"/>
                  </a:lnTo>
                  <a:lnTo>
                    <a:pt x="117677" y="69572"/>
                  </a:lnTo>
                  <a:lnTo>
                    <a:pt x="117704" y="67816"/>
                  </a:lnTo>
                  <a:lnTo>
                    <a:pt x="117652" y="67113"/>
                  </a:lnTo>
                  <a:lnTo>
                    <a:pt x="117135" y="64357"/>
                  </a:lnTo>
                  <a:lnTo>
                    <a:pt x="116977" y="63675"/>
                  </a:lnTo>
                  <a:lnTo>
                    <a:pt x="116754" y="61937"/>
                  </a:lnTo>
                  <a:lnTo>
                    <a:pt x="116629" y="61606"/>
                  </a:lnTo>
                  <a:lnTo>
                    <a:pt x="116305" y="60986"/>
                  </a:lnTo>
                  <a:lnTo>
                    <a:pt x="115946" y="60388"/>
                  </a:lnTo>
                  <a:lnTo>
                    <a:pt x="115639" y="59758"/>
                  </a:lnTo>
                  <a:lnTo>
                    <a:pt x="115550" y="59415"/>
                  </a:lnTo>
                  <a:lnTo>
                    <a:pt x="115384" y="58373"/>
                  </a:lnTo>
                  <a:lnTo>
                    <a:pt x="115358" y="58021"/>
                  </a:lnTo>
                  <a:lnTo>
                    <a:pt x="115382" y="57674"/>
                  </a:lnTo>
                  <a:lnTo>
                    <a:pt x="115477" y="56976"/>
                  </a:lnTo>
                  <a:lnTo>
                    <a:pt x="115625" y="56293"/>
                  </a:lnTo>
                  <a:lnTo>
                    <a:pt x="115969" y="55674"/>
                  </a:lnTo>
                  <a:lnTo>
                    <a:pt x="116416" y="55124"/>
                  </a:lnTo>
                  <a:lnTo>
                    <a:pt x="116731" y="54971"/>
                  </a:lnTo>
                  <a:lnTo>
                    <a:pt x="117734" y="54614"/>
                  </a:lnTo>
                  <a:lnTo>
                    <a:pt x="118048" y="54452"/>
                  </a:lnTo>
                  <a:lnTo>
                    <a:pt x="119819" y="53280"/>
                  </a:lnTo>
                  <a:lnTo>
                    <a:pt x="120847" y="53008"/>
                  </a:lnTo>
                  <a:lnTo>
                    <a:pt x="121555" y="52955"/>
                  </a:lnTo>
                  <a:lnTo>
                    <a:pt x="121910" y="52959"/>
                  </a:lnTo>
                  <a:lnTo>
                    <a:pt x="124001" y="53309"/>
                  </a:lnTo>
                  <a:lnTo>
                    <a:pt x="124696" y="53369"/>
                  </a:lnTo>
                  <a:lnTo>
                    <a:pt x="125031" y="53484"/>
                  </a:lnTo>
                  <a:lnTo>
                    <a:pt x="125311" y="53688"/>
                  </a:lnTo>
                  <a:lnTo>
                    <a:pt x="125844" y="54139"/>
                  </a:lnTo>
                  <a:lnTo>
                    <a:pt x="126066" y="54409"/>
                  </a:lnTo>
                  <a:lnTo>
                    <a:pt x="127287" y="56505"/>
                  </a:lnTo>
                  <a:lnTo>
                    <a:pt x="127502" y="56784"/>
                  </a:lnTo>
                  <a:lnTo>
                    <a:pt x="127670" y="57096"/>
                  </a:lnTo>
                  <a:lnTo>
                    <a:pt x="128377" y="59440"/>
                  </a:lnTo>
                  <a:lnTo>
                    <a:pt x="128445" y="59783"/>
                  </a:lnTo>
                  <a:lnTo>
                    <a:pt x="128475" y="60128"/>
                  </a:lnTo>
                  <a:lnTo>
                    <a:pt x="128759" y="61482"/>
                  </a:lnTo>
                  <a:lnTo>
                    <a:pt x="128864" y="62517"/>
                  </a:lnTo>
                  <a:lnTo>
                    <a:pt x="128894" y="63207"/>
                  </a:lnTo>
                  <a:lnTo>
                    <a:pt x="129059" y="65271"/>
                  </a:lnTo>
                  <a:lnTo>
                    <a:pt x="129062" y="65618"/>
                  </a:lnTo>
                  <a:lnTo>
                    <a:pt x="129234" y="66641"/>
                  </a:lnTo>
                  <a:lnTo>
                    <a:pt x="129838" y="69714"/>
                  </a:lnTo>
                  <a:lnTo>
                    <a:pt x="130026" y="70379"/>
                  </a:lnTo>
                  <a:lnTo>
                    <a:pt x="130158" y="70704"/>
                  </a:lnTo>
                  <a:lnTo>
                    <a:pt x="130462" y="71327"/>
                  </a:lnTo>
                  <a:lnTo>
                    <a:pt x="130673" y="71613"/>
                  </a:lnTo>
                  <a:lnTo>
                    <a:pt x="134140" y="74574"/>
                  </a:lnTo>
                  <a:lnTo>
                    <a:pt x="134631" y="75080"/>
                  </a:lnTo>
                  <a:lnTo>
                    <a:pt x="135083" y="75612"/>
                  </a:lnTo>
                  <a:lnTo>
                    <a:pt x="136843" y="77337"/>
                  </a:lnTo>
                  <a:lnTo>
                    <a:pt x="137106" y="77551"/>
                  </a:lnTo>
                  <a:lnTo>
                    <a:pt x="137677" y="77935"/>
                  </a:lnTo>
                  <a:lnTo>
                    <a:pt x="139428" y="79050"/>
                  </a:lnTo>
                  <a:lnTo>
                    <a:pt x="140000" y="79458"/>
                  </a:lnTo>
                  <a:lnTo>
                    <a:pt x="140596" y="79820"/>
                  </a:lnTo>
                  <a:lnTo>
                    <a:pt x="141640" y="79906"/>
                  </a:lnTo>
                  <a:lnTo>
                    <a:pt x="141994" y="79916"/>
                  </a:lnTo>
                  <a:lnTo>
                    <a:pt x="142341" y="79869"/>
                  </a:lnTo>
                  <a:lnTo>
                    <a:pt x="142674" y="79742"/>
                  </a:lnTo>
                  <a:lnTo>
                    <a:pt x="143259" y="79342"/>
                  </a:lnTo>
                  <a:lnTo>
                    <a:pt x="143465" y="79084"/>
                  </a:lnTo>
                  <a:lnTo>
                    <a:pt x="143588" y="78390"/>
                  </a:lnTo>
                  <a:lnTo>
                    <a:pt x="143596" y="78041"/>
                  </a:lnTo>
                  <a:lnTo>
                    <a:pt x="143387" y="76301"/>
                  </a:lnTo>
                  <a:lnTo>
                    <a:pt x="143522" y="75611"/>
                  </a:lnTo>
                  <a:lnTo>
                    <a:pt x="143880" y="74625"/>
                  </a:lnTo>
                  <a:lnTo>
                    <a:pt x="144097" y="74353"/>
                  </a:lnTo>
                  <a:lnTo>
                    <a:pt x="144364" y="74119"/>
                  </a:lnTo>
                  <a:lnTo>
                    <a:pt x="144641" y="73917"/>
                  </a:lnTo>
                  <a:lnTo>
                    <a:pt x="144999" y="73868"/>
                  </a:lnTo>
                  <a:lnTo>
                    <a:pt x="145338" y="73959"/>
                  </a:lnTo>
                  <a:lnTo>
                    <a:pt x="145661" y="74091"/>
                  </a:lnTo>
                  <a:lnTo>
                    <a:pt x="146275" y="74424"/>
                  </a:lnTo>
                  <a:lnTo>
                    <a:pt x="146569" y="74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5745357" y="5078397"/>
              <a:ext cx="26769" cy="24954"/>
            </a:xfrm>
            <a:custGeom>
              <a:avLst/>
              <a:gdLst/>
              <a:ahLst/>
              <a:cxnLst/>
              <a:rect l="0" t="0" r="0" b="0"/>
              <a:pathLst>
                <a:path w="26769" h="24954">
                  <a:moveTo>
                    <a:pt x="0" y="24954"/>
                  </a:moveTo>
                  <a:lnTo>
                    <a:pt x="1107" y="24622"/>
                  </a:lnTo>
                  <a:lnTo>
                    <a:pt x="2081" y="24199"/>
                  </a:lnTo>
                  <a:lnTo>
                    <a:pt x="2693" y="23840"/>
                  </a:lnTo>
                  <a:lnTo>
                    <a:pt x="4155" y="22844"/>
                  </a:lnTo>
                  <a:lnTo>
                    <a:pt x="4431" y="22623"/>
                  </a:lnTo>
                  <a:lnTo>
                    <a:pt x="4924" y="22116"/>
                  </a:lnTo>
                  <a:lnTo>
                    <a:pt x="8303" y="19006"/>
                  </a:lnTo>
                  <a:lnTo>
                    <a:pt x="11193" y="15438"/>
                  </a:lnTo>
                  <a:lnTo>
                    <a:pt x="11584" y="14849"/>
                  </a:lnTo>
                  <a:lnTo>
                    <a:pt x="13936" y="10905"/>
                  </a:lnTo>
                  <a:lnTo>
                    <a:pt x="16332" y="7845"/>
                  </a:lnTo>
                  <a:lnTo>
                    <a:pt x="16582" y="7595"/>
                  </a:lnTo>
                  <a:lnTo>
                    <a:pt x="18169" y="6187"/>
                  </a:lnTo>
                  <a:lnTo>
                    <a:pt x="23192" y="2284"/>
                  </a:lnTo>
                  <a:lnTo>
                    <a:pt x="23773" y="1880"/>
                  </a:lnTo>
                  <a:lnTo>
                    <a:pt x="267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5590486" y="4489663"/>
              <a:ext cx="4269" cy="7414"/>
            </a:xfrm>
            <a:custGeom>
              <a:avLst/>
              <a:gdLst/>
              <a:ahLst/>
              <a:cxnLst/>
              <a:rect l="0" t="0" r="0" b="0"/>
              <a:pathLst>
                <a:path w="4269" h="7414">
                  <a:moveTo>
                    <a:pt x="4269" y="7414"/>
                  </a:moveTo>
                  <a:lnTo>
                    <a:pt x="2912" y="6807"/>
                  </a:lnTo>
                  <a:lnTo>
                    <a:pt x="0" y="4601"/>
                  </a:lnTo>
                  <a:lnTo>
                    <a:pt x="64" y="402"/>
                  </a:lnTo>
                  <a:lnTo>
                    <a:pt x="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4813982" y="3915582"/>
              <a:ext cx="117217" cy="24818"/>
            </a:xfrm>
            <a:custGeom>
              <a:avLst/>
              <a:gdLst/>
              <a:ahLst/>
              <a:cxnLst/>
              <a:rect l="0" t="0" r="0" b="0"/>
              <a:pathLst>
                <a:path w="117217" h="24818">
                  <a:moveTo>
                    <a:pt x="0" y="18061"/>
                  </a:moveTo>
                  <a:lnTo>
                    <a:pt x="969" y="19197"/>
                  </a:lnTo>
                  <a:lnTo>
                    <a:pt x="1778" y="19630"/>
                  </a:lnTo>
                  <a:lnTo>
                    <a:pt x="3609" y="19791"/>
                  </a:lnTo>
                  <a:lnTo>
                    <a:pt x="4687" y="19575"/>
                  </a:lnTo>
                  <a:lnTo>
                    <a:pt x="6626" y="17844"/>
                  </a:lnTo>
                  <a:lnTo>
                    <a:pt x="10181" y="12977"/>
                  </a:lnTo>
                  <a:lnTo>
                    <a:pt x="11096" y="12220"/>
                  </a:lnTo>
                  <a:lnTo>
                    <a:pt x="12281" y="12383"/>
                  </a:lnTo>
                  <a:lnTo>
                    <a:pt x="13089" y="12924"/>
                  </a:lnTo>
                  <a:lnTo>
                    <a:pt x="15083" y="15303"/>
                  </a:lnTo>
                  <a:lnTo>
                    <a:pt x="15675" y="15681"/>
                  </a:lnTo>
                  <a:lnTo>
                    <a:pt x="20469" y="16708"/>
                  </a:lnTo>
                  <a:lnTo>
                    <a:pt x="24025" y="17951"/>
                  </a:lnTo>
                  <a:lnTo>
                    <a:pt x="24725" y="18114"/>
                  </a:lnTo>
                  <a:lnTo>
                    <a:pt x="25479" y="17842"/>
                  </a:lnTo>
                  <a:lnTo>
                    <a:pt x="25964" y="16978"/>
                  </a:lnTo>
                  <a:lnTo>
                    <a:pt x="25964" y="11625"/>
                  </a:lnTo>
                  <a:lnTo>
                    <a:pt x="25694" y="8705"/>
                  </a:lnTo>
                  <a:lnTo>
                    <a:pt x="24562" y="6866"/>
                  </a:lnTo>
                  <a:lnTo>
                    <a:pt x="21600" y="3244"/>
                  </a:lnTo>
                  <a:lnTo>
                    <a:pt x="21438" y="2107"/>
                  </a:lnTo>
                  <a:lnTo>
                    <a:pt x="21707" y="1189"/>
                  </a:lnTo>
                  <a:lnTo>
                    <a:pt x="22570" y="431"/>
                  </a:lnTo>
                  <a:lnTo>
                    <a:pt x="23539" y="161"/>
                  </a:lnTo>
                  <a:lnTo>
                    <a:pt x="26340" y="0"/>
                  </a:lnTo>
                  <a:lnTo>
                    <a:pt x="28117" y="270"/>
                  </a:lnTo>
                  <a:lnTo>
                    <a:pt x="31457" y="3838"/>
                  </a:lnTo>
                  <a:lnTo>
                    <a:pt x="32589" y="4486"/>
                  </a:lnTo>
                  <a:lnTo>
                    <a:pt x="35767" y="5513"/>
                  </a:lnTo>
                  <a:lnTo>
                    <a:pt x="36844" y="6433"/>
                  </a:lnTo>
                  <a:lnTo>
                    <a:pt x="37276" y="7406"/>
                  </a:lnTo>
                  <a:lnTo>
                    <a:pt x="37384" y="8488"/>
                  </a:lnTo>
                  <a:lnTo>
                    <a:pt x="37169" y="13138"/>
                  </a:lnTo>
                  <a:lnTo>
                    <a:pt x="37761" y="14435"/>
                  </a:lnTo>
                  <a:lnTo>
                    <a:pt x="38784" y="14976"/>
                  </a:lnTo>
                  <a:lnTo>
                    <a:pt x="40240" y="14706"/>
                  </a:lnTo>
                  <a:lnTo>
                    <a:pt x="41209" y="13841"/>
                  </a:lnTo>
                  <a:lnTo>
                    <a:pt x="43148" y="12813"/>
                  </a:lnTo>
                  <a:lnTo>
                    <a:pt x="45356" y="12705"/>
                  </a:lnTo>
                  <a:lnTo>
                    <a:pt x="48911" y="14328"/>
                  </a:lnTo>
                  <a:lnTo>
                    <a:pt x="53329" y="17517"/>
                  </a:lnTo>
                  <a:lnTo>
                    <a:pt x="56346" y="19303"/>
                  </a:lnTo>
                  <a:lnTo>
                    <a:pt x="59740" y="20221"/>
                  </a:lnTo>
                  <a:lnTo>
                    <a:pt x="61948" y="20275"/>
                  </a:lnTo>
                  <a:lnTo>
                    <a:pt x="62595" y="19897"/>
                  </a:lnTo>
                  <a:lnTo>
                    <a:pt x="62971" y="18814"/>
                  </a:lnTo>
                  <a:lnTo>
                    <a:pt x="62971" y="17517"/>
                  </a:lnTo>
                  <a:lnTo>
                    <a:pt x="62325" y="14327"/>
                  </a:lnTo>
                  <a:lnTo>
                    <a:pt x="62595" y="13245"/>
                  </a:lnTo>
                  <a:lnTo>
                    <a:pt x="63403" y="12488"/>
                  </a:lnTo>
                  <a:lnTo>
                    <a:pt x="64103" y="12326"/>
                  </a:lnTo>
                  <a:lnTo>
                    <a:pt x="66634" y="12434"/>
                  </a:lnTo>
                  <a:lnTo>
                    <a:pt x="71321" y="14057"/>
                  </a:lnTo>
                  <a:lnTo>
                    <a:pt x="74122" y="15516"/>
                  </a:lnTo>
                  <a:lnTo>
                    <a:pt x="75576" y="16976"/>
                  </a:lnTo>
                  <a:lnTo>
                    <a:pt x="75685" y="18220"/>
                  </a:lnTo>
                  <a:lnTo>
                    <a:pt x="75469" y="20545"/>
                  </a:lnTo>
                  <a:lnTo>
                    <a:pt x="76115" y="21357"/>
                  </a:lnTo>
                  <a:lnTo>
                    <a:pt x="77677" y="22167"/>
                  </a:lnTo>
                  <a:lnTo>
                    <a:pt x="78432" y="22924"/>
                  </a:lnTo>
                  <a:lnTo>
                    <a:pt x="80640" y="23953"/>
                  </a:lnTo>
                  <a:lnTo>
                    <a:pt x="83118" y="24276"/>
                  </a:lnTo>
                  <a:lnTo>
                    <a:pt x="88828" y="24438"/>
                  </a:lnTo>
                  <a:lnTo>
                    <a:pt x="90822" y="24168"/>
                  </a:lnTo>
                  <a:lnTo>
                    <a:pt x="94377" y="23033"/>
                  </a:lnTo>
                  <a:lnTo>
                    <a:pt x="96854" y="20762"/>
                  </a:lnTo>
                  <a:lnTo>
                    <a:pt x="99224" y="17464"/>
                  </a:lnTo>
                  <a:lnTo>
                    <a:pt x="100302" y="16707"/>
                  </a:lnTo>
                  <a:lnTo>
                    <a:pt x="101110" y="16599"/>
                  </a:lnTo>
                  <a:lnTo>
                    <a:pt x="102618" y="17410"/>
                  </a:lnTo>
                  <a:lnTo>
                    <a:pt x="102995" y="18438"/>
                  </a:lnTo>
                  <a:lnTo>
                    <a:pt x="102726" y="19303"/>
                  </a:lnTo>
                  <a:lnTo>
                    <a:pt x="101379" y="21195"/>
                  </a:lnTo>
                  <a:lnTo>
                    <a:pt x="101218" y="21736"/>
                  </a:lnTo>
                  <a:lnTo>
                    <a:pt x="101325" y="22547"/>
                  </a:lnTo>
                  <a:lnTo>
                    <a:pt x="102241" y="23574"/>
                  </a:lnTo>
                  <a:lnTo>
                    <a:pt x="106065" y="24657"/>
                  </a:lnTo>
                  <a:lnTo>
                    <a:pt x="108274" y="24818"/>
                  </a:lnTo>
                  <a:lnTo>
                    <a:pt x="109675" y="24387"/>
                  </a:lnTo>
                  <a:lnTo>
                    <a:pt x="113445" y="22710"/>
                  </a:lnTo>
                  <a:lnTo>
                    <a:pt x="115222" y="22601"/>
                  </a:lnTo>
                  <a:lnTo>
                    <a:pt x="116300" y="23089"/>
                  </a:lnTo>
                  <a:lnTo>
                    <a:pt x="117217" y="239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3376422" y="4397515"/>
              <a:ext cx="154465" cy="62775"/>
            </a:xfrm>
            <a:custGeom>
              <a:avLst/>
              <a:gdLst/>
              <a:ahLst/>
              <a:cxnLst/>
              <a:rect l="0" t="0" r="0" b="0"/>
              <a:pathLst>
                <a:path w="154465" h="62775">
                  <a:moveTo>
                    <a:pt x="0" y="0"/>
                  </a:moveTo>
                  <a:lnTo>
                    <a:pt x="5810" y="377"/>
                  </a:lnTo>
                  <a:lnTo>
                    <a:pt x="6867" y="476"/>
                  </a:lnTo>
                  <a:lnTo>
                    <a:pt x="8970" y="754"/>
                  </a:lnTo>
                  <a:lnTo>
                    <a:pt x="9243" y="953"/>
                  </a:lnTo>
                  <a:lnTo>
                    <a:pt x="9360" y="1286"/>
                  </a:lnTo>
                  <a:lnTo>
                    <a:pt x="9778" y="2244"/>
                  </a:lnTo>
                  <a:lnTo>
                    <a:pt x="9828" y="2586"/>
                  </a:lnTo>
                  <a:lnTo>
                    <a:pt x="9784" y="3251"/>
                  </a:lnTo>
                  <a:lnTo>
                    <a:pt x="9862" y="3592"/>
                  </a:lnTo>
                  <a:lnTo>
                    <a:pt x="9735" y="3924"/>
                  </a:lnTo>
                  <a:lnTo>
                    <a:pt x="9644" y="4607"/>
                  </a:lnTo>
                  <a:lnTo>
                    <a:pt x="9643" y="4962"/>
                  </a:lnTo>
                  <a:lnTo>
                    <a:pt x="9784" y="5650"/>
                  </a:lnTo>
                  <a:lnTo>
                    <a:pt x="9913" y="5974"/>
                  </a:lnTo>
                  <a:lnTo>
                    <a:pt x="10163" y="6205"/>
                  </a:lnTo>
                  <a:lnTo>
                    <a:pt x="10499" y="6323"/>
                  </a:lnTo>
                  <a:lnTo>
                    <a:pt x="11555" y="6426"/>
                  </a:lnTo>
                  <a:lnTo>
                    <a:pt x="14716" y="6648"/>
                  </a:lnTo>
                  <a:lnTo>
                    <a:pt x="16769" y="7173"/>
                  </a:lnTo>
                  <a:lnTo>
                    <a:pt x="17442" y="7392"/>
                  </a:lnTo>
                  <a:lnTo>
                    <a:pt x="18086" y="7679"/>
                  </a:lnTo>
                  <a:lnTo>
                    <a:pt x="18746" y="7931"/>
                  </a:lnTo>
                  <a:lnTo>
                    <a:pt x="19449" y="8011"/>
                  </a:lnTo>
                  <a:lnTo>
                    <a:pt x="19802" y="8016"/>
                  </a:lnTo>
                  <a:lnTo>
                    <a:pt x="20146" y="7923"/>
                  </a:lnTo>
                  <a:lnTo>
                    <a:pt x="21809" y="7405"/>
                  </a:lnTo>
                  <a:lnTo>
                    <a:pt x="23103" y="6934"/>
                  </a:lnTo>
                  <a:lnTo>
                    <a:pt x="23777" y="6763"/>
                  </a:lnTo>
                  <a:lnTo>
                    <a:pt x="24100" y="6642"/>
                  </a:lnTo>
                  <a:lnTo>
                    <a:pt x="24777" y="6461"/>
                  </a:lnTo>
                  <a:lnTo>
                    <a:pt x="25133" y="6456"/>
                  </a:lnTo>
                  <a:lnTo>
                    <a:pt x="25796" y="6666"/>
                  </a:lnTo>
                  <a:lnTo>
                    <a:pt x="26090" y="6859"/>
                  </a:lnTo>
                  <a:lnTo>
                    <a:pt x="26605" y="7334"/>
                  </a:lnTo>
                  <a:lnTo>
                    <a:pt x="26750" y="7657"/>
                  </a:lnTo>
                  <a:lnTo>
                    <a:pt x="26695" y="8004"/>
                  </a:lnTo>
                  <a:lnTo>
                    <a:pt x="26566" y="9758"/>
                  </a:lnTo>
                  <a:lnTo>
                    <a:pt x="26837" y="11123"/>
                  </a:lnTo>
                  <a:lnTo>
                    <a:pt x="26932" y="11460"/>
                  </a:lnTo>
                  <a:lnTo>
                    <a:pt x="27150" y="11738"/>
                  </a:lnTo>
                  <a:lnTo>
                    <a:pt x="27478" y="11853"/>
                  </a:lnTo>
                  <a:lnTo>
                    <a:pt x="28167" y="11991"/>
                  </a:lnTo>
                  <a:lnTo>
                    <a:pt x="28521" y="11964"/>
                  </a:lnTo>
                  <a:lnTo>
                    <a:pt x="29467" y="11523"/>
                  </a:lnTo>
                  <a:lnTo>
                    <a:pt x="30404" y="11127"/>
                  </a:lnTo>
                  <a:lnTo>
                    <a:pt x="31553" y="10377"/>
                  </a:lnTo>
                  <a:lnTo>
                    <a:pt x="32154" y="10084"/>
                  </a:lnTo>
                  <a:lnTo>
                    <a:pt x="33627" y="9199"/>
                  </a:lnTo>
                  <a:lnTo>
                    <a:pt x="37130" y="6950"/>
                  </a:lnTo>
                  <a:lnTo>
                    <a:pt x="37414" y="6737"/>
                  </a:lnTo>
                  <a:lnTo>
                    <a:pt x="37728" y="6594"/>
                  </a:lnTo>
                  <a:lnTo>
                    <a:pt x="38081" y="6548"/>
                  </a:lnTo>
                  <a:lnTo>
                    <a:pt x="38387" y="6406"/>
                  </a:lnTo>
                  <a:lnTo>
                    <a:pt x="38733" y="6328"/>
                  </a:lnTo>
                  <a:lnTo>
                    <a:pt x="39418" y="6238"/>
                  </a:lnTo>
                  <a:lnTo>
                    <a:pt x="39713" y="6407"/>
                  </a:lnTo>
                  <a:lnTo>
                    <a:pt x="40230" y="6863"/>
                  </a:lnTo>
                  <a:lnTo>
                    <a:pt x="40667" y="7386"/>
                  </a:lnTo>
                  <a:lnTo>
                    <a:pt x="40857" y="7661"/>
                  </a:lnTo>
                  <a:lnTo>
                    <a:pt x="41012" y="7961"/>
                  </a:lnTo>
                  <a:lnTo>
                    <a:pt x="41843" y="9066"/>
                  </a:lnTo>
                  <a:lnTo>
                    <a:pt x="42600" y="9806"/>
                  </a:lnTo>
                  <a:lnTo>
                    <a:pt x="42933" y="9839"/>
                  </a:lnTo>
                  <a:lnTo>
                    <a:pt x="43637" y="9826"/>
                  </a:lnTo>
                  <a:lnTo>
                    <a:pt x="43986" y="9747"/>
                  </a:lnTo>
                  <a:lnTo>
                    <a:pt x="44644" y="8955"/>
                  </a:lnTo>
                  <a:lnTo>
                    <a:pt x="45656" y="7571"/>
                  </a:lnTo>
                  <a:lnTo>
                    <a:pt x="46030" y="6989"/>
                  </a:lnTo>
                  <a:lnTo>
                    <a:pt x="46279" y="6735"/>
                  </a:lnTo>
                  <a:lnTo>
                    <a:pt x="46594" y="6608"/>
                  </a:lnTo>
                  <a:lnTo>
                    <a:pt x="47292" y="6496"/>
                  </a:lnTo>
                  <a:lnTo>
                    <a:pt x="47645" y="6546"/>
                  </a:lnTo>
                  <a:lnTo>
                    <a:pt x="47957" y="6713"/>
                  </a:lnTo>
                  <a:lnTo>
                    <a:pt x="48214" y="6946"/>
                  </a:lnTo>
                  <a:lnTo>
                    <a:pt x="48814" y="7811"/>
                  </a:lnTo>
                  <a:lnTo>
                    <a:pt x="48866" y="8469"/>
                  </a:lnTo>
                  <a:lnTo>
                    <a:pt x="48892" y="9490"/>
                  </a:lnTo>
                  <a:lnTo>
                    <a:pt x="48746" y="10175"/>
                  </a:lnTo>
                  <a:lnTo>
                    <a:pt x="48379" y="11117"/>
                  </a:lnTo>
                  <a:lnTo>
                    <a:pt x="48205" y="11410"/>
                  </a:lnTo>
                  <a:lnTo>
                    <a:pt x="48146" y="11753"/>
                  </a:lnTo>
                  <a:lnTo>
                    <a:pt x="47846" y="12361"/>
                  </a:lnTo>
                  <a:lnTo>
                    <a:pt x="47429" y="13660"/>
                  </a:lnTo>
                  <a:lnTo>
                    <a:pt x="46887" y="14910"/>
                  </a:lnTo>
                  <a:lnTo>
                    <a:pt x="46581" y="15906"/>
                  </a:lnTo>
                  <a:lnTo>
                    <a:pt x="46413" y="16582"/>
                  </a:lnTo>
                  <a:lnTo>
                    <a:pt x="46331" y="16923"/>
                  </a:lnTo>
                  <a:lnTo>
                    <a:pt x="46424" y="17260"/>
                  </a:lnTo>
                  <a:lnTo>
                    <a:pt x="46619" y="17555"/>
                  </a:lnTo>
                  <a:lnTo>
                    <a:pt x="46872" y="17791"/>
                  </a:lnTo>
                  <a:lnTo>
                    <a:pt x="47189" y="17939"/>
                  </a:lnTo>
                  <a:lnTo>
                    <a:pt x="47533" y="18025"/>
                  </a:lnTo>
                  <a:lnTo>
                    <a:pt x="48894" y="17820"/>
                  </a:lnTo>
                  <a:lnTo>
                    <a:pt x="49239" y="17833"/>
                  </a:lnTo>
                  <a:lnTo>
                    <a:pt x="50270" y="17732"/>
                  </a:lnTo>
                  <a:lnTo>
                    <a:pt x="50959" y="17569"/>
                  </a:lnTo>
                  <a:lnTo>
                    <a:pt x="55505" y="15716"/>
                  </a:lnTo>
                  <a:lnTo>
                    <a:pt x="56143" y="15425"/>
                  </a:lnTo>
                  <a:lnTo>
                    <a:pt x="56842" y="15345"/>
                  </a:lnTo>
                  <a:lnTo>
                    <a:pt x="58252" y="15327"/>
                  </a:lnTo>
                  <a:lnTo>
                    <a:pt x="58949" y="15278"/>
                  </a:lnTo>
                  <a:lnTo>
                    <a:pt x="59277" y="15404"/>
                  </a:lnTo>
                  <a:lnTo>
                    <a:pt x="60381" y="16246"/>
                  </a:lnTo>
                  <a:lnTo>
                    <a:pt x="60650" y="16473"/>
                  </a:lnTo>
                  <a:lnTo>
                    <a:pt x="61083" y="17019"/>
                  </a:lnTo>
                  <a:lnTo>
                    <a:pt x="64683" y="23055"/>
                  </a:lnTo>
                  <a:lnTo>
                    <a:pt x="65275" y="23927"/>
                  </a:lnTo>
                  <a:lnTo>
                    <a:pt x="65895" y="24775"/>
                  </a:lnTo>
                  <a:lnTo>
                    <a:pt x="66140" y="25023"/>
                  </a:lnTo>
                  <a:lnTo>
                    <a:pt x="66461" y="25178"/>
                  </a:lnTo>
                  <a:lnTo>
                    <a:pt x="66812" y="25157"/>
                  </a:lnTo>
                  <a:lnTo>
                    <a:pt x="68493" y="24778"/>
                  </a:lnTo>
                  <a:lnTo>
                    <a:pt x="69913" y="23735"/>
                  </a:lnTo>
                  <a:lnTo>
                    <a:pt x="70451" y="23284"/>
                  </a:lnTo>
                  <a:lnTo>
                    <a:pt x="71441" y="22931"/>
                  </a:lnTo>
                  <a:lnTo>
                    <a:pt x="72141" y="22824"/>
                  </a:lnTo>
                  <a:lnTo>
                    <a:pt x="72619" y="22952"/>
                  </a:lnTo>
                  <a:lnTo>
                    <a:pt x="73464" y="23578"/>
                  </a:lnTo>
                  <a:lnTo>
                    <a:pt x="73991" y="24035"/>
                  </a:lnTo>
                  <a:lnTo>
                    <a:pt x="74287" y="24226"/>
                  </a:lnTo>
                  <a:lnTo>
                    <a:pt x="74546" y="24460"/>
                  </a:lnTo>
                  <a:lnTo>
                    <a:pt x="75270" y="25229"/>
                  </a:lnTo>
                  <a:lnTo>
                    <a:pt x="76925" y="27057"/>
                  </a:lnTo>
                  <a:lnTo>
                    <a:pt x="77173" y="27294"/>
                  </a:lnTo>
                  <a:lnTo>
                    <a:pt x="77475" y="27475"/>
                  </a:lnTo>
                  <a:lnTo>
                    <a:pt x="79758" y="28407"/>
                  </a:lnTo>
                  <a:lnTo>
                    <a:pt x="81073" y="28900"/>
                  </a:lnTo>
                  <a:lnTo>
                    <a:pt x="82775" y="29292"/>
                  </a:lnTo>
                  <a:lnTo>
                    <a:pt x="83468" y="29399"/>
                  </a:lnTo>
                  <a:lnTo>
                    <a:pt x="84531" y="29411"/>
                  </a:lnTo>
                  <a:lnTo>
                    <a:pt x="84875" y="29328"/>
                  </a:lnTo>
                  <a:lnTo>
                    <a:pt x="85879" y="28998"/>
                  </a:lnTo>
                  <a:lnTo>
                    <a:pt x="86203" y="28852"/>
                  </a:lnTo>
                  <a:lnTo>
                    <a:pt x="86739" y="28404"/>
                  </a:lnTo>
                  <a:lnTo>
                    <a:pt x="87502" y="27668"/>
                  </a:lnTo>
                  <a:lnTo>
                    <a:pt x="87699" y="27390"/>
                  </a:lnTo>
                  <a:lnTo>
                    <a:pt x="87845" y="27072"/>
                  </a:lnTo>
                  <a:lnTo>
                    <a:pt x="88475" y="24700"/>
                  </a:lnTo>
                  <a:lnTo>
                    <a:pt x="88700" y="24037"/>
                  </a:lnTo>
                  <a:lnTo>
                    <a:pt x="89241" y="23594"/>
                  </a:lnTo>
                  <a:lnTo>
                    <a:pt x="89483" y="23335"/>
                  </a:lnTo>
                  <a:lnTo>
                    <a:pt x="89831" y="23321"/>
                  </a:lnTo>
                  <a:lnTo>
                    <a:pt x="90148" y="23466"/>
                  </a:lnTo>
                  <a:lnTo>
                    <a:pt x="90439" y="23669"/>
                  </a:lnTo>
                  <a:lnTo>
                    <a:pt x="90664" y="23942"/>
                  </a:lnTo>
                  <a:lnTo>
                    <a:pt x="91055" y="24518"/>
                  </a:lnTo>
                  <a:lnTo>
                    <a:pt x="91143" y="24851"/>
                  </a:lnTo>
                  <a:lnTo>
                    <a:pt x="91443" y="25461"/>
                  </a:lnTo>
                  <a:lnTo>
                    <a:pt x="91550" y="25783"/>
                  </a:lnTo>
                  <a:lnTo>
                    <a:pt x="91820" y="26403"/>
                  </a:lnTo>
                  <a:lnTo>
                    <a:pt x="91963" y="26708"/>
                  </a:lnTo>
                  <a:lnTo>
                    <a:pt x="92141" y="26998"/>
                  </a:lnTo>
                  <a:lnTo>
                    <a:pt x="92199" y="27339"/>
                  </a:lnTo>
                  <a:lnTo>
                    <a:pt x="92379" y="27627"/>
                  </a:lnTo>
                  <a:lnTo>
                    <a:pt x="92519" y="27931"/>
                  </a:lnTo>
                  <a:lnTo>
                    <a:pt x="92590" y="28265"/>
                  </a:lnTo>
                  <a:lnTo>
                    <a:pt x="93294" y="29795"/>
                  </a:lnTo>
                  <a:lnTo>
                    <a:pt x="93520" y="30060"/>
                  </a:lnTo>
                  <a:lnTo>
                    <a:pt x="93829" y="30665"/>
                  </a:lnTo>
                  <a:lnTo>
                    <a:pt x="94442" y="31514"/>
                  </a:lnTo>
                  <a:lnTo>
                    <a:pt x="95109" y="32329"/>
                  </a:lnTo>
                  <a:lnTo>
                    <a:pt x="95419" y="32504"/>
                  </a:lnTo>
                  <a:lnTo>
                    <a:pt x="95757" y="32409"/>
                  </a:lnTo>
                  <a:lnTo>
                    <a:pt x="96311" y="31980"/>
                  </a:lnTo>
                  <a:lnTo>
                    <a:pt x="98039" y="30794"/>
                  </a:lnTo>
                  <a:lnTo>
                    <a:pt x="98341" y="30615"/>
                  </a:lnTo>
                  <a:lnTo>
                    <a:pt x="99466" y="29795"/>
                  </a:lnTo>
                  <a:lnTo>
                    <a:pt x="99781" y="29641"/>
                  </a:lnTo>
                  <a:lnTo>
                    <a:pt x="100127" y="29563"/>
                  </a:lnTo>
                  <a:lnTo>
                    <a:pt x="100475" y="29523"/>
                  </a:lnTo>
                  <a:lnTo>
                    <a:pt x="101150" y="29356"/>
                  </a:lnTo>
                  <a:lnTo>
                    <a:pt x="101495" y="29292"/>
                  </a:lnTo>
                  <a:lnTo>
                    <a:pt x="101846" y="29348"/>
                  </a:lnTo>
                  <a:lnTo>
                    <a:pt x="103865" y="29955"/>
                  </a:lnTo>
                  <a:lnTo>
                    <a:pt x="104879" y="30223"/>
                  </a:lnTo>
                  <a:lnTo>
                    <a:pt x="107150" y="31161"/>
                  </a:lnTo>
                  <a:lnTo>
                    <a:pt x="108025" y="31733"/>
                  </a:lnTo>
                  <a:lnTo>
                    <a:pt x="108296" y="31952"/>
                  </a:lnTo>
                  <a:lnTo>
                    <a:pt x="109466" y="32689"/>
                  </a:lnTo>
                  <a:lnTo>
                    <a:pt x="110837" y="33745"/>
                  </a:lnTo>
                  <a:lnTo>
                    <a:pt x="111124" y="33935"/>
                  </a:lnTo>
                  <a:lnTo>
                    <a:pt x="112208" y="34808"/>
                  </a:lnTo>
                  <a:lnTo>
                    <a:pt x="113067" y="35404"/>
                  </a:lnTo>
                  <a:lnTo>
                    <a:pt x="113387" y="35540"/>
                  </a:lnTo>
                  <a:lnTo>
                    <a:pt x="113947" y="35944"/>
                  </a:lnTo>
                  <a:lnTo>
                    <a:pt x="115409" y="36846"/>
                  </a:lnTo>
                  <a:lnTo>
                    <a:pt x="116021" y="37162"/>
                  </a:lnTo>
                  <a:lnTo>
                    <a:pt x="116839" y="37804"/>
                  </a:lnTo>
                  <a:lnTo>
                    <a:pt x="118124" y="38991"/>
                  </a:lnTo>
                  <a:lnTo>
                    <a:pt x="118617" y="39496"/>
                  </a:lnTo>
                  <a:lnTo>
                    <a:pt x="118821" y="39778"/>
                  </a:lnTo>
                  <a:lnTo>
                    <a:pt x="118947" y="40101"/>
                  </a:lnTo>
                  <a:lnTo>
                    <a:pt x="119071" y="40787"/>
                  </a:lnTo>
                  <a:lnTo>
                    <a:pt x="119169" y="41822"/>
                  </a:lnTo>
                  <a:lnTo>
                    <a:pt x="119182" y="42167"/>
                  </a:lnTo>
                  <a:lnTo>
                    <a:pt x="119084" y="42494"/>
                  </a:lnTo>
                  <a:lnTo>
                    <a:pt x="118888" y="42790"/>
                  </a:lnTo>
                  <a:lnTo>
                    <a:pt x="118432" y="43311"/>
                  </a:lnTo>
                  <a:lnTo>
                    <a:pt x="117371" y="44696"/>
                  </a:lnTo>
                  <a:lnTo>
                    <a:pt x="117161" y="45357"/>
                  </a:lnTo>
                  <a:lnTo>
                    <a:pt x="117123" y="45701"/>
                  </a:lnTo>
                  <a:lnTo>
                    <a:pt x="117528" y="46662"/>
                  </a:lnTo>
                  <a:lnTo>
                    <a:pt x="117785" y="46906"/>
                  </a:lnTo>
                  <a:lnTo>
                    <a:pt x="118075" y="47101"/>
                  </a:lnTo>
                  <a:lnTo>
                    <a:pt x="119098" y="47324"/>
                  </a:lnTo>
                  <a:lnTo>
                    <a:pt x="119778" y="47426"/>
                  </a:lnTo>
                  <a:lnTo>
                    <a:pt x="120121" y="47525"/>
                  </a:lnTo>
                  <a:lnTo>
                    <a:pt x="120736" y="47850"/>
                  </a:lnTo>
                  <a:lnTo>
                    <a:pt x="121268" y="48306"/>
                  </a:lnTo>
                  <a:lnTo>
                    <a:pt x="121508" y="48562"/>
                  </a:lnTo>
                  <a:lnTo>
                    <a:pt x="122086" y="49421"/>
                  </a:lnTo>
                  <a:lnTo>
                    <a:pt x="122390" y="50042"/>
                  </a:lnTo>
                  <a:lnTo>
                    <a:pt x="122575" y="50332"/>
                  </a:lnTo>
                  <a:lnTo>
                    <a:pt x="123541" y="52161"/>
                  </a:lnTo>
                  <a:lnTo>
                    <a:pt x="123675" y="52481"/>
                  </a:lnTo>
                  <a:lnTo>
                    <a:pt x="124977" y="54907"/>
                  </a:lnTo>
                  <a:lnTo>
                    <a:pt x="125158" y="55199"/>
                  </a:lnTo>
                  <a:lnTo>
                    <a:pt x="125459" y="55819"/>
                  </a:lnTo>
                  <a:lnTo>
                    <a:pt x="125695" y="56084"/>
                  </a:lnTo>
                  <a:lnTo>
                    <a:pt x="125983" y="56282"/>
                  </a:lnTo>
                  <a:lnTo>
                    <a:pt x="126335" y="56279"/>
                  </a:lnTo>
                  <a:lnTo>
                    <a:pt x="126651" y="56125"/>
                  </a:lnTo>
                  <a:lnTo>
                    <a:pt x="127219" y="55706"/>
                  </a:lnTo>
                  <a:lnTo>
                    <a:pt x="127753" y="55250"/>
                  </a:lnTo>
                  <a:lnTo>
                    <a:pt x="128081" y="55122"/>
                  </a:lnTo>
                  <a:lnTo>
                    <a:pt x="128403" y="55162"/>
                  </a:lnTo>
                  <a:lnTo>
                    <a:pt x="129370" y="55566"/>
                  </a:lnTo>
                  <a:lnTo>
                    <a:pt x="129675" y="55739"/>
                  </a:lnTo>
                  <a:lnTo>
                    <a:pt x="130508" y="56338"/>
                  </a:lnTo>
                  <a:lnTo>
                    <a:pt x="130739" y="56597"/>
                  </a:lnTo>
                  <a:lnTo>
                    <a:pt x="131310" y="56947"/>
                  </a:lnTo>
                  <a:lnTo>
                    <a:pt x="131519" y="57228"/>
                  </a:lnTo>
                  <a:lnTo>
                    <a:pt x="131813" y="57398"/>
                  </a:lnTo>
                  <a:lnTo>
                    <a:pt x="132413" y="57699"/>
                  </a:lnTo>
                  <a:lnTo>
                    <a:pt x="132754" y="57770"/>
                  </a:lnTo>
                  <a:lnTo>
                    <a:pt x="133959" y="58400"/>
                  </a:lnTo>
                  <a:lnTo>
                    <a:pt x="134300" y="58505"/>
                  </a:lnTo>
                  <a:lnTo>
                    <a:pt x="134650" y="58494"/>
                  </a:lnTo>
                  <a:lnTo>
                    <a:pt x="135238" y="58118"/>
                  </a:lnTo>
                  <a:lnTo>
                    <a:pt x="135710" y="57607"/>
                  </a:lnTo>
                  <a:lnTo>
                    <a:pt x="135876" y="57294"/>
                  </a:lnTo>
                  <a:lnTo>
                    <a:pt x="136364" y="56012"/>
                  </a:lnTo>
                  <a:lnTo>
                    <a:pt x="136941" y="55128"/>
                  </a:lnTo>
                  <a:lnTo>
                    <a:pt x="137520" y="54738"/>
                  </a:lnTo>
                  <a:lnTo>
                    <a:pt x="137868" y="54719"/>
                  </a:lnTo>
                  <a:lnTo>
                    <a:pt x="139527" y="55219"/>
                  </a:lnTo>
                  <a:lnTo>
                    <a:pt x="140195" y="55394"/>
                  </a:lnTo>
                  <a:lnTo>
                    <a:pt x="140850" y="55627"/>
                  </a:lnTo>
                  <a:lnTo>
                    <a:pt x="141190" y="55685"/>
                  </a:lnTo>
                  <a:lnTo>
                    <a:pt x="142180" y="56007"/>
                  </a:lnTo>
                  <a:lnTo>
                    <a:pt x="144444" y="56873"/>
                  </a:lnTo>
                  <a:lnTo>
                    <a:pt x="145097" y="57048"/>
                  </a:lnTo>
                  <a:lnTo>
                    <a:pt x="145719" y="57322"/>
                  </a:lnTo>
                  <a:lnTo>
                    <a:pt x="147214" y="58255"/>
                  </a:lnTo>
                  <a:lnTo>
                    <a:pt x="150038" y="60790"/>
                  </a:lnTo>
                  <a:lnTo>
                    <a:pt x="150511" y="61289"/>
                  </a:lnTo>
                  <a:lnTo>
                    <a:pt x="151783" y="62438"/>
                  </a:lnTo>
                  <a:lnTo>
                    <a:pt x="152415" y="62758"/>
                  </a:lnTo>
                  <a:lnTo>
                    <a:pt x="152770" y="62775"/>
                  </a:lnTo>
                  <a:lnTo>
                    <a:pt x="153045" y="62605"/>
                  </a:lnTo>
                  <a:lnTo>
                    <a:pt x="153717" y="61827"/>
                  </a:lnTo>
                  <a:lnTo>
                    <a:pt x="153874" y="61517"/>
                  </a:lnTo>
                  <a:lnTo>
                    <a:pt x="154129" y="61310"/>
                  </a:lnTo>
                  <a:lnTo>
                    <a:pt x="154465" y="611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5902052" y="2115155"/>
              <a:ext cx="5331" cy="24715"/>
            </a:xfrm>
            <a:custGeom>
              <a:avLst/>
              <a:gdLst/>
              <a:ahLst/>
              <a:cxnLst/>
              <a:rect l="0" t="0" r="0" b="0"/>
              <a:pathLst>
                <a:path w="5331" h="24715">
                  <a:moveTo>
                    <a:pt x="5331" y="24715"/>
                  </a:moveTo>
                  <a:lnTo>
                    <a:pt x="4334" y="23253"/>
                  </a:lnTo>
                  <a:lnTo>
                    <a:pt x="2489" y="20237"/>
                  </a:lnTo>
                  <a:lnTo>
                    <a:pt x="2144" y="19620"/>
                  </a:lnTo>
                  <a:lnTo>
                    <a:pt x="733" y="16383"/>
                  </a:lnTo>
                  <a:lnTo>
                    <a:pt x="407" y="15011"/>
                  </a:lnTo>
                  <a:lnTo>
                    <a:pt x="44" y="13648"/>
                  </a:lnTo>
                  <a:lnTo>
                    <a:pt x="0" y="13297"/>
                  </a:lnTo>
                  <a:lnTo>
                    <a:pt x="73" y="10130"/>
                  </a:lnTo>
                  <a:lnTo>
                    <a:pt x="113" y="9428"/>
                  </a:lnTo>
                  <a:lnTo>
                    <a:pt x="99" y="9075"/>
                  </a:lnTo>
                  <a:lnTo>
                    <a:pt x="129" y="8371"/>
                  </a:lnTo>
                  <a:lnTo>
                    <a:pt x="170" y="8020"/>
                  </a:lnTo>
                  <a:lnTo>
                    <a:pt x="332" y="7334"/>
                  </a:lnTo>
                  <a:lnTo>
                    <a:pt x="599" y="5950"/>
                  </a:lnTo>
                  <a:lnTo>
                    <a:pt x="225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5667447" y="4415418"/>
              <a:ext cx="57436" cy="25747"/>
            </a:xfrm>
            <a:custGeom>
              <a:avLst/>
              <a:gdLst/>
              <a:ahLst/>
              <a:cxnLst/>
              <a:rect l="0" t="0" r="0" b="0"/>
              <a:pathLst>
                <a:path w="57436" h="25747">
                  <a:moveTo>
                    <a:pt x="0" y="25747"/>
                  </a:moveTo>
                  <a:lnTo>
                    <a:pt x="28308" y="11126"/>
                  </a:lnTo>
                  <a:lnTo>
                    <a:pt x="52735" y="4074"/>
                  </a:lnTo>
                  <a:lnTo>
                    <a:pt x="5743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5115269" y="5628093"/>
              <a:ext cx="22875" cy="3512"/>
            </a:xfrm>
            <a:custGeom>
              <a:avLst/>
              <a:gdLst/>
              <a:ahLst/>
              <a:cxnLst/>
              <a:rect l="0" t="0" r="0" b="0"/>
              <a:pathLst>
                <a:path w="22875" h="3512">
                  <a:moveTo>
                    <a:pt x="0" y="41"/>
                  </a:moveTo>
                  <a:lnTo>
                    <a:pt x="10081" y="0"/>
                  </a:lnTo>
                  <a:lnTo>
                    <a:pt x="16798" y="1333"/>
                  </a:lnTo>
                  <a:lnTo>
                    <a:pt x="22875" y="351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5404751" y="4705550"/>
              <a:ext cx="355" cy="1176"/>
            </a:xfrm>
            <a:custGeom>
              <a:avLst/>
              <a:gdLst/>
              <a:ahLst/>
              <a:cxnLst/>
              <a:rect l="0" t="0" r="0" b="0"/>
              <a:pathLst>
                <a:path w="355" h="1176">
                  <a:moveTo>
                    <a:pt x="0" y="1176"/>
                  </a:moveTo>
                  <a:lnTo>
                    <a:pt x="3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4"/>
            <p:cNvSpPr/>
            <p:nvPr/>
          </p:nvSpPr>
          <p:spPr>
            <a:xfrm>
              <a:off x="5503033" y="4638057"/>
              <a:ext cx="1057" cy="433"/>
            </a:xfrm>
            <a:custGeom>
              <a:avLst/>
              <a:gdLst/>
              <a:ahLst/>
              <a:cxnLst/>
              <a:rect l="0" t="0" r="0" b="0"/>
              <a:pathLst>
                <a:path w="1057" h="433">
                  <a:moveTo>
                    <a:pt x="0" y="0"/>
                  </a:moveTo>
                  <a:lnTo>
                    <a:pt x="1057" y="43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5"/>
            <p:cNvSpPr/>
            <p:nvPr/>
          </p:nvSpPr>
          <p:spPr>
            <a:xfrm>
              <a:off x="5791803" y="4876799"/>
              <a:ext cx="44422" cy="28723"/>
            </a:xfrm>
            <a:custGeom>
              <a:avLst/>
              <a:gdLst/>
              <a:ahLst/>
              <a:cxnLst/>
              <a:rect l="0" t="0" r="0" b="0"/>
              <a:pathLst>
                <a:path w="44422" h="28723">
                  <a:moveTo>
                    <a:pt x="0" y="28723"/>
                  </a:moveTo>
                  <a:lnTo>
                    <a:pt x="720" y="27106"/>
                  </a:lnTo>
                  <a:lnTo>
                    <a:pt x="985" y="26451"/>
                  </a:lnTo>
                  <a:lnTo>
                    <a:pt x="1330" y="25449"/>
                  </a:lnTo>
                  <a:lnTo>
                    <a:pt x="1956" y="23425"/>
                  </a:lnTo>
                  <a:lnTo>
                    <a:pt x="2627" y="21791"/>
                  </a:lnTo>
                  <a:lnTo>
                    <a:pt x="4501" y="17984"/>
                  </a:lnTo>
                  <a:lnTo>
                    <a:pt x="5473" y="16102"/>
                  </a:lnTo>
                  <a:lnTo>
                    <a:pt x="5656" y="15803"/>
                  </a:lnTo>
                  <a:lnTo>
                    <a:pt x="6892" y="14531"/>
                  </a:lnTo>
                  <a:lnTo>
                    <a:pt x="7892" y="13465"/>
                  </a:lnTo>
                  <a:lnTo>
                    <a:pt x="8891" y="12462"/>
                  </a:lnTo>
                  <a:lnTo>
                    <a:pt x="10963" y="10532"/>
                  </a:lnTo>
                  <a:lnTo>
                    <a:pt x="12032" y="9602"/>
                  </a:lnTo>
                  <a:lnTo>
                    <a:pt x="13395" y="8472"/>
                  </a:lnTo>
                  <a:lnTo>
                    <a:pt x="15911" y="6517"/>
                  </a:lnTo>
                  <a:lnTo>
                    <a:pt x="16211" y="6333"/>
                  </a:lnTo>
                  <a:lnTo>
                    <a:pt x="23085" y="3473"/>
                  </a:lnTo>
                  <a:lnTo>
                    <a:pt x="29320" y="2095"/>
                  </a:lnTo>
                  <a:lnTo>
                    <a:pt x="31409" y="1690"/>
                  </a:lnTo>
                  <a:lnTo>
                    <a:pt x="33506" y="1327"/>
                  </a:lnTo>
                  <a:lnTo>
                    <a:pt x="35961" y="952"/>
                  </a:lnTo>
                  <a:lnTo>
                    <a:pt x="38424" y="628"/>
                  </a:lnTo>
                  <a:lnTo>
                    <a:pt x="40892" y="350"/>
                  </a:lnTo>
                  <a:lnTo>
                    <a:pt x="444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6"/>
            <p:cNvSpPr/>
            <p:nvPr/>
          </p:nvSpPr>
          <p:spPr>
            <a:xfrm>
              <a:off x="5443556" y="4681342"/>
              <a:ext cx="837" cy="1644"/>
            </a:xfrm>
            <a:custGeom>
              <a:avLst/>
              <a:gdLst/>
              <a:ahLst/>
              <a:cxnLst/>
              <a:rect l="0" t="0" r="0" b="0"/>
              <a:pathLst>
                <a:path w="837" h="1644">
                  <a:moveTo>
                    <a:pt x="0" y="1644"/>
                  </a:moveTo>
                  <a:lnTo>
                    <a:pt x="786" y="357"/>
                  </a:lnTo>
                  <a:lnTo>
                    <a:pt x="8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7"/>
            <p:cNvSpPr/>
            <p:nvPr/>
          </p:nvSpPr>
          <p:spPr>
            <a:xfrm>
              <a:off x="5296913" y="3914308"/>
              <a:ext cx="47460" cy="4191"/>
            </a:xfrm>
            <a:custGeom>
              <a:avLst/>
              <a:gdLst/>
              <a:ahLst/>
              <a:cxnLst/>
              <a:rect l="0" t="0" r="0" b="0"/>
              <a:pathLst>
                <a:path w="47460" h="4191">
                  <a:moveTo>
                    <a:pt x="0" y="3794"/>
                  </a:moveTo>
                  <a:lnTo>
                    <a:pt x="917" y="2983"/>
                  </a:lnTo>
                  <a:lnTo>
                    <a:pt x="3773" y="1364"/>
                  </a:lnTo>
                  <a:lnTo>
                    <a:pt x="6358" y="770"/>
                  </a:lnTo>
                  <a:lnTo>
                    <a:pt x="8082" y="1041"/>
                  </a:lnTo>
                  <a:lnTo>
                    <a:pt x="9804" y="2611"/>
                  </a:lnTo>
                  <a:lnTo>
                    <a:pt x="11044" y="3099"/>
                  </a:lnTo>
                  <a:lnTo>
                    <a:pt x="15029" y="2237"/>
                  </a:lnTo>
                  <a:lnTo>
                    <a:pt x="19016" y="2239"/>
                  </a:lnTo>
                  <a:lnTo>
                    <a:pt x="23486" y="3757"/>
                  </a:lnTo>
                  <a:lnTo>
                    <a:pt x="26125" y="4191"/>
                  </a:lnTo>
                  <a:lnTo>
                    <a:pt x="29520" y="3274"/>
                  </a:lnTo>
                  <a:lnTo>
                    <a:pt x="35393" y="1007"/>
                  </a:lnTo>
                  <a:lnTo>
                    <a:pt x="37009" y="846"/>
                  </a:lnTo>
                  <a:lnTo>
                    <a:pt x="40187" y="1552"/>
                  </a:lnTo>
                  <a:lnTo>
                    <a:pt x="42503" y="1446"/>
                  </a:lnTo>
                  <a:lnTo>
                    <a:pt x="44442" y="1015"/>
                  </a:lnTo>
                  <a:lnTo>
                    <a:pt x="47030" y="98"/>
                  </a:lnTo>
                  <a:lnTo>
                    <a:pt x="47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8"/>
            <p:cNvSpPr/>
            <p:nvPr/>
          </p:nvSpPr>
          <p:spPr>
            <a:xfrm>
              <a:off x="5508645" y="4627423"/>
              <a:ext cx="830" cy="2576"/>
            </a:xfrm>
            <a:custGeom>
              <a:avLst/>
              <a:gdLst/>
              <a:ahLst/>
              <a:cxnLst/>
              <a:rect l="0" t="0" r="0" b="0"/>
              <a:pathLst>
                <a:path w="830" h="2576">
                  <a:moveTo>
                    <a:pt x="830" y="25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9"/>
            <p:cNvSpPr/>
            <p:nvPr/>
          </p:nvSpPr>
          <p:spPr>
            <a:xfrm>
              <a:off x="3680059" y="4560445"/>
              <a:ext cx="1508" cy="2919"/>
            </a:xfrm>
            <a:custGeom>
              <a:avLst/>
              <a:gdLst/>
              <a:ahLst/>
              <a:cxnLst/>
              <a:rect l="0" t="0" r="0" b="0"/>
              <a:pathLst>
                <a:path w="1508" h="2919">
                  <a:moveTo>
                    <a:pt x="0" y="0"/>
                  </a:moveTo>
                  <a:lnTo>
                    <a:pt x="1508" y="29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70"/>
            <p:cNvSpPr/>
            <p:nvPr/>
          </p:nvSpPr>
          <p:spPr>
            <a:xfrm>
              <a:off x="5811411" y="4974446"/>
              <a:ext cx="2956" cy="27798"/>
            </a:xfrm>
            <a:custGeom>
              <a:avLst/>
              <a:gdLst/>
              <a:ahLst/>
              <a:cxnLst/>
              <a:rect l="0" t="0" r="0" b="0"/>
              <a:pathLst>
                <a:path w="2956" h="27798">
                  <a:moveTo>
                    <a:pt x="541" y="27798"/>
                  </a:moveTo>
                  <a:lnTo>
                    <a:pt x="0" y="22524"/>
                  </a:lnTo>
                  <a:lnTo>
                    <a:pt x="967" y="15609"/>
                  </a:lnTo>
                  <a:lnTo>
                    <a:pt x="1548" y="9492"/>
                  </a:lnTo>
                  <a:lnTo>
                    <a:pt x="2956" y="2368"/>
                  </a:lnTo>
                  <a:lnTo>
                    <a:pt x="2766" y="1688"/>
                  </a:lnTo>
                  <a:lnTo>
                    <a:pt x="21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1"/>
            <p:cNvSpPr/>
            <p:nvPr/>
          </p:nvSpPr>
          <p:spPr>
            <a:xfrm>
              <a:off x="5898570" y="3030944"/>
              <a:ext cx="15626" cy="90572"/>
            </a:xfrm>
            <a:custGeom>
              <a:avLst/>
              <a:gdLst/>
              <a:ahLst/>
              <a:cxnLst/>
              <a:rect l="0" t="0" r="0" b="0"/>
              <a:pathLst>
                <a:path w="15626" h="90572">
                  <a:moveTo>
                    <a:pt x="15626" y="90572"/>
                  </a:moveTo>
                  <a:lnTo>
                    <a:pt x="10975" y="57700"/>
                  </a:lnTo>
                  <a:lnTo>
                    <a:pt x="8237" y="36819"/>
                  </a:lnTo>
                  <a:lnTo>
                    <a:pt x="6609" y="32047"/>
                  </a:lnTo>
                  <a:lnTo>
                    <a:pt x="6092" y="27213"/>
                  </a:lnTo>
                  <a:lnTo>
                    <a:pt x="4257" y="17131"/>
                  </a:lnTo>
                  <a:lnTo>
                    <a:pt x="3444" y="12972"/>
                  </a:lnTo>
                  <a:lnTo>
                    <a:pt x="2842" y="10213"/>
                  </a:lnTo>
                  <a:lnTo>
                    <a:pt x="2328" y="8158"/>
                  </a:lnTo>
                  <a:lnTo>
                    <a:pt x="1765" y="611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2"/>
            <p:cNvSpPr/>
            <p:nvPr/>
          </p:nvSpPr>
          <p:spPr>
            <a:xfrm>
              <a:off x="5847714" y="2468566"/>
              <a:ext cx="5619" cy="6726"/>
            </a:xfrm>
            <a:custGeom>
              <a:avLst/>
              <a:gdLst/>
              <a:ahLst/>
              <a:cxnLst/>
              <a:rect l="0" t="0" r="0" b="0"/>
              <a:pathLst>
                <a:path w="5619" h="6726">
                  <a:moveTo>
                    <a:pt x="73" y="6726"/>
                  </a:moveTo>
                  <a:lnTo>
                    <a:pt x="0" y="6024"/>
                  </a:lnTo>
                  <a:lnTo>
                    <a:pt x="111" y="4971"/>
                  </a:lnTo>
                  <a:lnTo>
                    <a:pt x="215" y="4635"/>
                  </a:lnTo>
                  <a:lnTo>
                    <a:pt x="560" y="4022"/>
                  </a:lnTo>
                  <a:lnTo>
                    <a:pt x="1324" y="2840"/>
                  </a:lnTo>
                  <a:lnTo>
                    <a:pt x="1819" y="2338"/>
                  </a:lnTo>
                  <a:lnTo>
                    <a:pt x="3249" y="779"/>
                  </a:lnTo>
                  <a:lnTo>
                    <a:pt x="3527" y="556"/>
                  </a:lnTo>
                  <a:lnTo>
                    <a:pt x="3831" y="373"/>
                  </a:lnTo>
                  <a:lnTo>
                    <a:pt x="4152" y="219"/>
                  </a:lnTo>
                  <a:lnTo>
                    <a:pt x="4490" y="109"/>
                  </a:lnTo>
                  <a:lnTo>
                    <a:pt x="4840" y="42"/>
                  </a:lnTo>
                  <a:lnTo>
                    <a:pt x="56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3"/>
            <p:cNvSpPr/>
            <p:nvPr/>
          </p:nvSpPr>
          <p:spPr>
            <a:xfrm>
              <a:off x="5840820" y="4300079"/>
              <a:ext cx="16666" cy="41753"/>
            </a:xfrm>
            <a:custGeom>
              <a:avLst/>
              <a:gdLst/>
              <a:ahLst/>
              <a:cxnLst/>
              <a:rect l="0" t="0" r="0" b="0"/>
              <a:pathLst>
                <a:path w="16666" h="41753">
                  <a:moveTo>
                    <a:pt x="16666" y="41753"/>
                  </a:moveTo>
                  <a:lnTo>
                    <a:pt x="15120" y="37805"/>
                  </a:lnTo>
                  <a:lnTo>
                    <a:pt x="13514" y="33502"/>
                  </a:lnTo>
                  <a:lnTo>
                    <a:pt x="4270" y="11322"/>
                  </a:lnTo>
                  <a:lnTo>
                    <a:pt x="3170" y="833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4"/>
            <p:cNvSpPr/>
            <p:nvPr/>
          </p:nvSpPr>
          <p:spPr>
            <a:xfrm>
              <a:off x="5375497" y="4708474"/>
              <a:ext cx="16725" cy="835"/>
            </a:xfrm>
            <a:custGeom>
              <a:avLst/>
              <a:gdLst/>
              <a:ahLst/>
              <a:cxnLst/>
              <a:rect l="0" t="0" r="0" b="0"/>
              <a:pathLst>
                <a:path w="16725" h="835">
                  <a:moveTo>
                    <a:pt x="0" y="697"/>
                  </a:moveTo>
                  <a:lnTo>
                    <a:pt x="4083" y="0"/>
                  </a:lnTo>
                  <a:lnTo>
                    <a:pt x="15973" y="835"/>
                  </a:lnTo>
                  <a:lnTo>
                    <a:pt x="16725" y="7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5"/>
            <p:cNvSpPr/>
            <p:nvPr/>
          </p:nvSpPr>
          <p:spPr>
            <a:xfrm>
              <a:off x="4277749" y="4726852"/>
              <a:ext cx="10487" cy="5898"/>
            </a:xfrm>
            <a:custGeom>
              <a:avLst/>
              <a:gdLst/>
              <a:ahLst/>
              <a:cxnLst/>
              <a:rect l="0" t="0" r="0" b="0"/>
              <a:pathLst>
                <a:path w="10487" h="5898">
                  <a:moveTo>
                    <a:pt x="0" y="0"/>
                  </a:moveTo>
                  <a:lnTo>
                    <a:pt x="2850" y="1352"/>
                  </a:lnTo>
                  <a:lnTo>
                    <a:pt x="3012" y="1461"/>
                  </a:lnTo>
                  <a:lnTo>
                    <a:pt x="9196" y="5358"/>
                  </a:lnTo>
                  <a:lnTo>
                    <a:pt x="10487" y="589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6"/>
            <p:cNvSpPr/>
            <p:nvPr/>
          </p:nvSpPr>
          <p:spPr>
            <a:xfrm>
              <a:off x="5343956" y="5531352"/>
              <a:ext cx="443" cy="1068"/>
            </a:xfrm>
            <a:custGeom>
              <a:avLst/>
              <a:gdLst/>
              <a:ahLst/>
              <a:cxnLst/>
              <a:rect l="0" t="0" r="0" b="0"/>
              <a:pathLst>
                <a:path w="443" h="1068">
                  <a:moveTo>
                    <a:pt x="0" y="1068"/>
                  </a:moveTo>
                  <a:lnTo>
                    <a:pt x="44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7"/>
            <p:cNvSpPr/>
            <p:nvPr/>
          </p:nvSpPr>
          <p:spPr>
            <a:xfrm>
              <a:off x="5444932" y="4662821"/>
              <a:ext cx="10175" cy="14778"/>
            </a:xfrm>
            <a:custGeom>
              <a:avLst/>
              <a:gdLst/>
              <a:ahLst/>
              <a:cxnLst/>
              <a:rect l="0" t="0" r="0" b="0"/>
              <a:pathLst>
                <a:path w="10175" h="14778">
                  <a:moveTo>
                    <a:pt x="0" y="14778"/>
                  </a:moveTo>
                  <a:lnTo>
                    <a:pt x="948" y="8176"/>
                  </a:lnTo>
                  <a:lnTo>
                    <a:pt x="5324" y="6154"/>
                  </a:lnTo>
                  <a:lnTo>
                    <a:pt x="8586" y="1665"/>
                  </a:lnTo>
                  <a:lnTo>
                    <a:pt x="1017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8"/>
            <p:cNvSpPr/>
            <p:nvPr/>
          </p:nvSpPr>
          <p:spPr>
            <a:xfrm>
              <a:off x="5742432" y="5404123"/>
              <a:ext cx="25018" cy="56830"/>
            </a:xfrm>
            <a:custGeom>
              <a:avLst/>
              <a:gdLst/>
              <a:ahLst/>
              <a:cxnLst/>
              <a:rect l="0" t="0" r="0" b="0"/>
              <a:pathLst>
                <a:path w="25018" h="56830">
                  <a:moveTo>
                    <a:pt x="24991" y="56830"/>
                  </a:moveTo>
                  <a:lnTo>
                    <a:pt x="25018" y="56698"/>
                  </a:lnTo>
                  <a:lnTo>
                    <a:pt x="21491" y="49300"/>
                  </a:lnTo>
                  <a:lnTo>
                    <a:pt x="16309" y="44379"/>
                  </a:lnTo>
                  <a:lnTo>
                    <a:pt x="5474" y="39267"/>
                  </a:lnTo>
                  <a:lnTo>
                    <a:pt x="439" y="34667"/>
                  </a:lnTo>
                  <a:lnTo>
                    <a:pt x="0" y="28956"/>
                  </a:lnTo>
                  <a:lnTo>
                    <a:pt x="4608" y="18036"/>
                  </a:lnTo>
                  <a:lnTo>
                    <a:pt x="6976" y="8305"/>
                  </a:lnTo>
                  <a:lnTo>
                    <a:pt x="87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9"/>
            <p:cNvSpPr/>
            <p:nvPr/>
          </p:nvSpPr>
          <p:spPr>
            <a:xfrm>
              <a:off x="5911785" y="3304204"/>
              <a:ext cx="27406" cy="85538"/>
            </a:xfrm>
            <a:custGeom>
              <a:avLst/>
              <a:gdLst/>
              <a:ahLst/>
              <a:cxnLst/>
              <a:rect l="0" t="0" r="0" b="0"/>
              <a:pathLst>
                <a:path w="27406" h="85538">
                  <a:moveTo>
                    <a:pt x="27406" y="85538"/>
                  </a:moveTo>
                  <a:lnTo>
                    <a:pt x="24703" y="76022"/>
                  </a:lnTo>
                  <a:lnTo>
                    <a:pt x="14305" y="37109"/>
                  </a:lnTo>
                  <a:lnTo>
                    <a:pt x="13178" y="33022"/>
                  </a:lnTo>
                  <a:lnTo>
                    <a:pt x="12193" y="29632"/>
                  </a:lnTo>
                  <a:lnTo>
                    <a:pt x="11831" y="28638"/>
                  </a:lnTo>
                  <a:lnTo>
                    <a:pt x="10552" y="25719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80"/>
            <p:cNvSpPr/>
            <p:nvPr/>
          </p:nvSpPr>
          <p:spPr>
            <a:xfrm>
              <a:off x="5862361" y="2518138"/>
              <a:ext cx="4951" cy="10480"/>
            </a:xfrm>
            <a:custGeom>
              <a:avLst/>
              <a:gdLst/>
              <a:ahLst/>
              <a:cxnLst/>
              <a:rect l="0" t="0" r="0" b="0"/>
              <a:pathLst>
                <a:path w="4951" h="10480">
                  <a:moveTo>
                    <a:pt x="4951" y="10480"/>
                  </a:moveTo>
                  <a:lnTo>
                    <a:pt x="4740" y="9442"/>
                  </a:lnTo>
                  <a:lnTo>
                    <a:pt x="4232" y="7751"/>
                  </a:lnTo>
                  <a:lnTo>
                    <a:pt x="3968" y="7095"/>
                  </a:lnTo>
                  <a:lnTo>
                    <a:pt x="3123" y="5541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1"/>
            <p:cNvSpPr/>
            <p:nvPr/>
          </p:nvSpPr>
          <p:spPr>
            <a:xfrm>
              <a:off x="5096303" y="3924654"/>
              <a:ext cx="18372" cy="8590"/>
            </a:xfrm>
            <a:custGeom>
              <a:avLst/>
              <a:gdLst/>
              <a:ahLst/>
              <a:cxnLst/>
              <a:rect l="0" t="0" r="0" b="0"/>
              <a:pathLst>
                <a:path w="18372" h="8590">
                  <a:moveTo>
                    <a:pt x="0" y="8590"/>
                  </a:moveTo>
                  <a:lnTo>
                    <a:pt x="2047" y="7186"/>
                  </a:lnTo>
                  <a:lnTo>
                    <a:pt x="3502" y="6538"/>
                  </a:lnTo>
                  <a:lnTo>
                    <a:pt x="6195" y="4754"/>
                  </a:lnTo>
                  <a:lnTo>
                    <a:pt x="7973" y="3025"/>
                  </a:lnTo>
                  <a:lnTo>
                    <a:pt x="9429" y="1889"/>
                  </a:lnTo>
                  <a:lnTo>
                    <a:pt x="11206" y="1349"/>
                  </a:lnTo>
                  <a:lnTo>
                    <a:pt x="16216" y="865"/>
                  </a:lnTo>
                  <a:lnTo>
                    <a:pt x="17940" y="271"/>
                  </a:lnTo>
                  <a:lnTo>
                    <a:pt x="183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2"/>
            <p:cNvSpPr/>
            <p:nvPr/>
          </p:nvSpPr>
          <p:spPr>
            <a:xfrm>
              <a:off x="3550986" y="3677208"/>
              <a:ext cx="55332" cy="62537"/>
            </a:xfrm>
            <a:custGeom>
              <a:avLst/>
              <a:gdLst/>
              <a:ahLst/>
              <a:cxnLst/>
              <a:rect l="0" t="0" r="0" b="0"/>
              <a:pathLst>
                <a:path w="55332" h="62537">
                  <a:moveTo>
                    <a:pt x="0" y="4874"/>
                  </a:moveTo>
                  <a:lnTo>
                    <a:pt x="1132" y="4494"/>
                  </a:lnTo>
                  <a:lnTo>
                    <a:pt x="3935" y="4222"/>
                  </a:lnTo>
                  <a:lnTo>
                    <a:pt x="5498" y="3301"/>
                  </a:lnTo>
                  <a:lnTo>
                    <a:pt x="8029" y="975"/>
                  </a:lnTo>
                  <a:lnTo>
                    <a:pt x="9107" y="271"/>
                  </a:lnTo>
                  <a:lnTo>
                    <a:pt x="10346" y="0"/>
                  </a:lnTo>
                  <a:lnTo>
                    <a:pt x="12286" y="214"/>
                  </a:lnTo>
                  <a:lnTo>
                    <a:pt x="13041" y="538"/>
                  </a:lnTo>
                  <a:lnTo>
                    <a:pt x="14335" y="1728"/>
                  </a:lnTo>
                  <a:lnTo>
                    <a:pt x="14767" y="2538"/>
                  </a:lnTo>
                  <a:lnTo>
                    <a:pt x="15091" y="3890"/>
                  </a:lnTo>
                  <a:lnTo>
                    <a:pt x="15039" y="4971"/>
                  </a:lnTo>
                  <a:lnTo>
                    <a:pt x="14769" y="5621"/>
                  </a:lnTo>
                  <a:lnTo>
                    <a:pt x="13854" y="6216"/>
                  </a:lnTo>
                  <a:lnTo>
                    <a:pt x="11266" y="6325"/>
                  </a:lnTo>
                  <a:lnTo>
                    <a:pt x="10296" y="6651"/>
                  </a:lnTo>
                  <a:lnTo>
                    <a:pt x="9596" y="7246"/>
                  </a:lnTo>
                  <a:lnTo>
                    <a:pt x="8845" y="11790"/>
                  </a:lnTo>
                  <a:lnTo>
                    <a:pt x="7877" y="13954"/>
                  </a:lnTo>
                  <a:lnTo>
                    <a:pt x="6800" y="15685"/>
                  </a:lnTo>
                  <a:lnTo>
                    <a:pt x="6316" y="17199"/>
                  </a:lnTo>
                  <a:lnTo>
                    <a:pt x="6425" y="20282"/>
                  </a:lnTo>
                  <a:lnTo>
                    <a:pt x="7397" y="21849"/>
                  </a:lnTo>
                  <a:lnTo>
                    <a:pt x="8420" y="22064"/>
                  </a:lnTo>
                  <a:lnTo>
                    <a:pt x="9660" y="21847"/>
                  </a:lnTo>
                  <a:lnTo>
                    <a:pt x="11330" y="20873"/>
                  </a:lnTo>
                  <a:lnTo>
                    <a:pt x="12515" y="19736"/>
                  </a:lnTo>
                  <a:lnTo>
                    <a:pt x="14023" y="18977"/>
                  </a:lnTo>
                  <a:lnTo>
                    <a:pt x="18389" y="18758"/>
                  </a:lnTo>
                  <a:lnTo>
                    <a:pt x="21298" y="17405"/>
                  </a:lnTo>
                  <a:lnTo>
                    <a:pt x="23400" y="17241"/>
                  </a:lnTo>
                  <a:lnTo>
                    <a:pt x="24477" y="17349"/>
                  </a:lnTo>
                  <a:lnTo>
                    <a:pt x="26041" y="18267"/>
                  </a:lnTo>
                  <a:lnTo>
                    <a:pt x="26526" y="19131"/>
                  </a:lnTo>
                  <a:lnTo>
                    <a:pt x="26584" y="23728"/>
                  </a:lnTo>
                  <a:lnTo>
                    <a:pt x="26800" y="24810"/>
                  </a:lnTo>
                  <a:lnTo>
                    <a:pt x="28149" y="26702"/>
                  </a:lnTo>
                  <a:lnTo>
                    <a:pt x="28473" y="26971"/>
                  </a:lnTo>
                  <a:lnTo>
                    <a:pt x="31329" y="27834"/>
                  </a:lnTo>
                  <a:lnTo>
                    <a:pt x="33702" y="30430"/>
                  </a:lnTo>
                  <a:lnTo>
                    <a:pt x="39039" y="33292"/>
                  </a:lnTo>
                  <a:lnTo>
                    <a:pt x="40009" y="34318"/>
                  </a:lnTo>
                  <a:lnTo>
                    <a:pt x="40065" y="35616"/>
                  </a:lnTo>
                  <a:lnTo>
                    <a:pt x="39795" y="36049"/>
                  </a:lnTo>
                  <a:lnTo>
                    <a:pt x="37802" y="37348"/>
                  </a:lnTo>
                  <a:lnTo>
                    <a:pt x="33061" y="39082"/>
                  </a:lnTo>
                  <a:lnTo>
                    <a:pt x="28697" y="40977"/>
                  </a:lnTo>
                  <a:lnTo>
                    <a:pt x="23417" y="42386"/>
                  </a:lnTo>
                  <a:lnTo>
                    <a:pt x="21315" y="43307"/>
                  </a:lnTo>
                  <a:lnTo>
                    <a:pt x="20238" y="44391"/>
                  </a:lnTo>
                  <a:lnTo>
                    <a:pt x="20024" y="45418"/>
                  </a:lnTo>
                  <a:lnTo>
                    <a:pt x="20240" y="45796"/>
                  </a:lnTo>
                  <a:lnTo>
                    <a:pt x="21480" y="46769"/>
                  </a:lnTo>
                  <a:lnTo>
                    <a:pt x="22611" y="47092"/>
                  </a:lnTo>
                  <a:lnTo>
                    <a:pt x="31611" y="46275"/>
                  </a:lnTo>
                  <a:lnTo>
                    <a:pt x="34036" y="46652"/>
                  </a:lnTo>
                  <a:lnTo>
                    <a:pt x="35437" y="47354"/>
                  </a:lnTo>
                  <a:lnTo>
                    <a:pt x="36516" y="48164"/>
                  </a:lnTo>
                  <a:lnTo>
                    <a:pt x="38728" y="51137"/>
                  </a:lnTo>
                  <a:lnTo>
                    <a:pt x="39753" y="52056"/>
                  </a:lnTo>
                  <a:lnTo>
                    <a:pt x="44603" y="54108"/>
                  </a:lnTo>
                  <a:lnTo>
                    <a:pt x="45844" y="55243"/>
                  </a:lnTo>
                  <a:lnTo>
                    <a:pt x="48379" y="59621"/>
                  </a:lnTo>
                  <a:lnTo>
                    <a:pt x="49673" y="60756"/>
                  </a:lnTo>
                  <a:lnTo>
                    <a:pt x="51505" y="61295"/>
                  </a:lnTo>
                  <a:lnTo>
                    <a:pt x="54254" y="61619"/>
                  </a:lnTo>
                  <a:lnTo>
                    <a:pt x="55332" y="625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3"/>
            <p:cNvSpPr/>
            <p:nvPr/>
          </p:nvSpPr>
          <p:spPr>
            <a:xfrm>
              <a:off x="5620894" y="4465219"/>
              <a:ext cx="505" cy="1314"/>
            </a:xfrm>
            <a:custGeom>
              <a:avLst/>
              <a:gdLst/>
              <a:ahLst/>
              <a:cxnLst/>
              <a:rect l="0" t="0" r="0" b="0"/>
              <a:pathLst>
                <a:path w="505" h="1314">
                  <a:moveTo>
                    <a:pt x="0" y="1314"/>
                  </a:moveTo>
                  <a:lnTo>
                    <a:pt x="5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4"/>
            <p:cNvSpPr/>
            <p:nvPr/>
          </p:nvSpPr>
          <p:spPr>
            <a:xfrm>
              <a:off x="4976791" y="5723297"/>
              <a:ext cx="5437" cy="37343"/>
            </a:xfrm>
            <a:custGeom>
              <a:avLst/>
              <a:gdLst/>
              <a:ahLst/>
              <a:cxnLst/>
              <a:rect l="0" t="0" r="0" b="0"/>
              <a:pathLst>
                <a:path w="5437" h="37343">
                  <a:moveTo>
                    <a:pt x="4550" y="37343"/>
                  </a:moveTo>
                  <a:lnTo>
                    <a:pt x="4453" y="30781"/>
                  </a:lnTo>
                  <a:lnTo>
                    <a:pt x="2487" y="23045"/>
                  </a:lnTo>
                  <a:lnTo>
                    <a:pt x="0" y="16282"/>
                  </a:lnTo>
                  <a:lnTo>
                    <a:pt x="431" y="10479"/>
                  </a:lnTo>
                  <a:lnTo>
                    <a:pt x="54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5"/>
            <p:cNvSpPr/>
            <p:nvPr/>
          </p:nvSpPr>
          <p:spPr>
            <a:xfrm>
              <a:off x="5495172" y="4637677"/>
              <a:ext cx="7860" cy="7283"/>
            </a:xfrm>
            <a:custGeom>
              <a:avLst/>
              <a:gdLst/>
              <a:ahLst/>
              <a:cxnLst/>
              <a:rect l="0" t="0" r="0" b="0"/>
              <a:pathLst>
                <a:path w="7860" h="7283">
                  <a:moveTo>
                    <a:pt x="0" y="7283"/>
                  </a:moveTo>
                  <a:lnTo>
                    <a:pt x="1300" y="3640"/>
                  </a:lnTo>
                  <a:lnTo>
                    <a:pt x="6932" y="0"/>
                  </a:lnTo>
                  <a:lnTo>
                    <a:pt x="7860" y="3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6"/>
            <p:cNvSpPr/>
            <p:nvPr/>
          </p:nvSpPr>
          <p:spPr>
            <a:xfrm>
              <a:off x="5510236" y="4632362"/>
              <a:ext cx="662" cy="5217"/>
            </a:xfrm>
            <a:custGeom>
              <a:avLst/>
              <a:gdLst/>
              <a:ahLst/>
              <a:cxnLst/>
              <a:rect l="0" t="0" r="0" b="0"/>
              <a:pathLst>
                <a:path w="662" h="5217">
                  <a:moveTo>
                    <a:pt x="646" y="5217"/>
                  </a:moveTo>
                  <a:lnTo>
                    <a:pt x="662" y="2057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7"/>
            <p:cNvSpPr/>
            <p:nvPr/>
          </p:nvSpPr>
          <p:spPr>
            <a:xfrm>
              <a:off x="5424532" y="4702976"/>
              <a:ext cx="835" cy="843"/>
            </a:xfrm>
            <a:custGeom>
              <a:avLst/>
              <a:gdLst/>
              <a:ahLst/>
              <a:cxnLst/>
              <a:rect l="0" t="0" r="0" b="0"/>
              <a:pathLst>
                <a:path w="835" h="843">
                  <a:moveTo>
                    <a:pt x="0" y="0"/>
                  </a:moveTo>
                  <a:lnTo>
                    <a:pt x="835" y="84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8"/>
            <p:cNvSpPr/>
            <p:nvPr/>
          </p:nvSpPr>
          <p:spPr>
            <a:xfrm>
              <a:off x="5739396" y="5202617"/>
              <a:ext cx="18105" cy="61059"/>
            </a:xfrm>
            <a:custGeom>
              <a:avLst/>
              <a:gdLst/>
              <a:ahLst/>
              <a:cxnLst/>
              <a:rect l="0" t="0" r="0" b="0"/>
              <a:pathLst>
                <a:path w="18105" h="61059">
                  <a:moveTo>
                    <a:pt x="0" y="61059"/>
                  </a:moveTo>
                  <a:lnTo>
                    <a:pt x="315" y="54912"/>
                  </a:lnTo>
                  <a:lnTo>
                    <a:pt x="1766" y="48974"/>
                  </a:lnTo>
                  <a:lnTo>
                    <a:pt x="6245" y="41736"/>
                  </a:lnTo>
                  <a:lnTo>
                    <a:pt x="11102" y="35928"/>
                  </a:lnTo>
                  <a:lnTo>
                    <a:pt x="15014" y="29037"/>
                  </a:lnTo>
                  <a:lnTo>
                    <a:pt x="18105" y="23706"/>
                  </a:lnTo>
                  <a:lnTo>
                    <a:pt x="17916" y="18548"/>
                  </a:lnTo>
                  <a:lnTo>
                    <a:pt x="16086" y="11180"/>
                  </a:lnTo>
                  <a:lnTo>
                    <a:pt x="14604" y="6672"/>
                  </a:lnTo>
                  <a:lnTo>
                    <a:pt x="14569" y="2591"/>
                  </a:lnTo>
                  <a:lnTo>
                    <a:pt x="14949" y="5"/>
                  </a:lnTo>
                  <a:lnTo>
                    <a:pt x="1494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9"/>
            <p:cNvSpPr/>
            <p:nvPr/>
          </p:nvSpPr>
          <p:spPr>
            <a:xfrm>
              <a:off x="3376422" y="3535035"/>
              <a:ext cx="1307" cy="8938"/>
            </a:xfrm>
            <a:custGeom>
              <a:avLst/>
              <a:gdLst/>
              <a:ahLst/>
              <a:cxnLst/>
              <a:rect l="0" t="0" r="0" b="0"/>
              <a:pathLst>
                <a:path w="1307" h="8938">
                  <a:moveTo>
                    <a:pt x="0" y="8938"/>
                  </a:moveTo>
                  <a:lnTo>
                    <a:pt x="8" y="8924"/>
                  </a:lnTo>
                  <a:lnTo>
                    <a:pt x="923" y="7024"/>
                  </a:lnTo>
                  <a:lnTo>
                    <a:pt x="1045" y="6695"/>
                  </a:lnTo>
                  <a:lnTo>
                    <a:pt x="1191" y="6007"/>
                  </a:lnTo>
                  <a:lnTo>
                    <a:pt x="1307" y="3905"/>
                  </a:lnTo>
                  <a:lnTo>
                    <a:pt x="1274" y="3555"/>
                  </a:lnTo>
                  <a:lnTo>
                    <a:pt x="837" y="1861"/>
                  </a:lnTo>
                  <a:lnTo>
                    <a:pt x="713" y="1530"/>
                  </a:lnTo>
                  <a:lnTo>
                    <a:pt x="418" y="895"/>
                  </a:lnTo>
                  <a:lnTo>
                    <a:pt x="98" y="275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90"/>
            <p:cNvSpPr/>
            <p:nvPr/>
          </p:nvSpPr>
          <p:spPr>
            <a:xfrm>
              <a:off x="3376422" y="3531950"/>
              <a:ext cx="9684" cy="22848"/>
            </a:xfrm>
            <a:custGeom>
              <a:avLst/>
              <a:gdLst/>
              <a:ahLst/>
              <a:cxnLst/>
              <a:rect l="0" t="0" r="0" b="0"/>
              <a:pathLst>
                <a:path w="9684" h="22848">
                  <a:moveTo>
                    <a:pt x="0" y="105"/>
                  </a:moveTo>
                  <a:lnTo>
                    <a:pt x="293" y="14"/>
                  </a:lnTo>
                  <a:lnTo>
                    <a:pt x="648" y="0"/>
                  </a:lnTo>
                  <a:lnTo>
                    <a:pt x="984" y="53"/>
                  </a:lnTo>
                  <a:lnTo>
                    <a:pt x="1315" y="158"/>
                  </a:lnTo>
                  <a:lnTo>
                    <a:pt x="1599" y="377"/>
                  </a:lnTo>
                  <a:lnTo>
                    <a:pt x="2329" y="1115"/>
                  </a:lnTo>
                  <a:lnTo>
                    <a:pt x="2721" y="1670"/>
                  </a:lnTo>
                  <a:lnTo>
                    <a:pt x="3000" y="1876"/>
                  </a:lnTo>
                  <a:lnTo>
                    <a:pt x="4032" y="3197"/>
                  </a:lnTo>
                  <a:lnTo>
                    <a:pt x="4765" y="4357"/>
                  </a:lnTo>
                  <a:lnTo>
                    <a:pt x="4992" y="4621"/>
                  </a:lnTo>
                  <a:lnTo>
                    <a:pt x="5529" y="5522"/>
                  </a:lnTo>
                  <a:lnTo>
                    <a:pt x="6718" y="7227"/>
                  </a:lnTo>
                  <a:lnTo>
                    <a:pt x="6948" y="7493"/>
                  </a:lnTo>
                  <a:lnTo>
                    <a:pt x="7186" y="8155"/>
                  </a:lnTo>
                  <a:lnTo>
                    <a:pt x="7263" y="8493"/>
                  </a:lnTo>
                  <a:lnTo>
                    <a:pt x="9228" y="14820"/>
                  </a:lnTo>
                  <a:lnTo>
                    <a:pt x="9389" y="15501"/>
                  </a:lnTo>
                  <a:lnTo>
                    <a:pt x="9684" y="20411"/>
                  </a:lnTo>
                  <a:lnTo>
                    <a:pt x="9657" y="21112"/>
                  </a:lnTo>
                  <a:lnTo>
                    <a:pt x="9542" y="22157"/>
                  </a:lnTo>
                  <a:lnTo>
                    <a:pt x="9500" y="22505"/>
                  </a:lnTo>
                  <a:lnTo>
                    <a:pt x="9416" y="228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1"/>
            <p:cNvSpPr/>
            <p:nvPr/>
          </p:nvSpPr>
          <p:spPr>
            <a:xfrm>
              <a:off x="5603688" y="4471011"/>
              <a:ext cx="3505" cy="1808"/>
            </a:xfrm>
            <a:custGeom>
              <a:avLst/>
              <a:gdLst/>
              <a:ahLst/>
              <a:cxnLst/>
              <a:rect l="0" t="0" r="0" b="0"/>
              <a:pathLst>
                <a:path w="3505" h="1808">
                  <a:moveTo>
                    <a:pt x="0" y="1701"/>
                  </a:moveTo>
                  <a:lnTo>
                    <a:pt x="801" y="1808"/>
                  </a:lnTo>
                  <a:lnTo>
                    <a:pt x="35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2"/>
            <p:cNvSpPr/>
            <p:nvPr/>
          </p:nvSpPr>
          <p:spPr>
            <a:xfrm>
              <a:off x="4973056" y="5760640"/>
              <a:ext cx="8284" cy="9259"/>
            </a:xfrm>
            <a:custGeom>
              <a:avLst/>
              <a:gdLst/>
              <a:ahLst/>
              <a:cxnLst/>
              <a:rect l="0" t="0" r="0" b="0"/>
              <a:pathLst>
                <a:path w="8284" h="9259">
                  <a:moveTo>
                    <a:pt x="0" y="9259"/>
                  </a:moveTo>
                  <a:lnTo>
                    <a:pt x="5286" y="5347"/>
                  </a:lnTo>
                  <a:lnTo>
                    <a:pt x="82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3"/>
            <p:cNvSpPr/>
            <p:nvPr/>
          </p:nvSpPr>
          <p:spPr>
            <a:xfrm>
              <a:off x="5521740" y="4588336"/>
              <a:ext cx="26274" cy="25717"/>
            </a:xfrm>
            <a:custGeom>
              <a:avLst/>
              <a:gdLst/>
              <a:ahLst/>
              <a:cxnLst/>
              <a:rect l="0" t="0" r="0" b="0"/>
              <a:pathLst>
                <a:path w="26274" h="25717">
                  <a:moveTo>
                    <a:pt x="0" y="25717"/>
                  </a:moveTo>
                  <a:lnTo>
                    <a:pt x="137" y="18771"/>
                  </a:lnTo>
                  <a:lnTo>
                    <a:pt x="3339" y="16173"/>
                  </a:lnTo>
                  <a:lnTo>
                    <a:pt x="8281" y="16144"/>
                  </a:lnTo>
                  <a:lnTo>
                    <a:pt x="11442" y="9939"/>
                  </a:lnTo>
                  <a:lnTo>
                    <a:pt x="21637" y="3830"/>
                  </a:lnTo>
                  <a:lnTo>
                    <a:pt x="262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4"/>
            <p:cNvSpPr/>
            <p:nvPr/>
          </p:nvSpPr>
          <p:spPr>
            <a:xfrm>
              <a:off x="4922239" y="5830207"/>
              <a:ext cx="2403" cy="28658"/>
            </a:xfrm>
            <a:custGeom>
              <a:avLst/>
              <a:gdLst/>
              <a:ahLst/>
              <a:cxnLst/>
              <a:rect l="0" t="0" r="0" b="0"/>
              <a:pathLst>
                <a:path w="2403" h="28658">
                  <a:moveTo>
                    <a:pt x="910" y="28658"/>
                  </a:moveTo>
                  <a:lnTo>
                    <a:pt x="2403" y="22273"/>
                  </a:lnTo>
                  <a:lnTo>
                    <a:pt x="979" y="5273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5"/>
            <p:cNvSpPr/>
            <p:nvPr/>
          </p:nvSpPr>
          <p:spPr>
            <a:xfrm>
              <a:off x="4133630" y="3868616"/>
              <a:ext cx="207803" cy="34935"/>
            </a:xfrm>
            <a:custGeom>
              <a:avLst/>
              <a:gdLst/>
              <a:ahLst/>
              <a:cxnLst/>
              <a:rect l="0" t="0" r="0" b="0"/>
              <a:pathLst>
                <a:path w="207803" h="34935">
                  <a:moveTo>
                    <a:pt x="0" y="34935"/>
                  </a:moveTo>
                  <a:lnTo>
                    <a:pt x="2262" y="34882"/>
                  </a:lnTo>
                  <a:lnTo>
                    <a:pt x="4256" y="34072"/>
                  </a:lnTo>
                  <a:lnTo>
                    <a:pt x="5172" y="34018"/>
                  </a:lnTo>
                  <a:lnTo>
                    <a:pt x="6303" y="34180"/>
                  </a:lnTo>
                  <a:lnTo>
                    <a:pt x="7704" y="34720"/>
                  </a:lnTo>
                  <a:lnTo>
                    <a:pt x="9967" y="34830"/>
                  </a:lnTo>
                  <a:lnTo>
                    <a:pt x="12068" y="33587"/>
                  </a:lnTo>
                  <a:lnTo>
                    <a:pt x="12499" y="32937"/>
                  </a:lnTo>
                  <a:lnTo>
                    <a:pt x="12876" y="31803"/>
                  </a:lnTo>
                  <a:lnTo>
                    <a:pt x="12553" y="29909"/>
                  </a:lnTo>
                  <a:lnTo>
                    <a:pt x="4582" y="18389"/>
                  </a:lnTo>
                  <a:lnTo>
                    <a:pt x="1836" y="13846"/>
                  </a:lnTo>
                  <a:lnTo>
                    <a:pt x="1298" y="12602"/>
                  </a:lnTo>
                  <a:lnTo>
                    <a:pt x="867" y="11088"/>
                  </a:lnTo>
                  <a:lnTo>
                    <a:pt x="868" y="9520"/>
                  </a:lnTo>
                  <a:lnTo>
                    <a:pt x="1192" y="8547"/>
                  </a:lnTo>
                  <a:lnTo>
                    <a:pt x="1946" y="7628"/>
                  </a:lnTo>
                  <a:lnTo>
                    <a:pt x="3940" y="6709"/>
                  </a:lnTo>
                  <a:lnTo>
                    <a:pt x="5126" y="6925"/>
                  </a:lnTo>
                  <a:lnTo>
                    <a:pt x="6041" y="7304"/>
                  </a:lnTo>
                  <a:lnTo>
                    <a:pt x="7279" y="8494"/>
                  </a:lnTo>
                  <a:lnTo>
                    <a:pt x="8141" y="9684"/>
                  </a:lnTo>
                  <a:lnTo>
                    <a:pt x="9002" y="11739"/>
                  </a:lnTo>
                  <a:lnTo>
                    <a:pt x="9324" y="16767"/>
                  </a:lnTo>
                  <a:lnTo>
                    <a:pt x="9648" y="17850"/>
                  </a:lnTo>
                  <a:lnTo>
                    <a:pt x="10401" y="18770"/>
                  </a:lnTo>
                  <a:lnTo>
                    <a:pt x="11748" y="19040"/>
                  </a:lnTo>
                  <a:lnTo>
                    <a:pt x="17297" y="17473"/>
                  </a:lnTo>
                  <a:lnTo>
                    <a:pt x="19507" y="17366"/>
                  </a:lnTo>
                  <a:lnTo>
                    <a:pt x="21284" y="17853"/>
                  </a:lnTo>
                  <a:lnTo>
                    <a:pt x="24247" y="19854"/>
                  </a:lnTo>
                  <a:lnTo>
                    <a:pt x="27802" y="20828"/>
                  </a:lnTo>
                  <a:lnTo>
                    <a:pt x="28017" y="20613"/>
                  </a:lnTo>
                  <a:lnTo>
                    <a:pt x="33297" y="20777"/>
                  </a:lnTo>
                  <a:lnTo>
                    <a:pt x="43371" y="22239"/>
                  </a:lnTo>
                  <a:lnTo>
                    <a:pt x="45365" y="22888"/>
                  </a:lnTo>
                  <a:lnTo>
                    <a:pt x="46495" y="24187"/>
                  </a:lnTo>
                  <a:lnTo>
                    <a:pt x="47249" y="25701"/>
                  </a:lnTo>
                  <a:lnTo>
                    <a:pt x="48434" y="27055"/>
                  </a:lnTo>
                  <a:lnTo>
                    <a:pt x="49781" y="27271"/>
                  </a:lnTo>
                  <a:lnTo>
                    <a:pt x="50427" y="27054"/>
                  </a:lnTo>
                  <a:lnTo>
                    <a:pt x="50804" y="26676"/>
                  </a:lnTo>
                  <a:lnTo>
                    <a:pt x="51721" y="25163"/>
                  </a:lnTo>
                  <a:lnTo>
                    <a:pt x="52153" y="21756"/>
                  </a:lnTo>
                  <a:lnTo>
                    <a:pt x="51992" y="19862"/>
                  </a:lnTo>
                  <a:lnTo>
                    <a:pt x="51400" y="18241"/>
                  </a:lnTo>
                  <a:lnTo>
                    <a:pt x="50862" y="17484"/>
                  </a:lnTo>
                  <a:lnTo>
                    <a:pt x="48761" y="15428"/>
                  </a:lnTo>
                  <a:lnTo>
                    <a:pt x="46337" y="13859"/>
                  </a:lnTo>
                  <a:lnTo>
                    <a:pt x="45583" y="13047"/>
                  </a:lnTo>
                  <a:lnTo>
                    <a:pt x="45368" y="11965"/>
                  </a:lnTo>
                  <a:lnTo>
                    <a:pt x="45853" y="11480"/>
                  </a:lnTo>
                  <a:lnTo>
                    <a:pt x="47738" y="11101"/>
                  </a:lnTo>
                  <a:lnTo>
                    <a:pt x="51725" y="11049"/>
                  </a:lnTo>
                  <a:lnTo>
                    <a:pt x="52695" y="11212"/>
                  </a:lnTo>
                  <a:lnTo>
                    <a:pt x="54959" y="12131"/>
                  </a:lnTo>
                  <a:lnTo>
                    <a:pt x="56735" y="13700"/>
                  </a:lnTo>
                  <a:lnTo>
                    <a:pt x="58242" y="15972"/>
                  </a:lnTo>
                  <a:lnTo>
                    <a:pt x="60826" y="22732"/>
                  </a:lnTo>
                  <a:lnTo>
                    <a:pt x="62389" y="24193"/>
                  </a:lnTo>
                  <a:lnTo>
                    <a:pt x="63951" y="24139"/>
                  </a:lnTo>
                  <a:lnTo>
                    <a:pt x="64759" y="23653"/>
                  </a:lnTo>
                  <a:lnTo>
                    <a:pt x="66052" y="22139"/>
                  </a:lnTo>
                  <a:lnTo>
                    <a:pt x="67778" y="18139"/>
                  </a:lnTo>
                  <a:lnTo>
                    <a:pt x="69503" y="15922"/>
                  </a:lnTo>
                  <a:lnTo>
                    <a:pt x="72413" y="14031"/>
                  </a:lnTo>
                  <a:lnTo>
                    <a:pt x="74837" y="13112"/>
                  </a:lnTo>
                  <a:lnTo>
                    <a:pt x="77154" y="12734"/>
                  </a:lnTo>
                  <a:lnTo>
                    <a:pt x="79955" y="13168"/>
                  </a:lnTo>
                  <a:lnTo>
                    <a:pt x="81248" y="13979"/>
                  </a:lnTo>
                  <a:lnTo>
                    <a:pt x="82702" y="16576"/>
                  </a:lnTo>
                  <a:lnTo>
                    <a:pt x="83671" y="17116"/>
                  </a:lnTo>
                  <a:lnTo>
                    <a:pt x="84479" y="16901"/>
                  </a:lnTo>
                  <a:lnTo>
                    <a:pt x="85504" y="15441"/>
                  </a:lnTo>
                  <a:lnTo>
                    <a:pt x="85666" y="13764"/>
                  </a:lnTo>
                  <a:lnTo>
                    <a:pt x="84859" y="11709"/>
                  </a:lnTo>
                  <a:lnTo>
                    <a:pt x="84320" y="9276"/>
                  </a:lnTo>
                  <a:lnTo>
                    <a:pt x="84376" y="5166"/>
                  </a:lnTo>
                  <a:lnTo>
                    <a:pt x="84646" y="4247"/>
                  </a:lnTo>
                  <a:lnTo>
                    <a:pt x="85939" y="3004"/>
                  </a:lnTo>
                  <a:lnTo>
                    <a:pt x="88095" y="2248"/>
                  </a:lnTo>
                  <a:lnTo>
                    <a:pt x="90196" y="2627"/>
                  </a:lnTo>
                  <a:lnTo>
                    <a:pt x="91919" y="3763"/>
                  </a:lnTo>
                  <a:lnTo>
                    <a:pt x="94666" y="6306"/>
                  </a:lnTo>
                  <a:lnTo>
                    <a:pt x="96012" y="7821"/>
                  </a:lnTo>
                  <a:lnTo>
                    <a:pt x="96819" y="9227"/>
                  </a:lnTo>
                  <a:lnTo>
                    <a:pt x="96819" y="10903"/>
                  </a:lnTo>
                  <a:lnTo>
                    <a:pt x="96495" y="11553"/>
                  </a:lnTo>
                  <a:lnTo>
                    <a:pt x="95310" y="12471"/>
                  </a:lnTo>
                  <a:lnTo>
                    <a:pt x="92454" y="13660"/>
                  </a:lnTo>
                  <a:lnTo>
                    <a:pt x="91376" y="14309"/>
                  </a:lnTo>
                  <a:lnTo>
                    <a:pt x="90406" y="15497"/>
                  </a:lnTo>
                  <a:lnTo>
                    <a:pt x="90082" y="16363"/>
                  </a:lnTo>
                  <a:lnTo>
                    <a:pt x="90567" y="18579"/>
                  </a:lnTo>
                  <a:lnTo>
                    <a:pt x="91375" y="19283"/>
                  </a:lnTo>
                  <a:lnTo>
                    <a:pt x="93044" y="19500"/>
                  </a:lnTo>
                  <a:lnTo>
                    <a:pt x="95254" y="19068"/>
                  </a:lnTo>
                  <a:lnTo>
                    <a:pt x="98647" y="17881"/>
                  </a:lnTo>
                  <a:lnTo>
                    <a:pt x="99726" y="17826"/>
                  </a:lnTo>
                  <a:lnTo>
                    <a:pt x="101880" y="18260"/>
                  </a:lnTo>
                  <a:lnTo>
                    <a:pt x="106189" y="19776"/>
                  </a:lnTo>
                  <a:lnTo>
                    <a:pt x="107697" y="19992"/>
                  </a:lnTo>
                  <a:lnTo>
                    <a:pt x="108667" y="19885"/>
                  </a:lnTo>
                  <a:lnTo>
                    <a:pt x="109638" y="19345"/>
                  </a:lnTo>
                  <a:lnTo>
                    <a:pt x="110123" y="18750"/>
                  </a:lnTo>
                  <a:lnTo>
                    <a:pt x="110392" y="17831"/>
                  </a:lnTo>
                  <a:lnTo>
                    <a:pt x="110554" y="16587"/>
                  </a:lnTo>
                  <a:lnTo>
                    <a:pt x="109371" y="11180"/>
                  </a:lnTo>
                  <a:lnTo>
                    <a:pt x="109533" y="9178"/>
                  </a:lnTo>
                  <a:lnTo>
                    <a:pt x="109965" y="8529"/>
                  </a:lnTo>
                  <a:lnTo>
                    <a:pt x="110397" y="8205"/>
                  </a:lnTo>
                  <a:lnTo>
                    <a:pt x="111635" y="7772"/>
                  </a:lnTo>
                  <a:lnTo>
                    <a:pt x="115838" y="8207"/>
                  </a:lnTo>
                  <a:lnTo>
                    <a:pt x="120579" y="7669"/>
                  </a:lnTo>
                  <a:lnTo>
                    <a:pt x="123866" y="7724"/>
                  </a:lnTo>
                  <a:lnTo>
                    <a:pt x="129684" y="8377"/>
                  </a:lnTo>
                  <a:lnTo>
                    <a:pt x="132432" y="8162"/>
                  </a:lnTo>
                  <a:lnTo>
                    <a:pt x="134533" y="7135"/>
                  </a:lnTo>
                  <a:lnTo>
                    <a:pt x="135234" y="6486"/>
                  </a:lnTo>
                  <a:lnTo>
                    <a:pt x="136258" y="4324"/>
                  </a:lnTo>
                  <a:lnTo>
                    <a:pt x="136637" y="2594"/>
                  </a:lnTo>
                  <a:lnTo>
                    <a:pt x="137068" y="1404"/>
                  </a:lnTo>
                  <a:lnTo>
                    <a:pt x="137716" y="539"/>
                  </a:lnTo>
                  <a:lnTo>
                    <a:pt x="138793" y="0"/>
                  </a:lnTo>
                  <a:lnTo>
                    <a:pt x="139870" y="161"/>
                  </a:lnTo>
                  <a:lnTo>
                    <a:pt x="140893" y="595"/>
                  </a:lnTo>
                  <a:lnTo>
                    <a:pt x="143802" y="2110"/>
                  </a:lnTo>
                  <a:lnTo>
                    <a:pt x="146226" y="3733"/>
                  </a:lnTo>
                  <a:lnTo>
                    <a:pt x="148541" y="6061"/>
                  </a:lnTo>
                  <a:lnTo>
                    <a:pt x="149295" y="8440"/>
                  </a:lnTo>
                  <a:lnTo>
                    <a:pt x="149347" y="10928"/>
                  </a:lnTo>
                  <a:lnTo>
                    <a:pt x="149830" y="13901"/>
                  </a:lnTo>
                  <a:lnTo>
                    <a:pt x="150315" y="15200"/>
                  </a:lnTo>
                  <a:lnTo>
                    <a:pt x="150853" y="15686"/>
                  </a:lnTo>
                  <a:lnTo>
                    <a:pt x="151391" y="15849"/>
                  </a:lnTo>
                  <a:lnTo>
                    <a:pt x="152469" y="15687"/>
                  </a:lnTo>
                  <a:lnTo>
                    <a:pt x="156296" y="12986"/>
                  </a:lnTo>
                  <a:lnTo>
                    <a:pt x="157804" y="12500"/>
                  </a:lnTo>
                  <a:lnTo>
                    <a:pt x="163245" y="12935"/>
                  </a:lnTo>
                  <a:lnTo>
                    <a:pt x="165723" y="13639"/>
                  </a:lnTo>
                  <a:lnTo>
                    <a:pt x="170463" y="15913"/>
                  </a:lnTo>
                  <a:lnTo>
                    <a:pt x="171863" y="16832"/>
                  </a:lnTo>
                  <a:lnTo>
                    <a:pt x="173748" y="18618"/>
                  </a:lnTo>
                  <a:lnTo>
                    <a:pt x="174717" y="19051"/>
                  </a:lnTo>
                  <a:lnTo>
                    <a:pt x="175364" y="19052"/>
                  </a:lnTo>
                  <a:lnTo>
                    <a:pt x="175956" y="18458"/>
                  </a:lnTo>
                  <a:lnTo>
                    <a:pt x="176120" y="15646"/>
                  </a:lnTo>
                  <a:lnTo>
                    <a:pt x="176660" y="13212"/>
                  </a:lnTo>
                  <a:lnTo>
                    <a:pt x="177415" y="10995"/>
                  </a:lnTo>
                  <a:lnTo>
                    <a:pt x="178548" y="8996"/>
                  </a:lnTo>
                  <a:lnTo>
                    <a:pt x="180758" y="6185"/>
                  </a:lnTo>
                  <a:lnTo>
                    <a:pt x="182537" y="4618"/>
                  </a:lnTo>
                  <a:lnTo>
                    <a:pt x="184747" y="3267"/>
                  </a:lnTo>
                  <a:lnTo>
                    <a:pt x="187387" y="2565"/>
                  </a:lnTo>
                  <a:lnTo>
                    <a:pt x="190188" y="2838"/>
                  </a:lnTo>
                  <a:lnTo>
                    <a:pt x="191966" y="3867"/>
                  </a:lnTo>
                  <a:lnTo>
                    <a:pt x="193095" y="5976"/>
                  </a:lnTo>
                  <a:lnTo>
                    <a:pt x="194173" y="7220"/>
                  </a:lnTo>
                  <a:lnTo>
                    <a:pt x="195573" y="7707"/>
                  </a:lnTo>
                  <a:lnTo>
                    <a:pt x="196650" y="7006"/>
                  </a:lnTo>
                  <a:lnTo>
                    <a:pt x="198915" y="4519"/>
                  </a:lnTo>
                  <a:lnTo>
                    <a:pt x="199993" y="3816"/>
                  </a:lnTo>
                  <a:lnTo>
                    <a:pt x="200532" y="3763"/>
                  </a:lnTo>
                  <a:lnTo>
                    <a:pt x="201609" y="3871"/>
                  </a:lnTo>
                  <a:lnTo>
                    <a:pt x="202471" y="4305"/>
                  </a:lnTo>
                  <a:lnTo>
                    <a:pt x="204086" y="5929"/>
                  </a:lnTo>
                  <a:lnTo>
                    <a:pt x="205056" y="6578"/>
                  </a:lnTo>
                  <a:lnTo>
                    <a:pt x="206187" y="6902"/>
                  </a:lnTo>
                  <a:lnTo>
                    <a:pt x="207803" y="690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6"/>
            <p:cNvSpPr/>
            <p:nvPr/>
          </p:nvSpPr>
          <p:spPr>
            <a:xfrm>
              <a:off x="5598708" y="4498842"/>
              <a:ext cx="1946" cy="869"/>
            </a:xfrm>
            <a:custGeom>
              <a:avLst/>
              <a:gdLst/>
              <a:ahLst/>
              <a:cxnLst/>
              <a:rect l="0" t="0" r="0" b="0"/>
              <a:pathLst>
                <a:path w="1946" h="869">
                  <a:moveTo>
                    <a:pt x="1946" y="8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7"/>
            <p:cNvSpPr/>
            <p:nvPr/>
          </p:nvSpPr>
          <p:spPr>
            <a:xfrm>
              <a:off x="3972334" y="3871584"/>
              <a:ext cx="132099" cy="56771"/>
            </a:xfrm>
            <a:custGeom>
              <a:avLst/>
              <a:gdLst/>
              <a:ahLst/>
              <a:cxnLst/>
              <a:rect l="0" t="0" r="0" b="0"/>
              <a:pathLst>
                <a:path w="132099" h="56771">
                  <a:moveTo>
                    <a:pt x="3447" y="19241"/>
                  </a:moveTo>
                  <a:lnTo>
                    <a:pt x="4094" y="20052"/>
                  </a:lnTo>
                  <a:lnTo>
                    <a:pt x="4040" y="20647"/>
                  </a:lnTo>
                  <a:lnTo>
                    <a:pt x="3339" y="21729"/>
                  </a:lnTo>
                  <a:lnTo>
                    <a:pt x="915" y="24000"/>
                  </a:lnTo>
                  <a:lnTo>
                    <a:pt x="53" y="25676"/>
                  </a:lnTo>
                  <a:lnTo>
                    <a:pt x="0" y="30434"/>
                  </a:lnTo>
                  <a:lnTo>
                    <a:pt x="377" y="32382"/>
                  </a:lnTo>
                  <a:lnTo>
                    <a:pt x="1347" y="34707"/>
                  </a:lnTo>
                  <a:lnTo>
                    <a:pt x="3285" y="37141"/>
                  </a:lnTo>
                  <a:lnTo>
                    <a:pt x="3879" y="38653"/>
                  </a:lnTo>
                  <a:lnTo>
                    <a:pt x="4740" y="42115"/>
                  </a:lnTo>
                  <a:lnTo>
                    <a:pt x="4902" y="44008"/>
                  </a:lnTo>
                  <a:lnTo>
                    <a:pt x="5440" y="46225"/>
                  </a:lnTo>
                  <a:lnTo>
                    <a:pt x="6087" y="47307"/>
                  </a:lnTo>
                  <a:lnTo>
                    <a:pt x="7111" y="47685"/>
                  </a:lnTo>
                  <a:lnTo>
                    <a:pt x="7865" y="47685"/>
                  </a:lnTo>
                  <a:lnTo>
                    <a:pt x="8997" y="47198"/>
                  </a:lnTo>
                  <a:lnTo>
                    <a:pt x="10397" y="46280"/>
                  </a:lnTo>
                  <a:lnTo>
                    <a:pt x="11259" y="44927"/>
                  </a:lnTo>
                  <a:lnTo>
                    <a:pt x="12929" y="41034"/>
                  </a:lnTo>
                  <a:lnTo>
                    <a:pt x="13683" y="40007"/>
                  </a:lnTo>
                  <a:lnTo>
                    <a:pt x="14707" y="39087"/>
                  </a:lnTo>
                  <a:lnTo>
                    <a:pt x="17131" y="37518"/>
                  </a:lnTo>
                  <a:lnTo>
                    <a:pt x="20579" y="33626"/>
                  </a:lnTo>
                  <a:lnTo>
                    <a:pt x="21980" y="32436"/>
                  </a:lnTo>
                  <a:lnTo>
                    <a:pt x="23596" y="31571"/>
                  </a:lnTo>
                  <a:lnTo>
                    <a:pt x="25212" y="31678"/>
                  </a:lnTo>
                  <a:lnTo>
                    <a:pt x="26666" y="32328"/>
                  </a:lnTo>
                  <a:lnTo>
                    <a:pt x="27852" y="33409"/>
                  </a:lnTo>
                  <a:lnTo>
                    <a:pt x="28552" y="34707"/>
                  </a:lnTo>
                  <a:lnTo>
                    <a:pt x="31300" y="37140"/>
                  </a:lnTo>
                  <a:lnTo>
                    <a:pt x="32270" y="39087"/>
                  </a:lnTo>
                  <a:lnTo>
                    <a:pt x="33616" y="45847"/>
                  </a:lnTo>
                  <a:lnTo>
                    <a:pt x="34694" y="47685"/>
                  </a:lnTo>
                  <a:lnTo>
                    <a:pt x="35878" y="48876"/>
                  </a:lnTo>
                  <a:lnTo>
                    <a:pt x="37656" y="49254"/>
                  </a:lnTo>
                  <a:lnTo>
                    <a:pt x="41212" y="48713"/>
                  </a:lnTo>
                  <a:lnTo>
                    <a:pt x="43852" y="48605"/>
                  </a:lnTo>
                  <a:lnTo>
                    <a:pt x="46599" y="49200"/>
                  </a:lnTo>
                  <a:lnTo>
                    <a:pt x="48862" y="50552"/>
                  </a:lnTo>
                  <a:lnTo>
                    <a:pt x="53601" y="55203"/>
                  </a:lnTo>
                  <a:lnTo>
                    <a:pt x="54894" y="56014"/>
                  </a:lnTo>
                  <a:lnTo>
                    <a:pt x="57049" y="56771"/>
                  </a:lnTo>
                  <a:lnTo>
                    <a:pt x="60013" y="56663"/>
                  </a:lnTo>
                  <a:lnTo>
                    <a:pt x="60551" y="56501"/>
                  </a:lnTo>
                  <a:lnTo>
                    <a:pt x="61467" y="55691"/>
                  </a:lnTo>
                  <a:lnTo>
                    <a:pt x="61952" y="53635"/>
                  </a:lnTo>
                  <a:lnTo>
                    <a:pt x="62168" y="51039"/>
                  </a:lnTo>
                  <a:lnTo>
                    <a:pt x="61898" y="49201"/>
                  </a:lnTo>
                  <a:lnTo>
                    <a:pt x="60714" y="44821"/>
                  </a:lnTo>
                  <a:lnTo>
                    <a:pt x="60606" y="43036"/>
                  </a:lnTo>
                  <a:lnTo>
                    <a:pt x="61145" y="41089"/>
                  </a:lnTo>
                  <a:lnTo>
                    <a:pt x="61791" y="39845"/>
                  </a:lnTo>
                  <a:lnTo>
                    <a:pt x="63677" y="36223"/>
                  </a:lnTo>
                  <a:lnTo>
                    <a:pt x="64593" y="35195"/>
                  </a:lnTo>
                  <a:lnTo>
                    <a:pt x="65617" y="35087"/>
                  </a:lnTo>
                  <a:lnTo>
                    <a:pt x="66964" y="35682"/>
                  </a:lnTo>
                  <a:lnTo>
                    <a:pt x="68902" y="37305"/>
                  </a:lnTo>
                  <a:lnTo>
                    <a:pt x="71219" y="40226"/>
                  </a:lnTo>
                  <a:lnTo>
                    <a:pt x="73159" y="42280"/>
                  </a:lnTo>
                  <a:lnTo>
                    <a:pt x="74666" y="43092"/>
                  </a:lnTo>
                  <a:lnTo>
                    <a:pt x="75852" y="43308"/>
                  </a:lnTo>
                  <a:lnTo>
                    <a:pt x="77306" y="42821"/>
                  </a:lnTo>
                  <a:lnTo>
                    <a:pt x="78169" y="41848"/>
                  </a:lnTo>
                  <a:lnTo>
                    <a:pt x="78384" y="41145"/>
                  </a:lnTo>
                  <a:lnTo>
                    <a:pt x="78977" y="34549"/>
                  </a:lnTo>
                  <a:lnTo>
                    <a:pt x="78439" y="31304"/>
                  </a:lnTo>
                  <a:lnTo>
                    <a:pt x="78925" y="30817"/>
                  </a:lnTo>
                  <a:lnTo>
                    <a:pt x="79732" y="30709"/>
                  </a:lnTo>
                  <a:lnTo>
                    <a:pt x="81079" y="30871"/>
                  </a:lnTo>
                  <a:lnTo>
                    <a:pt x="85873" y="32602"/>
                  </a:lnTo>
                  <a:lnTo>
                    <a:pt x="87974" y="33792"/>
                  </a:lnTo>
                  <a:lnTo>
                    <a:pt x="91153" y="36172"/>
                  </a:lnTo>
                  <a:lnTo>
                    <a:pt x="94223" y="37849"/>
                  </a:lnTo>
                  <a:lnTo>
                    <a:pt x="95300" y="38064"/>
                  </a:lnTo>
                  <a:lnTo>
                    <a:pt x="96108" y="37904"/>
                  </a:lnTo>
                  <a:lnTo>
                    <a:pt x="96755" y="37417"/>
                  </a:lnTo>
                  <a:lnTo>
                    <a:pt x="97025" y="36875"/>
                  </a:lnTo>
                  <a:lnTo>
                    <a:pt x="96918" y="32442"/>
                  </a:lnTo>
                  <a:lnTo>
                    <a:pt x="97187" y="31413"/>
                  </a:lnTo>
                  <a:lnTo>
                    <a:pt x="97726" y="30603"/>
                  </a:lnTo>
                  <a:lnTo>
                    <a:pt x="98533" y="30062"/>
                  </a:lnTo>
                  <a:lnTo>
                    <a:pt x="99773" y="29739"/>
                  </a:lnTo>
                  <a:lnTo>
                    <a:pt x="105700" y="29414"/>
                  </a:lnTo>
                  <a:lnTo>
                    <a:pt x="107854" y="28712"/>
                  </a:lnTo>
                  <a:lnTo>
                    <a:pt x="109632" y="27793"/>
                  </a:lnTo>
                  <a:lnTo>
                    <a:pt x="110925" y="26171"/>
                  </a:lnTo>
                  <a:lnTo>
                    <a:pt x="111195" y="25414"/>
                  </a:lnTo>
                  <a:lnTo>
                    <a:pt x="111356" y="24170"/>
                  </a:lnTo>
                  <a:lnTo>
                    <a:pt x="111034" y="22818"/>
                  </a:lnTo>
                  <a:lnTo>
                    <a:pt x="109903" y="21087"/>
                  </a:lnTo>
                  <a:lnTo>
                    <a:pt x="108394" y="19735"/>
                  </a:lnTo>
                  <a:lnTo>
                    <a:pt x="105109" y="17950"/>
                  </a:lnTo>
                  <a:lnTo>
                    <a:pt x="101823" y="15516"/>
                  </a:lnTo>
                  <a:lnTo>
                    <a:pt x="101392" y="14814"/>
                  </a:lnTo>
                  <a:lnTo>
                    <a:pt x="101176" y="13678"/>
                  </a:lnTo>
                  <a:lnTo>
                    <a:pt x="101231" y="12433"/>
                  </a:lnTo>
                  <a:lnTo>
                    <a:pt x="102200" y="11082"/>
                  </a:lnTo>
                  <a:lnTo>
                    <a:pt x="103655" y="10704"/>
                  </a:lnTo>
                  <a:lnTo>
                    <a:pt x="105595" y="10595"/>
                  </a:lnTo>
                  <a:lnTo>
                    <a:pt x="107265" y="10055"/>
                  </a:lnTo>
                  <a:lnTo>
                    <a:pt x="108773" y="9136"/>
                  </a:lnTo>
                  <a:lnTo>
                    <a:pt x="109797" y="8109"/>
                  </a:lnTo>
                  <a:lnTo>
                    <a:pt x="110443" y="7028"/>
                  </a:lnTo>
                  <a:lnTo>
                    <a:pt x="111575" y="4378"/>
                  </a:lnTo>
                  <a:lnTo>
                    <a:pt x="112168" y="3512"/>
                  </a:lnTo>
                  <a:lnTo>
                    <a:pt x="115239" y="431"/>
                  </a:lnTo>
                  <a:lnTo>
                    <a:pt x="115779" y="160"/>
                  </a:lnTo>
                  <a:lnTo>
                    <a:pt x="117071" y="0"/>
                  </a:lnTo>
                  <a:lnTo>
                    <a:pt x="118149" y="486"/>
                  </a:lnTo>
                  <a:lnTo>
                    <a:pt x="119496" y="1622"/>
                  </a:lnTo>
                  <a:lnTo>
                    <a:pt x="120088" y="3298"/>
                  </a:lnTo>
                  <a:lnTo>
                    <a:pt x="119873" y="6434"/>
                  </a:lnTo>
                  <a:lnTo>
                    <a:pt x="117770" y="11463"/>
                  </a:lnTo>
                  <a:lnTo>
                    <a:pt x="116800" y="15465"/>
                  </a:lnTo>
                  <a:lnTo>
                    <a:pt x="116691" y="16871"/>
                  </a:lnTo>
                  <a:lnTo>
                    <a:pt x="117015" y="17898"/>
                  </a:lnTo>
                  <a:lnTo>
                    <a:pt x="117553" y="18655"/>
                  </a:lnTo>
                  <a:lnTo>
                    <a:pt x="117931" y="18926"/>
                  </a:lnTo>
                  <a:lnTo>
                    <a:pt x="119546" y="19143"/>
                  </a:lnTo>
                  <a:lnTo>
                    <a:pt x="122833" y="18493"/>
                  </a:lnTo>
                  <a:lnTo>
                    <a:pt x="127466" y="18387"/>
                  </a:lnTo>
                  <a:lnTo>
                    <a:pt x="129297" y="18603"/>
                  </a:lnTo>
                  <a:lnTo>
                    <a:pt x="130429" y="19036"/>
                  </a:lnTo>
                  <a:lnTo>
                    <a:pt x="131237" y="19793"/>
                  </a:lnTo>
                  <a:lnTo>
                    <a:pt x="131830" y="20767"/>
                  </a:lnTo>
                  <a:lnTo>
                    <a:pt x="132099" y="21524"/>
                  </a:lnTo>
                  <a:lnTo>
                    <a:pt x="131991" y="23092"/>
                  </a:lnTo>
                  <a:lnTo>
                    <a:pt x="131129" y="23957"/>
                  </a:lnTo>
                  <a:lnTo>
                    <a:pt x="128381" y="25903"/>
                  </a:lnTo>
                  <a:lnTo>
                    <a:pt x="127303" y="27039"/>
                  </a:lnTo>
                  <a:lnTo>
                    <a:pt x="126441" y="28337"/>
                  </a:lnTo>
                  <a:lnTo>
                    <a:pt x="126333" y="28877"/>
                  </a:lnTo>
                  <a:lnTo>
                    <a:pt x="126494" y="30445"/>
                  </a:lnTo>
                  <a:lnTo>
                    <a:pt x="127247" y="319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8"/>
            <p:cNvSpPr/>
            <p:nvPr/>
          </p:nvSpPr>
          <p:spPr>
            <a:xfrm>
              <a:off x="4950744" y="4779404"/>
              <a:ext cx="24152" cy="6004"/>
            </a:xfrm>
            <a:custGeom>
              <a:avLst/>
              <a:gdLst/>
              <a:ahLst/>
              <a:cxnLst/>
              <a:rect l="0" t="0" r="0" b="0"/>
              <a:pathLst>
                <a:path w="24152" h="6004">
                  <a:moveTo>
                    <a:pt x="0" y="1784"/>
                  </a:moveTo>
                  <a:lnTo>
                    <a:pt x="2528" y="161"/>
                  </a:lnTo>
                  <a:lnTo>
                    <a:pt x="3335" y="0"/>
                  </a:lnTo>
                  <a:lnTo>
                    <a:pt x="5110" y="433"/>
                  </a:lnTo>
                  <a:lnTo>
                    <a:pt x="11295" y="4218"/>
                  </a:lnTo>
                  <a:lnTo>
                    <a:pt x="12801" y="4922"/>
                  </a:lnTo>
                  <a:lnTo>
                    <a:pt x="14415" y="5463"/>
                  </a:lnTo>
                  <a:lnTo>
                    <a:pt x="20494" y="6004"/>
                  </a:lnTo>
                  <a:lnTo>
                    <a:pt x="21408" y="6004"/>
                  </a:lnTo>
                  <a:lnTo>
                    <a:pt x="22484" y="5464"/>
                  </a:lnTo>
                  <a:lnTo>
                    <a:pt x="24152" y="29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9"/>
            <p:cNvSpPr/>
            <p:nvPr/>
          </p:nvSpPr>
          <p:spPr>
            <a:xfrm>
              <a:off x="5039841" y="5632462"/>
              <a:ext cx="56357" cy="28605"/>
            </a:xfrm>
            <a:custGeom>
              <a:avLst/>
              <a:gdLst/>
              <a:ahLst/>
              <a:cxnLst/>
              <a:rect l="0" t="0" r="0" b="0"/>
              <a:pathLst>
                <a:path w="56357" h="28605">
                  <a:moveTo>
                    <a:pt x="0" y="28605"/>
                  </a:moveTo>
                  <a:lnTo>
                    <a:pt x="4452" y="23925"/>
                  </a:lnTo>
                  <a:lnTo>
                    <a:pt x="10457" y="20655"/>
                  </a:lnTo>
                  <a:lnTo>
                    <a:pt x="17865" y="19657"/>
                  </a:lnTo>
                  <a:lnTo>
                    <a:pt x="28662" y="20257"/>
                  </a:lnTo>
                  <a:lnTo>
                    <a:pt x="34176" y="20809"/>
                  </a:lnTo>
                  <a:lnTo>
                    <a:pt x="42515" y="17615"/>
                  </a:lnTo>
                  <a:lnTo>
                    <a:pt x="46983" y="12440"/>
                  </a:lnTo>
                  <a:lnTo>
                    <a:pt x="50748" y="6252"/>
                  </a:lnTo>
                  <a:lnTo>
                    <a:pt x="563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200"/>
            <p:cNvSpPr/>
            <p:nvPr/>
          </p:nvSpPr>
          <p:spPr>
            <a:xfrm>
              <a:off x="5509476" y="4630000"/>
              <a:ext cx="760" cy="2362"/>
            </a:xfrm>
            <a:custGeom>
              <a:avLst/>
              <a:gdLst/>
              <a:ahLst/>
              <a:cxnLst/>
              <a:rect l="0" t="0" r="0" b="0"/>
              <a:pathLst>
                <a:path w="760" h="2362">
                  <a:moveTo>
                    <a:pt x="760" y="2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1"/>
            <p:cNvSpPr/>
            <p:nvPr/>
          </p:nvSpPr>
          <p:spPr>
            <a:xfrm>
              <a:off x="5808647" y="1647673"/>
              <a:ext cx="6313" cy="26476"/>
            </a:xfrm>
            <a:custGeom>
              <a:avLst/>
              <a:gdLst/>
              <a:ahLst/>
              <a:cxnLst/>
              <a:rect l="0" t="0" r="0" b="0"/>
              <a:pathLst>
                <a:path w="6313" h="26476">
                  <a:moveTo>
                    <a:pt x="144" y="26476"/>
                  </a:moveTo>
                  <a:lnTo>
                    <a:pt x="91" y="26126"/>
                  </a:lnTo>
                  <a:lnTo>
                    <a:pt x="18" y="25071"/>
                  </a:lnTo>
                  <a:lnTo>
                    <a:pt x="0" y="24367"/>
                  </a:lnTo>
                  <a:lnTo>
                    <a:pt x="707" y="17710"/>
                  </a:lnTo>
                  <a:lnTo>
                    <a:pt x="999" y="15623"/>
                  </a:lnTo>
                  <a:lnTo>
                    <a:pt x="1124" y="14932"/>
                  </a:lnTo>
                  <a:lnTo>
                    <a:pt x="1145" y="14580"/>
                  </a:lnTo>
                  <a:lnTo>
                    <a:pt x="1480" y="12854"/>
                  </a:lnTo>
                  <a:lnTo>
                    <a:pt x="2269" y="10143"/>
                  </a:lnTo>
                  <a:lnTo>
                    <a:pt x="2552" y="9500"/>
                  </a:lnTo>
                  <a:lnTo>
                    <a:pt x="3035" y="8180"/>
                  </a:lnTo>
                  <a:lnTo>
                    <a:pt x="3315" y="7536"/>
                  </a:lnTo>
                  <a:lnTo>
                    <a:pt x="5229" y="2615"/>
                  </a:lnTo>
                  <a:lnTo>
                    <a:pt x="5416" y="1935"/>
                  </a:lnTo>
                  <a:lnTo>
                    <a:pt x="631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2"/>
            <p:cNvSpPr/>
            <p:nvPr/>
          </p:nvSpPr>
          <p:spPr>
            <a:xfrm>
              <a:off x="5826994" y="3582166"/>
              <a:ext cx="39811" cy="64845"/>
            </a:xfrm>
            <a:custGeom>
              <a:avLst/>
              <a:gdLst/>
              <a:ahLst/>
              <a:cxnLst/>
              <a:rect l="0" t="0" r="0" b="0"/>
              <a:pathLst>
                <a:path w="39811" h="64845">
                  <a:moveTo>
                    <a:pt x="0" y="64845"/>
                  </a:moveTo>
                  <a:lnTo>
                    <a:pt x="2353" y="60632"/>
                  </a:lnTo>
                  <a:lnTo>
                    <a:pt x="5174" y="56138"/>
                  </a:lnTo>
                  <a:lnTo>
                    <a:pt x="6833" y="53420"/>
                  </a:lnTo>
                  <a:lnTo>
                    <a:pt x="13500" y="42158"/>
                  </a:lnTo>
                  <a:lnTo>
                    <a:pt x="16051" y="37914"/>
                  </a:lnTo>
                  <a:lnTo>
                    <a:pt x="17998" y="34545"/>
                  </a:lnTo>
                  <a:lnTo>
                    <a:pt x="22583" y="26169"/>
                  </a:lnTo>
                  <a:lnTo>
                    <a:pt x="24076" y="23359"/>
                  </a:lnTo>
                  <a:lnTo>
                    <a:pt x="26155" y="19259"/>
                  </a:lnTo>
                  <a:lnTo>
                    <a:pt x="28448" y="14478"/>
                  </a:lnTo>
                  <a:lnTo>
                    <a:pt x="28636" y="14179"/>
                  </a:lnTo>
                  <a:lnTo>
                    <a:pt x="35286" y="5898"/>
                  </a:lnTo>
                  <a:lnTo>
                    <a:pt x="3981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3"/>
            <p:cNvSpPr/>
            <p:nvPr/>
          </p:nvSpPr>
          <p:spPr>
            <a:xfrm>
              <a:off x="4165151" y="4697265"/>
              <a:ext cx="109479" cy="28556"/>
            </a:xfrm>
            <a:custGeom>
              <a:avLst/>
              <a:gdLst/>
              <a:ahLst/>
              <a:cxnLst/>
              <a:rect l="0" t="0" r="0" b="0"/>
              <a:pathLst>
                <a:path w="109479" h="28556">
                  <a:moveTo>
                    <a:pt x="0" y="16986"/>
                  </a:moveTo>
                  <a:lnTo>
                    <a:pt x="582" y="18159"/>
                  </a:lnTo>
                  <a:lnTo>
                    <a:pt x="803" y="18431"/>
                  </a:lnTo>
                  <a:lnTo>
                    <a:pt x="1054" y="18678"/>
                  </a:lnTo>
                  <a:lnTo>
                    <a:pt x="2330" y="19281"/>
                  </a:lnTo>
                  <a:lnTo>
                    <a:pt x="3998" y="19799"/>
                  </a:lnTo>
                  <a:lnTo>
                    <a:pt x="5019" y="20045"/>
                  </a:lnTo>
                  <a:lnTo>
                    <a:pt x="6051" y="20207"/>
                  </a:lnTo>
                  <a:lnTo>
                    <a:pt x="7095" y="20321"/>
                  </a:lnTo>
                  <a:lnTo>
                    <a:pt x="9572" y="20220"/>
                  </a:lnTo>
                  <a:lnTo>
                    <a:pt x="10243" y="20067"/>
                  </a:lnTo>
                  <a:lnTo>
                    <a:pt x="11632" y="19874"/>
                  </a:lnTo>
                  <a:lnTo>
                    <a:pt x="12305" y="19674"/>
                  </a:lnTo>
                  <a:lnTo>
                    <a:pt x="13248" y="19203"/>
                  </a:lnTo>
                  <a:lnTo>
                    <a:pt x="13540" y="19015"/>
                  </a:lnTo>
                  <a:lnTo>
                    <a:pt x="16003" y="17689"/>
                  </a:lnTo>
                  <a:lnTo>
                    <a:pt x="16580" y="17303"/>
                  </a:lnTo>
                  <a:lnTo>
                    <a:pt x="16840" y="17065"/>
                  </a:lnTo>
                  <a:lnTo>
                    <a:pt x="17424" y="16681"/>
                  </a:lnTo>
                  <a:lnTo>
                    <a:pt x="17960" y="16223"/>
                  </a:lnTo>
                  <a:lnTo>
                    <a:pt x="19775" y="14542"/>
                  </a:lnTo>
                  <a:lnTo>
                    <a:pt x="20313" y="14088"/>
                  </a:lnTo>
                  <a:lnTo>
                    <a:pt x="20891" y="13696"/>
                  </a:lnTo>
                  <a:lnTo>
                    <a:pt x="21972" y="12814"/>
                  </a:lnTo>
                  <a:lnTo>
                    <a:pt x="23195" y="12145"/>
                  </a:lnTo>
                  <a:lnTo>
                    <a:pt x="24056" y="11553"/>
                  </a:lnTo>
                  <a:lnTo>
                    <a:pt x="25141" y="10664"/>
                  </a:lnTo>
                  <a:lnTo>
                    <a:pt x="25713" y="10264"/>
                  </a:lnTo>
                  <a:lnTo>
                    <a:pt x="27650" y="8747"/>
                  </a:lnTo>
                  <a:lnTo>
                    <a:pt x="28515" y="8147"/>
                  </a:lnTo>
                  <a:lnTo>
                    <a:pt x="29125" y="7796"/>
                  </a:lnTo>
                  <a:lnTo>
                    <a:pt x="30305" y="7035"/>
                  </a:lnTo>
                  <a:lnTo>
                    <a:pt x="30941" y="6723"/>
                  </a:lnTo>
                  <a:lnTo>
                    <a:pt x="32572" y="6053"/>
                  </a:lnTo>
                  <a:lnTo>
                    <a:pt x="33563" y="5687"/>
                  </a:lnTo>
                  <a:lnTo>
                    <a:pt x="34607" y="5507"/>
                  </a:lnTo>
                  <a:lnTo>
                    <a:pt x="35657" y="5400"/>
                  </a:lnTo>
                  <a:lnTo>
                    <a:pt x="37758" y="5281"/>
                  </a:lnTo>
                  <a:lnTo>
                    <a:pt x="38459" y="5343"/>
                  </a:lnTo>
                  <a:lnTo>
                    <a:pt x="41968" y="5744"/>
                  </a:lnTo>
                  <a:lnTo>
                    <a:pt x="42661" y="5796"/>
                  </a:lnTo>
                  <a:lnTo>
                    <a:pt x="43671" y="6068"/>
                  </a:lnTo>
                  <a:lnTo>
                    <a:pt x="45724" y="6532"/>
                  </a:lnTo>
                  <a:lnTo>
                    <a:pt x="47071" y="6914"/>
                  </a:lnTo>
                  <a:lnTo>
                    <a:pt x="51201" y="7830"/>
                  </a:lnTo>
                  <a:lnTo>
                    <a:pt x="52253" y="7930"/>
                  </a:lnTo>
                  <a:lnTo>
                    <a:pt x="52606" y="7924"/>
                  </a:lnTo>
                  <a:lnTo>
                    <a:pt x="53306" y="7996"/>
                  </a:lnTo>
                  <a:lnTo>
                    <a:pt x="54009" y="8028"/>
                  </a:lnTo>
                  <a:lnTo>
                    <a:pt x="55069" y="7953"/>
                  </a:lnTo>
                  <a:lnTo>
                    <a:pt x="56454" y="7711"/>
                  </a:lnTo>
                  <a:lnTo>
                    <a:pt x="58047" y="6958"/>
                  </a:lnTo>
                  <a:lnTo>
                    <a:pt x="61940" y="4011"/>
                  </a:lnTo>
                  <a:lnTo>
                    <a:pt x="62825" y="3441"/>
                  </a:lnTo>
                  <a:lnTo>
                    <a:pt x="64370" y="2590"/>
                  </a:lnTo>
                  <a:lnTo>
                    <a:pt x="65013" y="2308"/>
                  </a:lnTo>
                  <a:lnTo>
                    <a:pt x="67349" y="1548"/>
                  </a:lnTo>
                  <a:lnTo>
                    <a:pt x="68007" y="1304"/>
                  </a:lnTo>
                  <a:lnTo>
                    <a:pt x="69033" y="1052"/>
                  </a:lnTo>
                  <a:lnTo>
                    <a:pt x="70420" y="779"/>
                  </a:lnTo>
                  <a:lnTo>
                    <a:pt x="71104" y="614"/>
                  </a:lnTo>
                  <a:lnTo>
                    <a:pt x="72504" y="406"/>
                  </a:lnTo>
                  <a:lnTo>
                    <a:pt x="73207" y="380"/>
                  </a:lnTo>
                  <a:lnTo>
                    <a:pt x="76723" y="106"/>
                  </a:lnTo>
                  <a:lnTo>
                    <a:pt x="77427" y="111"/>
                  </a:lnTo>
                  <a:lnTo>
                    <a:pt x="79888" y="0"/>
                  </a:lnTo>
                  <a:lnTo>
                    <a:pt x="80945" y="72"/>
                  </a:lnTo>
                  <a:lnTo>
                    <a:pt x="81642" y="189"/>
                  </a:lnTo>
                  <a:lnTo>
                    <a:pt x="82316" y="391"/>
                  </a:lnTo>
                  <a:lnTo>
                    <a:pt x="82959" y="680"/>
                  </a:lnTo>
                  <a:lnTo>
                    <a:pt x="83558" y="1050"/>
                  </a:lnTo>
                  <a:lnTo>
                    <a:pt x="84348" y="1747"/>
                  </a:lnTo>
                  <a:lnTo>
                    <a:pt x="86256" y="3790"/>
                  </a:lnTo>
                  <a:lnTo>
                    <a:pt x="86707" y="4324"/>
                  </a:lnTo>
                  <a:lnTo>
                    <a:pt x="87221" y="4802"/>
                  </a:lnTo>
                  <a:lnTo>
                    <a:pt x="88111" y="5361"/>
                  </a:lnTo>
                  <a:lnTo>
                    <a:pt x="89059" y="5812"/>
                  </a:lnTo>
                  <a:lnTo>
                    <a:pt x="89721" y="6041"/>
                  </a:lnTo>
                  <a:lnTo>
                    <a:pt x="90743" y="6327"/>
                  </a:lnTo>
                  <a:lnTo>
                    <a:pt x="92115" y="6656"/>
                  </a:lnTo>
                  <a:lnTo>
                    <a:pt x="94868" y="7253"/>
                  </a:lnTo>
                  <a:lnTo>
                    <a:pt x="95850" y="7642"/>
                  </a:lnTo>
                  <a:lnTo>
                    <a:pt x="96158" y="7813"/>
                  </a:lnTo>
                  <a:lnTo>
                    <a:pt x="96676" y="8288"/>
                  </a:lnTo>
                  <a:lnTo>
                    <a:pt x="97173" y="8785"/>
                  </a:lnTo>
                  <a:lnTo>
                    <a:pt x="98652" y="10741"/>
                  </a:lnTo>
                  <a:lnTo>
                    <a:pt x="99337" y="11538"/>
                  </a:lnTo>
                  <a:lnTo>
                    <a:pt x="101433" y="13385"/>
                  </a:lnTo>
                  <a:lnTo>
                    <a:pt x="102158" y="14145"/>
                  </a:lnTo>
                  <a:lnTo>
                    <a:pt x="102582" y="14698"/>
                  </a:lnTo>
                  <a:lnTo>
                    <a:pt x="103111" y="15594"/>
                  </a:lnTo>
                  <a:lnTo>
                    <a:pt x="103222" y="15928"/>
                  </a:lnTo>
                  <a:lnTo>
                    <a:pt x="103550" y="16535"/>
                  </a:lnTo>
                  <a:lnTo>
                    <a:pt x="103681" y="16861"/>
                  </a:lnTo>
                  <a:lnTo>
                    <a:pt x="103684" y="17552"/>
                  </a:lnTo>
                  <a:lnTo>
                    <a:pt x="103835" y="19247"/>
                  </a:lnTo>
                  <a:lnTo>
                    <a:pt x="103930" y="19933"/>
                  </a:lnTo>
                  <a:lnTo>
                    <a:pt x="104591" y="22295"/>
                  </a:lnTo>
                  <a:lnTo>
                    <a:pt x="105818" y="25565"/>
                  </a:lnTo>
                  <a:lnTo>
                    <a:pt x="106202" y="26211"/>
                  </a:lnTo>
                  <a:lnTo>
                    <a:pt x="106320" y="26543"/>
                  </a:lnTo>
                  <a:lnTo>
                    <a:pt x="106528" y="26823"/>
                  </a:lnTo>
                  <a:lnTo>
                    <a:pt x="106781" y="27071"/>
                  </a:lnTo>
                  <a:lnTo>
                    <a:pt x="107304" y="27531"/>
                  </a:lnTo>
                  <a:lnTo>
                    <a:pt x="107542" y="27791"/>
                  </a:lnTo>
                  <a:lnTo>
                    <a:pt x="107830" y="27989"/>
                  </a:lnTo>
                  <a:lnTo>
                    <a:pt x="108457" y="28321"/>
                  </a:lnTo>
                  <a:lnTo>
                    <a:pt x="108805" y="28332"/>
                  </a:lnTo>
                  <a:lnTo>
                    <a:pt x="109479" y="285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4"/>
            <p:cNvSpPr/>
            <p:nvPr/>
          </p:nvSpPr>
          <p:spPr>
            <a:xfrm>
              <a:off x="5477679" y="4647237"/>
              <a:ext cx="11774" cy="2410"/>
            </a:xfrm>
            <a:custGeom>
              <a:avLst/>
              <a:gdLst/>
              <a:ahLst/>
              <a:cxnLst/>
              <a:rect l="0" t="0" r="0" b="0"/>
              <a:pathLst>
                <a:path w="11774" h="2410">
                  <a:moveTo>
                    <a:pt x="0" y="2410"/>
                  </a:moveTo>
                  <a:lnTo>
                    <a:pt x="7476" y="0"/>
                  </a:lnTo>
                  <a:lnTo>
                    <a:pt x="11774" y="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5"/>
            <p:cNvSpPr/>
            <p:nvPr/>
          </p:nvSpPr>
          <p:spPr>
            <a:xfrm>
              <a:off x="4465170" y="4801218"/>
              <a:ext cx="592" cy="0"/>
            </a:xfrm>
            <a:custGeom>
              <a:avLst/>
              <a:gdLst/>
              <a:ahLst/>
              <a:cxnLst/>
              <a:rect l="0" t="0" r="0" b="0"/>
              <a:pathLst>
                <a:path w="592">
                  <a:moveTo>
                    <a:pt x="0" y="0"/>
                  </a:moveTo>
                  <a:lnTo>
                    <a:pt x="5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6"/>
            <p:cNvSpPr/>
            <p:nvPr/>
          </p:nvSpPr>
          <p:spPr>
            <a:xfrm>
              <a:off x="4899491" y="5911066"/>
              <a:ext cx="23365" cy="34043"/>
            </a:xfrm>
            <a:custGeom>
              <a:avLst/>
              <a:gdLst/>
              <a:ahLst/>
              <a:cxnLst/>
              <a:rect l="0" t="0" r="0" b="0"/>
              <a:pathLst>
                <a:path w="23365" h="34043">
                  <a:moveTo>
                    <a:pt x="23365" y="34043"/>
                  </a:moveTo>
                  <a:lnTo>
                    <a:pt x="21962" y="24098"/>
                  </a:lnTo>
                  <a:lnTo>
                    <a:pt x="18438" y="15198"/>
                  </a:lnTo>
                  <a:lnTo>
                    <a:pt x="14268" y="11103"/>
                  </a:lnTo>
                  <a:lnTo>
                    <a:pt x="9025" y="5984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7"/>
            <p:cNvSpPr/>
            <p:nvPr/>
          </p:nvSpPr>
          <p:spPr>
            <a:xfrm>
              <a:off x="5344400" y="5506722"/>
              <a:ext cx="12022" cy="24629"/>
            </a:xfrm>
            <a:custGeom>
              <a:avLst/>
              <a:gdLst/>
              <a:ahLst/>
              <a:cxnLst/>
              <a:rect l="0" t="0" r="0" b="0"/>
              <a:pathLst>
                <a:path w="12022" h="24629">
                  <a:moveTo>
                    <a:pt x="0" y="24629"/>
                  </a:moveTo>
                  <a:lnTo>
                    <a:pt x="4" y="24627"/>
                  </a:lnTo>
                  <a:lnTo>
                    <a:pt x="6555" y="21761"/>
                  </a:lnTo>
                  <a:lnTo>
                    <a:pt x="11062" y="17193"/>
                  </a:lnTo>
                  <a:lnTo>
                    <a:pt x="12022" y="12042"/>
                  </a:lnTo>
                  <a:lnTo>
                    <a:pt x="9515" y="5911"/>
                  </a:lnTo>
                  <a:lnTo>
                    <a:pt x="876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8"/>
            <p:cNvSpPr/>
            <p:nvPr/>
          </p:nvSpPr>
          <p:spPr>
            <a:xfrm>
              <a:off x="5633274" y="4453092"/>
              <a:ext cx="15929" cy="4121"/>
            </a:xfrm>
            <a:custGeom>
              <a:avLst/>
              <a:gdLst/>
              <a:ahLst/>
              <a:cxnLst/>
              <a:rect l="0" t="0" r="0" b="0"/>
              <a:pathLst>
                <a:path w="15929" h="4121">
                  <a:moveTo>
                    <a:pt x="0" y="4121"/>
                  </a:moveTo>
                  <a:lnTo>
                    <a:pt x="787" y="3873"/>
                  </a:lnTo>
                  <a:lnTo>
                    <a:pt x="7603" y="2755"/>
                  </a:lnTo>
                  <a:lnTo>
                    <a:pt x="14795" y="1710"/>
                  </a:lnTo>
                  <a:lnTo>
                    <a:pt x="159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9"/>
            <p:cNvSpPr/>
            <p:nvPr/>
          </p:nvSpPr>
          <p:spPr>
            <a:xfrm>
              <a:off x="5911298" y="2036466"/>
              <a:ext cx="2269" cy="11011"/>
            </a:xfrm>
            <a:custGeom>
              <a:avLst/>
              <a:gdLst/>
              <a:ahLst/>
              <a:cxnLst/>
              <a:rect l="0" t="0" r="0" b="0"/>
              <a:pathLst>
                <a:path w="2269" h="11011">
                  <a:moveTo>
                    <a:pt x="1523" y="11011"/>
                  </a:moveTo>
                  <a:lnTo>
                    <a:pt x="2133" y="9361"/>
                  </a:lnTo>
                  <a:lnTo>
                    <a:pt x="2225" y="9018"/>
                  </a:lnTo>
                  <a:lnTo>
                    <a:pt x="2269" y="8667"/>
                  </a:lnTo>
                  <a:lnTo>
                    <a:pt x="2217" y="7263"/>
                  </a:lnTo>
                  <a:lnTo>
                    <a:pt x="2160" y="6563"/>
                  </a:lnTo>
                  <a:lnTo>
                    <a:pt x="2168" y="6212"/>
                  </a:lnTo>
                  <a:lnTo>
                    <a:pt x="2087" y="5162"/>
                  </a:lnTo>
                  <a:lnTo>
                    <a:pt x="1555" y="2757"/>
                  </a:lnTo>
                  <a:lnTo>
                    <a:pt x="1251" y="2123"/>
                  </a:lnTo>
                  <a:lnTo>
                    <a:pt x="882" y="1521"/>
                  </a:lnTo>
                  <a:lnTo>
                    <a:pt x="596" y="876"/>
                  </a:lnTo>
                  <a:lnTo>
                    <a:pt x="227" y="272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10"/>
            <p:cNvSpPr/>
            <p:nvPr/>
          </p:nvSpPr>
          <p:spPr>
            <a:xfrm>
              <a:off x="5184881" y="5599288"/>
              <a:ext cx="5569" cy="12563"/>
            </a:xfrm>
            <a:custGeom>
              <a:avLst/>
              <a:gdLst/>
              <a:ahLst/>
              <a:cxnLst/>
              <a:rect l="0" t="0" r="0" b="0"/>
              <a:pathLst>
                <a:path w="5569" h="12563">
                  <a:moveTo>
                    <a:pt x="0" y="12563"/>
                  </a:moveTo>
                  <a:lnTo>
                    <a:pt x="749" y="8380"/>
                  </a:lnTo>
                  <a:lnTo>
                    <a:pt x="2624" y="3615"/>
                  </a:lnTo>
                  <a:lnTo>
                    <a:pt x="556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1"/>
            <p:cNvSpPr/>
            <p:nvPr/>
          </p:nvSpPr>
          <p:spPr>
            <a:xfrm>
              <a:off x="3570050" y="4463383"/>
              <a:ext cx="110374" cy="73051"/>
            </a:xfrm>
            <a:custGeom>
              <a:avLst/>
              <a:gdLst/>
              <a:ahLst/>
              <a:cxnLst/>
              <a:rect l="0" t="0" r="0" b="0"/>
              <a:pathLst>
                <a:path w="110374" h="73051">
                  <a:moveTo>
                    <a:pt x="0" y="0"/>
                  </a:moveTo>
                  <a:lnTo>
                    <a:pt x="592" y="107"/>
                  </a:lnTo>
                  <a:lnTo>
                    <a:pt x="1561" y="648"/>
                  </a:lnTo>
                  <a:lnTo>
                    <a:pt x="2908" y="1999"/>
                  </a:lnTo>
                  <a:lnTo>
                    <a:pt x="3392" y="2918"/>
                  </a:lnTo>
                  <a:lnTo>
                    <a:pt x="5062" y="5620"/>
                  </a:lnTo>
                  <a:lnTo>
                    <a:pt x="5602" y="7891"/>
                  </a:lnTo>
                  <a:lnTo>
                    <a:pt x="8727" y="11513"/>
                  </a:lnTo>
                  <a:lnTo>
                    <a:pt x="17288" y="16321"/>
                  </a:lnTo>
                  <a:lnTo>
                    <a:pt x="17181" y="17835"/>
                  </a:lnTo>
                  <a:lnTo>
                    <a:pt x="16213" y="19187"/>
                  </a:lnTo>
                  <a:lnTo>
                    <a:pt x="15944" y="20377"/>
                  </a:lnTo>
                  <a:lnTo>
                    <a:pt x="16376" y="22269"/>
                  </a:lnTo>
                  <a:lnTo>
                    <a:pt x="24561" y="28970"/>
                  </a:lnTo>
                  <a:lnTo>
                    <a:pt x="26178" y="32593"/>
                  </a:lnTo>
                  <a:lnTo>
                    <a:pt x="27581" y="38811"/>
                  </a:lnTo>
                  <a:lnTo>
                    <a:pt x="29090" y="40973"/>
                  </a:lnTo>
                  <a:lnTo>
                    <a:pt x="33721" y="45837"/>
                  </a:lnTo>
                  <a:lnTo>
                    <a:pt x="35767" y="46052"/>
                  </a:lnTo>
                  <a:lnTo>
                    <a:pt x="38565" y="45076"/>
                  </a:lnTo>
                  <a:lnTo>
                    <a:pt x="40341" y="45346"/>
                  </a:lnTo>
                  <a:lnTo>
                    <a:pt x="41418" y="46265"/>
                  </a:lnTo>
                  <a:lnTo>
                    <a:pt x="42927" y="49941"/>
                  </a:lnTo>
                  <a:lnTo>
                    <a:pt x="44596" y="52211"/>
                  </a:lnTo>
                  <a:lnTo>
                    <a:pt x="47556" y="51506"/>
                  </a:lnTo>
                  <a:lnTo>
                    <a:pt x="57029" y="53016"/>
                  </a:lnTo>
                  <a:lnTo>
                    <a:pt x="60635" y="52581"/>
                  </a:lnTo>
                  <a:lnTo>
                    <a:pt x="64938" y="48360"/>
                  </a:lnTo>
                  <a:lnTo>
                    <a:pt x="66929" y="46846"/>
                  </a:lnTo>
                  <a:lnTo>
                    <a:pt x="68436" y="46574"/>
                  </a:lnTo>
                  <a:lnTo>
                    <a:pt x="70051" y="47762"/>
                  </a:lnTo>
                  <a:lnTo>
                    <a:pt x="71183" y="51007"/>
                  </a:lnTo>
                  <a:lnTo>
                    <a:pt x="72799" y="53168"/>
                  </a:lnTo>
                  <a:lnTo>
                    <a:pt x="75490" y="54195"/>
                  </a:lnTo>
                  <a:lnTo>
                    <a:pt x="82541" y="54570"/>
                  </a:lnTo>
                  <a:lnTo>
                    <a:pt x="85771" y="55866"/>
                  </a:lnTo>
                  <a:lnTo>
                    <a:pt x="88247" y="57757"/>
                  </a:lnTo>
                  <a:lnTo>
                    <a:pt x="96483" y="59592"/>
                  </a:lnTo>
                  <a:lnTo>
                    <a:pt x="98367" y="61160"/>
                  </a:lnTo>
                  <a:lnTo>
                    <a:pt x="98367" y="62240"/>
                  </a:lnTo>
                  <a:lnTo>
                    <a:pt x="97561" y="63052"/>
                  </a:lnTo>
                  <a:lnTo>
                    <a:pt x="96916" y="64459"/>
                  </a:lnTo>
                  <a:lnTo>
                    <a:pt x="96917" y="65973"/>
                  </a:lnTo>
                  <a:lnTo>
                    <a:pt x="100147" y="69324"/>
                  </a:lnTo>
                  <a:lnTo>
                    <a:pt x="103647" y="71810"/>
                  </a:lnTo>
                  <a:lnTo>
                    <a:pt x="106068" y="72729"/>
                  </a:lnTo>
                  <a:lnTo>
                    <a:pt x="107684" y="72998"/>
                  </a:lnTo>
                  <a:lnTo>
                    <a:pt x="109729" y="73051"/>
                  </a:lnTo>
                  <a:lnTo>
                    <a:pt x="110374" y="72510"/>
                  </a:lnTo>
                  <a:lnTo>
                    <a:pt x="110266" y="71645"/>
                  </a:lnTo>
                  <a:lnTo>
                    <a:pt x="110104" y="70184"/>
                  </a:lnTo>
                  <a:lnTo>
                    <a:pt x="110265" y="698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2"/>
            <p:cNvSpPr/>
            <p:nvPr/>
          </p:nvSpPr>
          <p:spPr>
            <a:xfrm>
              <a:off x="5523576" y="3868044"/>
              <a:ext cx="212534" cy="56203"/>
            </a:xfrm>
            <a:custGeom>
              <a:avLst/>
              <a:gdLst/>
              <a:ahLst/>
              <a:cxnLst/>
              <a:rect l="0" t="0" r="0" b="0"/>
              <a:pathLst>
                <a:path w="212534" h="56203">
                  <a:moveTo>
                    <a:pt x="0" y="56203"/>
                  </a:moveTo>
                  <a:lnTo>
                    <a:pt x="2972" y="51855"/>
                  </a:lnTo>
                  <a:lnTo>
                    <a:pt x="3746" y="50672"/>
                  </a:lnTo>
                  <a:lnTo>
                    <a:pt x="4291" y="49759"/>
                  </a:lnTo>
                  <a:lnTo>
                    <a:pt x="4753" y="48804"/>
                  </a:lnTo>
                  <a:lnTo>
                    <a:pt x="5005" y="48146"/>
                  </a:lnTo>
                  <a:lnTo>
                    <a:pt x="5956" y="45106"/>
                  </a:lnTo>
                  <a:lnTo>
                    <a:pt x="6609" y="44275"/>
                  </a:lnTo>
                  <a:lnTo>
                    <a:pt x="8210" y="42381"/>
                  </a:lnTo>
                  <a:lnTo>
                    <a:pt x="8910" y="41582"/>
                  </a:lnTo>
                  <a:lnTo>
                    <a:pt x="9167" y="41341"/>
                  </a:lnTo>
                  <a:lnTo>
                    <a:pt x="10877" y="40074"/>
                  </a:lnTo>
                  <a:lnTo>
                    <a:pt x="11762" y="39485"/>
                  </a:lnTo>
                  <a:lnTo>
                    <a:pt x="14231" y="38086"/>
                  </a:lnTo>
                  <a:lnTo>
                    <a:pt x="15437" y="37339"/>
                  </a:lnTo>
                  <a:lnTo>
                    <a:pt x="15724" y="37132"/>
                  </a:lnTo>
                  <a:lnTo>
                    <a:pt x="18109" y="35015"/>
                  </a:lnTo>
                  <a:lnTo>
                    <a:pt x="18920" y="34328"/>
                  </a:lnTo>
                  <a:lnTo>
                    <a:pt x="21999" y="31936"/>
                  </a:lnTo>
                  <a:lnTo>
                    <a:pt x="27051" y="28645"/>
                  </a:lnTo>
                  <a:lnTo>
                    <a:pt x="28575" y="27738"/>
                  </a:lnTo>
                  <a:lnTo>
                    <a:pt x="29514" y="27238"/>
                  </a:lnTo>
                  <a:lnTo>
                    <a:pt x="33928" y="25886"/>
                  </a:lnTo>
                  <a:lnTo>
                    <a:pt x="34959" y="25615"/>
                  </a:lnTo>
                  <a:lnTo>
                    <a:pt x="36691" y="25218"/>
                  </a:lnTo>
                  <a:lnTo>
                    <a:pt x="37375" y="25029"/>
                  </a:lnTo>
                  <a:lnTo>
                    <a:pt x="39022" y="24368"/>
                  </a:lnTo>
                  <a:lnTo>
                    <a:pt x="39714" y="24207"/>
                  </a:lnTo>
                  <a:lnTo>
                    <a:pt x="40771" y="24068"/>
                  </a:lnTo>
                  <a:lnTo>
                    <a:pt x="43606" y="23844"/>
                  </a:lnTo>
                  <a:lnTo>
                    <a:pt x="44301" y="23700"/>
                  </a:lnTo>
                  <a:lnTo>
                    <a:pt x="44654" y="23677"/>
                  </a:lnTo>
                  <a:lnTo>
                    <a:pt x="47495" y="23764"/>
                  </a:lnTo>
                  <a:lnTo>
                    <a:pt x="48913" y="23657"/>
                  </a:lnTo>
                  <a:lnTo>
                    <a:pt x="50673" y="23415"/>
                  </a:lnTo>
                  <a:lnTo>
                    <a:pt x="54561" y="23020"/>
                  </a:lnTo>
                  <a:lnTo>
                    <a:pt x="56639" y="22551"/>
                  </a:lnTo>
                  <a:lnTo>
                    <a:pt x="58388" y="22241"/>
                  </a:lnTo>
                  <a:lnTo>
                    <a:pt x="61120" y="21460"/>
                  </a:lnTo>
                  <a:lnTo>
                    <a:pt x="63192" y="20964"/>
                  </a:lnTo>
                  <a:lnTo>
                    <a:pt x="66206" y="19900"/>
                  </a:lnTo>
                  <a:lnTo>
                    <a:pt x="70183" y="18373"/>
                  </a:lnTo>
                  <a:lnTo>
                    <a:pt x="72879" y="17477"/>
                  </a:lnTo>
                  <a:lnTo>
                    <a:pt x="73524" y="17181"/>
                  </a:lnTo>
                  <a:lnTo>
                    <a:pt x="74776" y="16501"/>
                  </a:lnTo>
                  <a:lnTo>
                    <a:pt x="75430" y="16238"/>
                  </a:lnTo>
                  <a:lnTo>
                    <a:pt x="76115" y="16062"/>
                  </a:lnTo>
                  <a:lnTo>
                    <a:pt x="77864" y="15721"/>
                  </a:lnTo>
                  <a:lnTo>
                    <a:pt x="79245" y="15386"/>
                  </a:lnTo>
                  <a:lnTo>
                    <a:pt x="79583" y="15278"/>
                  </a:lnTo>
                  <a:lnTo>
                    <a:pt x="82573" y="14151"/>
                  </a:lnTo>
                  <a:lnTo>
                    <a:pt x="84875" y="13213"/>
                  </a:lnTo>
                  <a:lnTo>
                    <a:pt x="85584" y="13191"/>
                  </a:lnTo>
                  <a:lnTo>
                    <a:pt x="89286" y="11942"/>
                  </a:lnTo>
                  <a:lnTo>
                    <a:pt x="91283" y="11198"/>
                  </a:lnTo>
                  <a:lnTo>
                    <a:pt x="94037" y="10506"/>
                  </a:lnTo>
                  <a:lnTo>
                    <a:pt x="99228" y="9296"/>
                  </a:lnTo>
                  <a:lnTo>
                    <a:pt x="101325" y="8915"/>
                  </a:lnTo>
                  <a:lnTo>
                    <a:pt x="102035" y="8904"/>
                  </a:lnTo>
                  <a:lnTo>
                    <a:pt x="102387" y="8868"/>
                  </a:lnTo>
                  <a:lnTo>
                    <a:pt x="104480" y="8462"/>
                  </a:lnTo>
                  <a:lnTo>
                    <a:pt x="104818" y="8357"/>
                  </a:lnTo>
                  <a:lnTo>
                    <a:pt x="105465" y="8063"/>
                  </a:lnTo>
                  <a:lnTo>
                    <a:pt x="107473" y="7350"/>
                  </a:lnTo>
                  <a:lnTo>
                    <a:pt x="108818" y="6891"/>
                  </a:lnTo>
                  <a:lnTo>
                    <a:pt x="109835" y="6578"/>
                  </a:lnTo>
                  <a:lnTo>
                    <a:pt x="112261" y="6028"/>
                  </a:lnTo>
                  <a:lnTo>
                    <a:pt x="115001" y="5279"/>
                  </a:lnTo>
                  <a:lnTo>
                    <a:pt x="118494" y="4628"/>
                  </a:lnTo>
                  <a:lnTo>
                    <a:pt x="119897" y="4401"/>
                  </a:lnTo>
                  <a:lnTo>
                    <a:pt x="121661" y="4200"/>
                  </a:lnTo>
                  <a:lnTo>
                    <a:pt x="122012" y="4220"/>
                  </a:lnTo>
                  <a:lnTo>
                    <a:pt x="127227" y="5315"/>
                  </a:lnTo>
                  <a:lnTo>
                    <a:pt x="134239" y="6504"/>
                  </a:lnTo>
                  <a:lnTo>
                    <a:pt x="135974" y="6864"/>
                  </a:lnTo>
                  <a:lnTo>
                    <a:pt x="136658" y="7047"/>
                  </a:lnTo>
                  <a:lnTo>
                    <a:pt x="137312" y="7334"/>
                  </a:lnTo>
                  <a:lnTo>
                    <a:pt x="138278" y="7813"/>
                  </a:lnTo>
                  <a:lnTo>
                    <a:pt x="138939" y="8046"/>
                  </a:lnTo>
                  <a:lnTo>
                    <a:pt x="139282" y="8107"/>
                  </a:lnTo>
                  <a:lnTo>
                    <a:pt x="139988" y="8130"/>
                  </a:lnTo>
                  <a:lnTo>
                    <a:pt x="141066" y="8058"/>
                  </a:lnTo>
                  <a:lnTo>
                    <a:pt x="142844" y="8008"/>
                  </a:lnTo>
                  <a:lnTo>
                    <a:pt x="148860" y="8547"/>
                  </a:lnTo>
                  <a:lnTo>
                    <a:pt x="152765" y="8785"/>
                  </a:lnTo>
                  <a:lnTo>
                    <a:pt x="153821" y="8903"/>
                  </a:lnTo>
                  <a:lnTo>
                    <a:pt x="154520" y="9023"/>
                  </a:lnTo>
                  <a:lnTo>
                    <a:pt x="157287" y="9684"/>
                  </a:lnTo>
                  <a:lnTo>
                    <a:pt x="159387" y="9325"/>
                  </a:lnTo>
                  <a:lnTo>
                    <a:pt x="163565" y="8474"/>
                  </a:lnTo>
                  <a:lnTo>
                    <a:pt x="178114" y="5172"/>
                  </a:lnTo>
                  <a:lnTo>
                    <a:pt x="179853" y="4811"/>
                  </a:lnTo>
                  <a:lnTo>
                    <a:pt x="181949" y="4420"/>
                  </a:lnTo>
                  <a:lnTo>
                    <a:pt x="194905" y="2203"/>
                  </a:lnTo>
                  <a:lnTo>
                    <a:pt x="196671" y="2002"/>
                  </a:lnTo>
                  <a:lnTo>
                    <a:pt x="2125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3"/>
            <p:cNvSpPr/>
            <p:nvPr/>
          </p:nvSpPr>
          <p:spPr>
            <a:xfrm>
              <a:off x="3678169" y="4533190"/>
              <a:ext cx="3602" cy="27255"/>
            </a:xfrm>
            <a:custGeom>
              <a:avLst/>
              <a:gdLst/>
              <a:ahLst/>
              <a:cxnLst/>
              <a:rect l="0" t="0" r="0" b="0"/>
              <a:pathLst>
                <a:path w="3602" h="27255">
                  <a:moveTo>
                    <a:pt x="2146" y="0"/>
                  </a:moveTo>
                  <a:lnTo>
                    <a:pt x="3223" y="1080"/>
                  </a:lnTo>
                  <a:lnTo>
                    <a:pt x="3602" y="3947"/>
                  </a:lnTo>
                  <a:lnTo>
                    <a:pt x="3494" y="5840"/>
                  </a:lnTo>
                  <a:lnTo>
                    <a:pt x="912" y="8707"/>
                  </a:lnTo>
                  <a:lnTo>
                    <a:pt x="0" y="12276"/>
                  </a:lnTo>
                  <a:lnTo>
                    <a:pt x="54" y="14818"/>
                  </a:lnTo>
                  <a:lnTo>
                    <a:pt x="1725" y="19955"/>
                  </a:lnTo>
                  <a:lnTo>
                    <a:pt x="1889" y="2725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4"/>
            <p:cNvSpPr/>
            <p:nvPr/>
          </p:nvSpPr>
          <p:spPr>
            <a:xfrm>
              <a:off x="3846332" y="4638388"/>
              <a:ext cx="57479" cy="18298"/>
            </a:xfrm>
            <a:custGeom>
              <a:avLst/>
              <a:gdLst/>
              <a:ahLst/>
              <a:cxnLst/>
              <a:rect l="0" t="0" r="0" b="0"/>
              <a:pathLst>
                <a:path w="57479" h="18298">
                  <a:moveTo>
                    <a:pt x="0" y="0"/>
                  </a:moveTo>
                  <a:lnTo>
                    <a:pt x="627" y="624"/>
                  </a:lnTo>
                  <a:lnTo>
                    <a:pt x="1202" y="1038"/>
                  </a:lnTo>
                  <a:lnTo>
                    <a:pt x="2135" y="1523"/>
                  </a:lnTo>
                  <a:lnTo>
                    <a:pt x="3088" y="1973"/>
                  </a:lnTo>
                  <a:lnTo>
                    <a:pt x="4787" y="2429"/>
                  </a:lnTo>
                  <a:lnTo>
                    <a:pt x="5474" y="2565"/>
                  </a:lnTo>
                  <a:lnTo>
                    <a:pt x="5825" y="2583"/>
                  </a:lnTo>
                  <a:lnTo>
                    <a:pt x="6513" y="2714"/>
                  </a:lnTo>
                  <a:lnTo>
                    <a:pt x="7557" y="2849"/>
                  </a:lnTo>
                  <a:lnTo>
                    <a:pt x="7902" y="2935"/>
                  </a:lnTo>
                  <a:lnTo>
                    <a:pt x="8560" y="3184"/>
                  </a:lnTo>
                  <a:lnTo>
                    <a:pt x="8867" y="3356"/>
                  </a:lnTo>
                  <a:lnTo>
                    <a:pt x="9143" y="3577"/>
                  </a:lnTo>
                  <a:lnTo>
                    <a:pt x="10409" y="4793"/>
                  </a:lnTo>
                  <a:lnTo>
                    <a:pt x="12793" y="7382"/>
                  </a:lnTo>
                  <a:lnTo>
                    <a:pt x="13413" y="7728"/>
                  </a:lnTo>
                  <a:lnTo>
                    <a:pt x="14682" y="8346"/>
                  </a:lnTo>
                  <a:lnTo>
                    <a:pt x="16006" y="8790"/>
                  </a:lnTo>
                  <a:lnTo>
                    <a:pt x="16656" y="9045"/>
                  </a:lnTo>
                  <a:lnTo>
                    <a:pt x="16962" y="9217"/>
                  </a:lnTo>
                  <a:lnTo>
                    <a:pt x="17237" y="9432"/>
                  </a:lnTo>
                  <a:lnTo>
                    <a:pt x="17484" y="9678"/>
                  </a:lnTo>
                  <a:lnTo>
                    <a:pt x="20402" y="12661"/>
                  </a:lnTo>
                  <a:lnTo>
                    <a:pt x="21269" y="13256"/>
                  </a:lnTo>
                  <a:lnTo>
                    <a:pt x="21890" y="13600"/>
                  </a:lnTo>
                  <a:lnTo>
                    <a:pt x="23478" y="14353"/>
                  </a:lnTo>
                  <a:lnTo>
                    <a:pt x="25218" y="14644"/>
                  </a:lnTo>
                  <a:lnTo>
                    <a:pt x="25568" y="14675"/>
                  </a:lnTo>
                  <a:lnTo>
                    <a:pt x="26271" y="14670"/>
                  </a:lnTo>
                  <a:lnTo>
                    <a:pt x="30149" y="14500"/>
                  </a:lnTo>
                  <a:lnTo>
                    <a:pt x="31201" y="14581"/>
                  </a:lnTo>
                  <a:lnTo>
                    <a:pt x="34308" y="15100"/>
                  </a:lnTo>
                  <a:lnTo>
                    <a:pt x="34984" y="15305"/>
                  </a:lnTo>
                  <a:lnTo>
                    <a:pt x="38405" y="16219"/>
                  </a:lnTo>
                  <a:lnTo>
                    <a:pt x="44241" y="17497"/>
                  </a:lnTo>
                  <a:lnTo>
                    <a:pt x="44582" y="17597"/>
                  </a:lnTo>
                  <a:lnTo>
                    <a:pt x="46645" y="17997"/>
                  </a:lnTo>
                  <a:lnTo>
                    <a:pt x="47683" y="18127"/>
                  </a:lnTo>
                  <a:lnTo>
                    <a:pt x="48728" y="18194"/>
                  </a:lnTo>
                  <a:lnTo>
                    <a:pt x="49079" y="18175"/>
                  </a:lnTo>
                  <a:lnTo>
                    <a:pt x="50126" y="18220"/>
                  </a:lnTo>
                  <a:lnTo>
                    <a:pt x="50821" y="18291"/>
                  </a:lnTo>
                  <a:lnTo>
                    <a:pt x="51874" y="18298"/>
                  </a:lnTo>
                  <a:lnTo>
                    <a:pt x="52930" y="18246"/>
                  </a:lnTo>
                  <a:lnTo>
                    <a:pt x="53636" y="18201"/>
                  </a:lnTo>
                  <a:lnTo>
                    <a:pt x="54334" y="18112"/>
                  </a:lnTo>
                  <a:lnTo>
                    <a:pt x="56076" y="17823"/>
                  </a:lnTo>
                  <a:lnTo>
                    <a:pt x="57479" y="176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5"/>
            <p:cNvSpPr/>
            <p:nvPr/>
          </p:nvSpPr>
          <p:spPr>
            <a:xfrm>
              <a:off x="5539549" y="4535321"/>
              <a:ext cx="41676" cy="53015"/>
            </a:xfrm>
            <a:custGeom>
              <a:avLst/>
              <a:gdLst/>
              <a:ahLst/>
              <a:cxnLst/>
              <a:rect l="0" t="0" r="0" b="0"/>
              <a:pathLst>
                <a:path w="41676" h="53015">
                  <a:moveTo>
                    <a:pt x="8464" y="53015"/>
                  </a:moveTo>
                  <a:lnTo>
                    <a:pt x="8789" y="52746"/>
                  </a:lnTo>
                  <a:lnTo>
                    <a:pt x="8024" y="45922"/>
                  </a:lnTo>
                  <a:lnTo>
                    <a:pt x="2868" y="35382"/>
                  </a:lnTo>
                  <a:lnTo>
                    <a:pt x="0" y="30225"/>
                  </a:lnTo>
                  <a:lnTo>
                    <a:pt x="1606" y="26617"/>
                  </a:lnTo>
                  <a:lnTo>
                    <a:pt x="1579" y="24526"/>
                  </a:lnTo>
                  <a:lnTo>
                    <a:pt x="80" y="20043"/>
                  </a:lnTo>
                  <a:lnTo>
                    <a:pt x="861" y="16663"/>
                  </a:lnTo>
                  <a:lnTo>
                    <a:pt x="4365" y="14027"/>
                  </a:lnTo>
                  <a:lnTo>
                    <a:pt x="10872" y="12886"/>
                  </a:lnTo>
                  <a:lnTo>
                    <a:pt x="15537" y="14958"/>
                  </a:lnTo>
                  <a:lnTo>
                    <a:pt x="16931" y="17694"/>
                  </a:lnTo>
                  <a:lnTo>
                    <a:pt x="14693" y="21139"/>
                  </a:lnTo>
                  <a:lnTo>
                    <a:pt x="15171" y="22474"/>
                  </a:lnTo>
                  <a:lnTo>
                    <a:pt x="16299" y="22693"/>
                  </a:lnTo>
                  <a:lnTo>
                    <a:pt x="22240" y="19076"/>
                  </a:lnTo>
                  <a:lnTo>
                    <a:pt x="41082" y="1988"/>
                  </a:lnTo>
                  <a:lnTo>
                    <a:pt x="4167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6"/>
            <p:cNvSpPr/>
            <p:nvPr/>
          </p:nvSpPr>
          <p:spPr>
            <a:xfrm>
              <a:off x="5607184" y="5485410"/>
              <a:ext cx="17444" cy="19573"/>
            </a:xfrm>
            <a:custGeom>
              <a:avLst/>
              <a:gdLst/>
              <a:ahLst/>
              <a:cxnLst/>
              <a:rect l="0" t="0" r="0" b="0"/>
              <a:pathLst>
                <a:path w="17444" h="19573">
                  <a:moveTo>
                    <a:pt x="0" y="19573"/>
                  </a:moveTo>
                  <a:lnTo>
                    <a:pt x="7567" y="19123"/>
                  </a:lnTo>
                  <a:lnTo>
                    <a:pt x="13410" y="16075"/>
                  </a:lnTo>
                  <a:lnTo>
                    <a:pt x="16610" y="12517"/>
                  </a:lnTo>
                  <a:lnTo>
                    <a:pt x="17309" y="8312"/>
                  </a:lnTo>
                  <a:lnTo>
                    <a:pt x="174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7"/>
            <p:cNvSpPr/>
            <p:nvPr/>
          </p:nvSpPr>
          <p:spPr>
            <a:xfrm>
              <a:off x="3530887" y="4458450"/>
              <a:ext cx="19160" cy="2805"/>
            </a:xfrm>
            <a:custGeom>
              <a:avLst/>
              <a:gdLst/>
              <a:ahLst/>
              <a:cxnLst/>
              <a:rect l="0" t="0" r="0" b="0"/>
              <a:pathLst>
                <a:path w="19160" h="2805">
                  <a:moveTo>
                    <a:pt x="0" y="256"/>
                  </a:moveTo>
                  <a:lnTo>
                    <a:pt x="807" y="258"/>
                  </a:lnTo>
                  <a:lnTo>
                    <a:pt x="2851" y="1774"/>
                  </a:lnTo>
                  <a:lnTo>
                    <a:pt x="5004" y="2586"/>
                  </a:lnTo>
                  <a:lnTo>
                    <a:pt x="7963" y="2805"/>
                  </a:lnTo>
                  <a:lnTo>
                    <a:pt x="11516" y="2266"/>
                  </a:lnTo>
                  <a:lnTo>
                    <a:pt x="16740" y="0"/>
                  </a:lnTo>
                  <a:lnTo>
                    <a:pt x="18408" y="109"/>
                  </a:lnTo>
                  <a:lnTo>
                    <a:pt x="19053" y="650"/>
                  </a:lnTo>
                  <a:lnTo>
                    <a:pt x="19160" y="13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8"/>
            <p:cNvSpPr/>
            <p:nvPr/>
          </p:nvSpPr>
          <p:spPr>
            <a:xfrm>
              <a:off x="3781766" y="3848887"/>
              <a:ext cx="47144" cy="11784"/>
            </a:xfrm>
            <a:custGeom>
              <a:avLst/>
              <a:gdLst/>
              <a:ahLst/>
              <a:cxnLst/>
              <a:rect l="0" t="0" r="0" b="0"/>
              <a:pathLst>
                <a:path w="47144" h="11784">
                  <a:moveTo>
                    <a:pt x="0" y="5633"/>
                  </a:moveTo>
                  <a:lnTo>
                    <a:pt x="484" y="5417"/>
                  </a:lnTo>
                  <a:lnTo>
                    <a:pt x="1562" y="5578"/>
                  </a:lnTo>
                  <a:lnTo>
                    <a:pt x="4579" y="6822"/>
                  </a:lnTo>
                  <a:lnTo>
                    <a:pt x="7435" y="7577"/>
                  </a:lnTo>
                  <a:lnTo>
                    <a:pt x="9159" y="7793"/>
                  </a:lnTo>
                  <a:lnTo>
                    <a:pt x="11691" y="7738"/>
                  </a:lnTo>
                  <a:lnTo>
                    <a:pt x="13362" y="6926"/>
                  </a:lnTo>
                  <a:lnTo>
                    <a:pt x="18210" y="3086"/>
                  </a:lnTo>
                  <a:lnTo>
                    <a:pt x="22250" y="867"/>
                  </a:lnTo>
                  <a:lnTo>
                    <a:pt x="24405" y="109"/>
                  </a:lnTo>
                  <a:lnTo>
                    <a:pt x="26990" y="0"/>
                  </a:lnTo>
                  <a:lnTo>
                    <a:pt x="28660" y="216"/>
                  </a:lnTo>
                  <a:lnTo>
                    <a:pt x="32379" y="1351"/>
                  </a:lnTo>
                  <a:lnTo>
                    <a:pt x="34696" y="2972"/>
                  </a:lnTo>
                  <a:lnTo>
                    <a:pt x="36582" y="5026"/>
                  </a:lnTo>
                  <a:lnTo>
                    <a:pt x="40354" y="5188"/>
                  </a:lnTo>
                  <a:lnTo>
                    <a:pt x="41808" y="5674"/>
                  </a:lnTo>
                  <a:lnTo>
                    <a:pt x="43371" y="7350"/>
                  </a:lnTo>
                  <a:lnTo>
                    <a:pt x="43695" y="9081"/>
                  </a:lnTo>
                  <a:lnTo>
                    <a:pt x="44234" y="10054"/>
                  </a:lnTo>
                  <a:lnTo>
                    <a:pt x="46444" y="11567"/>
                  </a:lnTo>
                  <a:lnTo>
                    <a:pt x="47144" y="117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9"/>
            <p:cNvSpPr/>
            <p:nvPr/>
          </p:nvSpPr>
          <p:spPr>
            <a:xfrm>
              <a:off x="5607194" y="4469889"/>
              <a:ext cx="4098" cy="1122"/>
            </a:xfrm>
            <a:custGeom>
              <a:avLst/>
              <a:gdLst/>
              <a:ahLst/>
              <a:cxnLst/>
              <a:rect l="0" t="0" r="0" b="0"/>
              <a:pathLst>
                <a:path w="4098" h="1122">
                  <a:moveTo>
                    <a:pt x="0" y="1122"/>
                  </a:moveTo>
                  <a:lnTo>
                    <a:pt x="1678" y="0"/>
                  </a:lnTo>
                  <a:lnTo>
                    <a:pt x="4098" y="1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20"/>
            <p:cNvSpPr/>
            <p:nvPr/>
          </p:nvSpPr>
          <p:spPr>
            <a:xfrm>
              <a:off x="5405040" y="5436577"/>
              <a:ext cx="43412" cy="50428"/>
            </a:xfrm>
            <a:custGeom>
              <a:avLst/>
              <a:gdLst/>
              <a:ahLst/>
              <a:cxnLst/>
              <a:rect l="0" t="0" r="0" b="0"/>
              <a:pathLst>
                <a:path w="43412" h="50428">
                  <a:moveTo>
                    <a:pt x="5774" y="47597"/>
                  </a:moveTo>
                  <a:lnTo>
                    <a:pt x="7484" y="43381"/>
                  </a:lnTo>
                  <a:lnTo>
                    <a:pt x="7323" y="33882"/>
                  </a:lnTo>
                  <a:lnTo>
                    <a:pt x="3929" y="27123"/>
                  </a:lnTo>
                  <a:lnTo>
                    <a:pt x="276" y="18616"/>
                  </a:lnTo>
                  <a:lnTo>
                    <a:pt x="0" y="7848"/>
                  </a:lnTo>
                  <a:lnTo>
                    <a:pt x="3961" y="2125"/>
                  </a:lnTo>
                  <a:lnTo>
                    <a:pt x="11419" y="0"/>
                  </a:lnTo>
                  <a:lnTo>
                    <a:pt x="19262" y="576"/>
                  </a:lnTo>
                  <a:lnTo>
                    <a:pt x="28975" y="6436"/>
                  </a:lnTo>
                  <a:lnTo>
                    <a:pt x="36104" y="14426"/>
                  </a:lnTo>
                  <a:lnTo>
                    <a:pt x="40581" y="21696"/>
                  </a:lnTo>
                  <a:lnTo>
                    <a:pt x="42311" y="26498"/>
                  </a:lnTo>
                  <a:lnTo>
                    <a:pt x="42597" y="36952"/>
                  </a:lnTo>
                  <a:lnTo>
                    <a:pt x="43412" y="504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1"/>
            <p:cNvSpPr/>
            <p:nvPr/>
          </p:nvSpPr>
          <p:spPr>
            <a:xfrm>
              <a:off x="4933955" y="5777875"/>
              <a:ext cx="10888" cy="33079"/>
            </a:xfrm>
            <a:custGeom>
              <a:avLst/>
              <a:gdLst/>
              <a:ahLst/>
              <a:cxnLst/>
              <a:rect l="0" t="0" r="0" b="0"/>
              <a:pathLst>
                <a:path w="10888" h="33079">
                  <a:moveTo>
                    <a:pt x="0" y="33079"/>
                  </a:moveTo>
                  <a:lnTo>
                    <a:pt x="2898" y="26986"/>
                  </a:lnTo>
                  <a:lnTo>
                    <a:pt x="3431" y="17969"/>
                  </a:lnTo>
                  <a:lnTo>
                    <a:pt x="4792" y="9970"/>
                  </a:lnTo>
                  <a:lnTo>
                    <a:pt x="7072" y="3980"/>
                  </a:lnTo>
                  <a:lnTo>
                    <a:pt x="1088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2"/>
            <p:cNvSpPr/>
            <p:nvPr/>
          </p:nvSpPr>
          <p:spPr>
            <a:xfrm>
              <a:off x="5786386" y="5033007"/>
              <a:ext cx="2855" cy="20107"/>
            </a:xfrm>
            <a:custGeom>
              <a:avLst/>
              <a:gdLst/>
              <a:ahLst/>
              <a:cxnLst/>
              <a:rect l="0" t="0" r="0" b="0"/>
              <a:pathLst>
                <a:path w="2855" h="20107">
                  <a:moveTo>
                    <a:pt x="2793" y="20107"/>
                  </a:moveTo>
                  <a:lnTo>
                    <a:pt x="2855" y="19120"/>
                  </a:lnTo>
                  <a:lnTo>
                    <a:pt x="2813" y="15944"/>
                  </a:lnTo>
                  <a:lnTo>
                    <a:pt x="2758" y="15242"/>
                  </a:lnTo>
                  <a:lnTo>
                    <a:pt x="2332" y="11737"/>
                  </a:lnTo>
                  <a:lnTo>
                    <a:pt x="1385" y="7607"/>
                  </a:lnTo>
                  <a:lnTo>
                    <a:pt x="384" y="3856"/>
                  </a:lnTo>
                  <a:lnTo>
                    <a:pt x="266" y="3160"/>
                  </a:lnTo>
                  <a:lnTo>
                    <a:pt x="41" y="1410"/>
                  </a:lnTo>
                  <a:lnTo>
                    <a:pt x="0" y="705"/>
                  </a:lnTo>
                  <a:lnTo>
                    <a:pt x="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3"/>
            <p:cNvSpPr/>
            <p:nvPr/>
          </p:nvSpPr>
          <p:spPr>
            <a:xfrm>
              <a:off x="5390065" y="3912610"/>
              <a:ext cx="81287" cy="20999"/>
            </a:xfrm>
            <a:custGeom>
              <a:avLst/>
              <a:gdLst/>
              <a:ahLst/>
              <a:cxnLst/>
              <a:rect l="0" t="0" r="0" b="0"/>
              <a:pathLst>
                <a:path w="81287" h="20999">
                  <a:moveTo>
                    <a:pt x="0" y="0"/>
                  </a:moveTo>
                  <a:lnTo>
                    <a:pt x="2048" y="2000"/>
                  </a:lnTo>
                  <a:lnTo>
                    <a:pt x="5065" y="2755"/>
                  </a:lnTo>
                  <a:lnTo>
                    <a:pt x="7004" y="2808"/>
                  </a:lnTo>
                  <a:lnTo>
                    <a:pt x="9643" y="1184"/>
                  </a:lnTo>
                  <a:lnTo>
                    <a:pt x="11151" y="1020"/>
                  </a:lnTo>
                  <a:lnTo>
                    <a:pt x="17725" y="4044"/>
                  </a:lnTo>
                  <a:lnTo>
                    <a:pt x="22250" y="4204"/>
                  </a:lnTo>
                  <a:lnTo>
                    <a:pt x="23758" y="5122"/>
                  </a:lnTo>
                  <a:lnTo>
                    <a:pt x="28661" y="6146"/>
                  </a:lnTo>
                  <a:lnTo>
                    <a:pt x="32918" y="8415"/>
                  </a:lnTo>
                  <a:lnTo>
                    <a:pt x="36796" y="8358"/>
                  </a:lnTo>
                  <a:lnTo>
                    <a:pt x="40138" y="11708"/>
                  </a:lnTo>
                  <a:lnTo>
                    <a:pt x="48488" y="13921"/>
                  </a:lnTo>
                  <a:lnTo>
                    <a:pt x="52098" y="15596"/>
                  </a:lnTo>
                  <a:lnTo>
                    <a:pt x="53769" y="16946"/>
                  </a:lnTo>
                  <a:lnTo>
                    <a:pt x="53932" y="19109"/>
                  </a:lnTo>
                  <a:lnTo>
                    <a:pt x="54955" y="20190"/>
                  </a:lnTo>
                  <a:lnTo>
                    <a:pt x="59265" y="20999"/>
                  </a:lnTo>
                  <a:lnTo>
                    <a:pt x="63843" y="18563"/>
                  </a:lnTo>
                  <a:lnTo>
                    <a:pt x="69872" y="12288"/>
                  </a:lnTo>
                  <a:lnTo>
                    <a:pt x="72511" y="10394"/>
                  </a:lnTo>
                  <a:lnTo>
                    <a:pt x="73857" y="10068"/>
                  </a:lnTo>
                  <a:lnTo>
                    <a:pt x="81287" y="79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4"/>
            <p:cNvSpPr/>
            <p:nvPr/>
          </p:nvSpPr>
          <p:spPr>
            <a:xfrm>
              <a:off x="5489453" y="4644961"/>
              <a:ext cx="5718" cy="2358"/>
            </a:xfrm>
            <a:custGeom>
              <a:avLst/>
              <a:gdLst/>
              <a:ahLst/>
              <a:cxnLst/>
              <a:rect l="0" t="0" r="0" b="0"/>
              <a:pathLst>
                <a:path w="5718" h="2358">
                  <a:moveTo>
                    <a:pt x="0" y="2329"/>
                  </a:moveTo>
                  <a:lnTo>
                    <a:pt x="2366" y="2358"/>
                  </a:lnTo>
                  <a:lnTo>
                    <a:pt x="5542" y="492"/>
                  </a:lnTo>
                  <a:lnTo>
                    <a:pt x="57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5"/>
            <p:cNvSpPr/>
            <p:nvPr/>
          </p:nvSpPr>
          <p:spPr>
            <a:xfrm>
              <a:off x="5754345" y="5197548"/>
              <a:ext cx="63" cy="5068"/>
            </a:xfrm>
            <a:custGeom>
              <a:avLst/>
              <a:gdLst/>
              <a:ahLst/>
              <a:cxnLst/>
              <a:rect l="0" t="0" r="0" b="0"/>
              <a:pathLst>
                <a:path w="63" h="5068">
                  <a:moveTo>
                    <a:pt x="0" y="5068"/>
                  </a:moveTo>
                  <a:lnTo>
                    <a:pt x="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6"/>
            <p:cNvSpPr/>
            <p:nvPr/>
          </p:nvSpPr>
          <p:spPr>
            <a:xfrm>
              <a:off x="5426697" y="4702672"/>
              <a:ext cx="859" cy="1036"/>
            </a:xfrm>
            <a:custGeom>
              <a:avLst/>
              <a:gdLst/>
              <a:ahLst/>
              <a:cxnLst/>
              <a:rect l="0" t="0" r="0" b="0"/>
              <a:pathLst>
                <a:path w="859" h="1036">
                  <a:moveTo>
                    <a:pt x="0" y="1036"/>
                  </a:moveTo>
                  <a:lnTo>
                    <a:pt x="8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7"/>
            <p:cNvSpPr/>
            <p:nvPr/>
          </p:nvSpPr>
          <p:spPr>
            <a:xfrm>
              <a:off x="5727584" y="5320714"/>
              <a:ext cx="3891" cy="7622"/>
            </a:xfrm>
            <a:custGeom>
              <a:avLst/>
              <a:gdLst/>
              <a:ahLst/>
              <a:cxnLst/>
              <a:rect l="0" t="0" r="0" b="0"/>
              <a:pathLst>
                <a:path w="3891" h="7622">
                  <a:moveTo>
                    <a:pt x="0" y="7622"/>
                  </a:moveTo>
                  <a:lnTo>
                    <a:pt x="38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8"/>
            <p:cNvSpPr/>
            <p:nvPr/>
          </p:nvSpPr>
          <p:spPr>
            <a:xfrm>
              <a:off x="5751143" y="5382067"/>
              <a:ext cx="9990" cy="22056"/>
            </a:xfrm>
            <a:custGeom>
              <a:avLst/>
              <a:gdLst/>
              <a:ahLst/>
              <a:cxnLst/>
              <a:rect l="0" t="0" r="0" b="0"/>
              <a:pathLst>
                <a:path w="9990" h="22056">
                  <a:moveTo>
                    <a:pt x="0" y="22056"/>
                  </a:moveTo>
                  <a:lnTo>
                    <a:pt x="1248" y="14171"/>
                  </a:lnTo>
                  <a:lnTo>
                    <a:pt x="5248" y="6380"/>
                  </a:lnTo>
                  <a:lnTo>
                    <a:pt x="999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9"/>
            <p:cNvSpPr/>
            <p:nvPr/>
          </p:nvSpPr>
          <p:spPr>
            <a:xfrm>
              <a:off x="3616723" y="3745526"/>
              <a:ext cx="45282" cy="29823"/>
            </a:xfrm>
            <a:custGeom>
              <a:avLst/>
              <a:gdLst/>
              <a:ahLst/>
              <a:cxnLst/>
              <a:rect l="0" t="0" r="0" b="0"/>
              <a:pathLst>
                <a:path w="45282" h="29823">
                  <a:moveTo>
                    <a:pt x="0" y="0"/>
                  </a:moveTo>
                  <a:lnTo>
                    <a:pt x="1131" y="1134"/>
                  </a:lnTo>
                  <a:lnTo>
                    <a:pt x="6036" y="1834"/>
                  </a:lnTo>
                  <a:lnTo>
                    <a:pt x="10617" y="3833"/>
                  </a:lnTo>
                  <a:lnTo>
                    <a:pt x="12772" y="3506"/>
                  </a:lnTo>
                  <a:lnTo>
                    <a:pt x="15789" y="2261"/>
                  </a:lnTo>
                  <a:lnTo>
                    <a:pt x="17999" y="1990"/>
                  </a:lnTo>
                  <a:lnTo>
                    <a:pt x="21933" y="2365"/>
                  </a:lnTo>
                  <a:lnTo>
                    <a:pt x="23658" y="3122"/>
                  </a:lnTo>
                  <a:lnTo>
                    <a:pt x="25545" y="5014"/>
                  </a:lnTo>
                  <a:lnTo>
                    <a:pt x="26625" y="7446"/>
                  </a:lnTo>
                  <a:lnTo>
                    <a:pt x="26948" y="8906"/>
                  </a:lnTo>
                  <a:lnTo>
                    <a:pt x="26898" y="14044"/>
                  </a:lnTo>
                  <a:lnTo>
                    <a:pt x="27437" y="15665"/>
                  </a:lnTo>
                  <a:lnTo>
                    <a:pt x="28462" y="16801"/>
                  </a:lnTo>
                  <a:lnTo>
                    <a:pt x="30133" y="17989"/>
                  </a:lnTo>
                  <a:lnTo>
                    <a:pt x="36116" y="20203"/>
                  </a:lnTo>
                  <a:lnTo>
                    <a:pt x="36817" y="20635"/>
                  </a:lnTo>
                  <a:lnTo>
                    <a:pt x="38110" y="21878"/>
                  </a:lnTo>
                  <a:lnTo>
                    <a:pt x="38811" y="23608"/>
                  </a:lnTo>
                  <a:lnTo>
                    <a:pt x="40430" y="25879"/>
                  </a:lnTo>
                  <a:lnTo>
                    <a:pt x="43772" y="28149"/>
                  </a:lnTo>
                  <a:lnTo>
                    <a:pt x="45282" y="29499"/>
                  </a:lnTo>
                  <a:lnTo>
                    <a:pt x="45282" y="298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30"/>
            <p:cNvSpPr/>
            <p:nvPr/>
          </p:nvSpPr>
          <p:spPr>
            <a:xfrm>
              <a:off x="5902992" y="2356305"/>
              <a:ext cx="18974" cy="25364"/>
            </a:xfrm>
            <a:custGeom>
              <a:avLst/>
              <a:gdLst/>
              <a:ahLst/>
              <a:cxnLst/>
              <a:rect l="0" t="0" r="0" b="0"/>
              <a:pathLst>
                <a:path w="18974" h="25364">
                  <a:moveTo>
                    <a:pt x="0" y="25364"/>
                  </a:moveTo>
                  <a:lnTo>
                    <a:pt x="388" y="24751"/>
                  </a:lnTo>
                  <a:lnTo>
                    <a:pt x="1208" y="23599"/>
                  </a:lnTo>
                  <a:lnTo>
                    <a:pt x="1730" y="22675"/>
                  </a:lnTo>
                  <a:lnTo>
                    <a:pt x="2338" y="21807"/>
                  </a:lnTo>
                  <a:lnTo>
                    <a:pt x="3611" y="20113"/>
                  </a:lnTo>
                  <a:lnTo>
                    <a:pt x="4941" y="18462"/>
                  </a:lnTo>
                  <a:lnTo>
                    <a:pt x="6166" y="17183"/>
                  </a:lnTo>
                  <a:lnTo>
                    <a:pt x="6448" y="16968"/>
                  </a:lnTo>
                  <a:lnTo>
                    <a:pt x="6966" y="16487"/>
                  </a:lnTo>
                  <a:lnTo>
                    <a:pt x="9485" y="14529"/>
                  </a:lnTo>
                  <a:lnTo>
                    <a:pt x="9782" y="14334"/>
                  </a:lnTo>
                  <a:lnTo>
                    <a:pt x="11374" y="13555"/>
                  </a:lnTo>
                  <a:lnTo>
                    <a:pt x="11919" y="13105"/>
                  </a:lnTo>
                  <a:lnTo>
                    <a:pt x="13155" y="11837"/>
                  </a:lnTo>
                  <a:lnTo>
                    <a:pt x="15133" y="9365"/>
                  </a:lnTo>
                  <a:lnTo>
                    <a:pt x="15301" y="9058"/>
                  </a:lnTo>
                  <a:lnTo>
                    <a:pt x="16038" y="7462"/>
                  </a:lnTo>
                  <a:lnTo>
                    <a:pt x="16353" y="6836"/>
                  </a:lnTo>
                  <a:lnTo>
                    <a:pt x="17614" y="4720"/>
                  </a:lnTo>
                  <a:lnTo>
                    <a:pt x="18012" y="3378"/>
                  </a:lnTo>
                  <a:lnTo>
                    <a:pt x="18584" y="1718"/>
                  </a:lnTo>
                  <a:lnTo>
                    <a:pt x="18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1"/>
            <p:cNvSpPr/>
            <p:nvPr/>
          </p:nvSpPr>
          <p:spPr>
            <a:xfrm>
              <a:off x="3606319" y="3739746"/>
              <a:ext cx="10404" cy="5779"/>
            </a:xfrm>
            <a:custGeom>
              <a:avLst/>
              <a:gdLst/>
              <a:ahLst/>
              <a:cxnLst/>
              <a:rect l="0" t="0" r="0" b="0"/>
              <a:pathLst>
                <a:path w="10404" h="5779">
                  <a:moveTo>
                    <a:pt x="0" y="0"/>
                  </a:moveTo>
                  <a:lnTo>
                    <a:pt x="3611" y="268"/>
                  </a:lnTo>
                  <a:lnTo>
                    <a:pt x="5012" y="699"/>
                  </a:lnTo>
                  <a:lnTo>
                    <a:pt x="6413" y="1888"/>
                  </a:lnTo>
                  <a:lnTo>
                    <a:pt x="9649" y="5347"/>
                  </a:lnTo>
                  <a:lnTo>
                    <a:pt x="10404" y="57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2"/>
            <p:cNvSpPr/>
            <p:nvPr/>
          </p:nvSpPr>
          <p:spPr>
            <a:xfrm>
              <a:off x="5722531" y="5328337"/>
              <a:ext cx="5052" cy="15737"/>
            </a:xfrm>
            <a:custGeom>
              <a:avLst/>
              <a:gdLst/>
              <a:ahLst/>
              <a:cxnLst/>
              <a:rect l="0" t="0" r="0" b="0"/>
              <a:pathLst>
                <a:path w="5052" h="15737">
                  <a:moveTo>
                    <a:pt x="836" y="15737"/>
                  </a:moveTo>
                  <a:lnTo>
                    <a:pt x="0" y="11421"/>
                  </a:lnTo>
                  <a:lnTo>
                    <a:pt x="1706" y="6590"/>
                  </a:lnTo>
                  <a:lnTo>
                    <a:pt x="3686" y="2626"/>
                  </a:lnTo>
                  <a:lnTo>
                    <a:pt x="505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3"/>
            <p:cNvSpPr/>
            <p:nvPr/>
          </p:nvSpPr>
          <p:spPr>
            <a:xfrm>
              <a:off x="5581226" y="4531930"/>
              <a:ext cx="1010" cy="3390"/>
            </a:xfrm>
            <a:custGeom>
              <a:avLst/>
              <a:gdLst/>
              <a:ahLst/>
              <a:cxnLst/>
              <a:rect l="0" t="0" r="0" b="0"/>
              <a:pathLst>
                <a:path w="1010" h="3390">
                  <a:moveTo>
                    <a:pt x="0" y="3390"/>
                  </a:moveTo>
                  <a:lnTo>
                    <a:pt x="10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4"/>
            <p:cNvSpPr/>
            <p:nvPr/>
          </p:nvSpPr>
          <p:spPr>
            <a:xfrm>
              <a:off x="3828911" y="3860672"/>
              <a:ext cx="57383" cy="33462"/>
            </a:xfrm>
            <a:custGeom>
              <a:avLst/>
              <a:gdLst/>
              <a:ahLst/>
              <a:cxnLst/>
              <a:rect l="0" t="0" r="0" b="0"/>
              <a:pathLst>
                <a:path w="57383" h="33462">
                  <a:moveTo>
                    <a:pt x="0" y="0"/>
                  </a:moveTo>
                  <a:lnTo>
                    <a:pt x="1132" y="5515"/>
                  </a:lnTo>
                  <a:lnTo>
                    <a:pt x="2857" y="7624"/>
                  </a:lnTo>
                  <a:lnTo>
                    <a:pt x="4258" y="8813"/>
                  </a:lnTo>
                  <a:lnTo>
                    <a:pt x="12448" y="13623"/>
                  </a:lnTo>
                  <a:lnTo>
                    <a:pt x="18591" y="16759"/>
                  </a:lnTo>
                  <a:lnTo>
                    <a:pt x="21555" y="17948"/>
                  </a:lnTo>
                  <a:lnTo>
                    <a:pt x="26457" y="19353"/>
                  </a:lnTo>
                  <a:lnTo>
                    <a:pt x="30768" y="19785"/>
                  </a:lnTo>
                  <a:lnTo>
                    <a:pt x="33030" y="19513"/>
                  </a:lnTo>
                  <a:lnTo>
                    <a:pt x="34647" y="18540"/>
                  </a:lnTo>
                  <a:lnTo>
                    <a:pt x="38201" y="15241"/>
                  </a:lnTo>
                  <a:lnTo>
                    <a:pt x="40033" y="13942"/>
                  </a:lnTo>
                  <a:lnTo>
                    <a:pt x="41164" y="13509"/>
                  </a:lnTo>
                  <a:lnTo>
                    <a:pt x="42457" y="13347"/>
                  </a:lnTo>
                  <a:lnTo>
                    <a:pt x="44774" y="14212"/>
                  </a:lnTo>
                  <a:lnTo>
                    <a:pt x="47791" y="14372"/>
                  </a:lnTo>
                  <a:lnTo>
                    <a:pt x="48868" y="13724"/>
                  </a:lnTo>
                  <a:lnTo>
                    <a:pt x="49300" y="13291"/>
                  </a:lnTo>
                  <a:lnTo>
                    <a:pt x="49568" y="10425"/>
                  </a:lnTo>
                  <a:lnTo>
                    <a:pt x="50215" y="9722"/>
                  </a:lnTo>
                  <a:lnTo>
                    <a:pt x="51400" y="9560"/>
                  </a:lnTo>
                  <a:lnTo>
                    <a:pt x="53447" y="10208"/>
                  </a:lnTo>
                  <a:lnTo>
                    <a:pt x="54256" y="10965"/>
                  </a:lnTo>
                  <a:lnTo>
                    <a:pt x="55549" y="13075"/>
                  </a:lnTo>
                  <a:lnTo>
                    <a:pt x="56089" y="15129"/>
                  </a:lnTo>
                  <a:lnTo>
                    <a:pt x="57166" y="17453"/>
                  </a:lnTo>
                  <a:lnTo>
                    <a:pt x="57383" y="19346"/>
                  </a:lnTo>
                  <a:lnTo>
                    <a:pt x="57166" y="20213"/>
                  </a:lnTo>
                  <a:lnTo>
                    <a:pt x="56413" y="21293"/>
                  </a:lnTo>
                  <a:lnTo>
                    <a:pt x="51996" y="25080"/>
                  </a:lnTo>
                  <a:lnTo>
                    <a:pt x="50433" y="26864"/>
                  </a:lnTo>
                  <a:lnTo>
                    <a:pt x="50002" y="28270"/>
                  </a:lnTo>
                  <a:lnTo>
                    <a:pt x="50003" y="29784"/>
                  </a:lnTo>
                  <a:lnTo>
                    <a:pt x="50111" y="30921"/>
                  </a:lnTo>
                  <a:lnTo>
                    <a:pt x="50974" y="334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5"/>
            <p:cNvSpPr/>
            <p:nvPr/>
          </p:nvSpPr>
          <p:spPr>
            <a:xfrm>
              <a:off x="5744457" y="5121054"/>
              <a:ext cx="12065" cy="76493"/>
            </a:xfrm>
            <a:custGeom>
              <a:avLst/>
              <a:gdLst/>
              <a:ahLst/>
              <a:cxnLst/>
              <a:rect l="0" t="0" r="0" b="0"/>
              <a:pathLst>
                <a:path w="12065" h="76493">
                  <a:moveTo>
                    <a:pt x="9951" y="76493"/>
                  </a:moveTo>
                  <a:lnTo>
                    <a:pt x="9958" y="74789"/>
                  </a:lnTo>
                  <a:lnTo>
                    <a:pt x="9336" y="74270"/>
                  </a:lnTo>
                  <a:lnTo>
                    <a:pt x="9358" y="67551"/>
                  </a:lnTo>
                  <a:lnTo>
                    <a:pt x="12065" y="50351"/>
                  </a:lnTo>
                  <a:lnTo>
                    <a:pt x="11299" y="42792"/>
                  </a:lnTo>
                  <a:lnTo>
                    <a:pt x="9510" y="32279"/>
                  </a:lnTo>
                  <a:lnTo>
                    <a:pt x="7167" y="24921"/>
                  </a:lnTo>
                  <a:lnTo>
                    <a:pt x="3609" y="19741"/>
                  </a:lnTo>
                  <a:lnTo>
                    <a:pt x="1864" y="16988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6"/>
            <p:cNvSpPr/>
            <p:nvPr/>
          </p:nvSpPr>
          <p:spPr>
            <a:xfrm>
              <a:off x="5894891" y="2383861"/>
              <a:ext cx="7385" cy="10957"/>
            </a:xfrm>
            <a:custGeom>
              <a:avLst/>
              <a:gdLst/>
              <a:ahLst/>
              <a:cxnLst/>
              <a:rect l="0" t="0" r="0" b="0"/>
              <a:pathLst>
                <a:path w="7385" h="10957">
                  <a:moveTo>
                    <a:pt x="0" y="10957"/>
                  </a:moveTo>
                  <a:lnTo>
                    <a:pt x="384" y="10809"/>
                  </a:lnTo>
                  <a:lnTo>
                    <a:pt x="1586" y="10056"/>
                  </a:lnTo>
                  <a:lnTo>
                    <a:pt x="1829" y="9801"/>
                  </a:lnTo>
                  <a:lnTo>
                    <a:pt x="2963" y="8443"/>
                  </a:lnTo>
                  <a:lnTo>
                    <a:pt x="3163" y="8151"/>
                  </a:lnTo>
                  <a:lnTo>
                    <a:pt x="3715" y="7245"/>
                  </a:lnTo>
                  <a:lnTo>
                    <a:pt x="5123" y="4396"/>
                  </a:lnTo>
                  <a:lnTo>
                    <a:pt x="6917" y="951"/>
                  </a:lnTo>
                  <a:lnTo>
                    <a:pt x="73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5892410" y="4509822"/>
              <a:ext cx="2743" cy="5947"/>
            </a:xfrm>
            <a:custGeom>
              <a:avLst/>
              <a:gdLst/>
              <a:ahLst/>
              <a:cxnLst/>
              <a:rect l="0" t="0" r="0" b="0"/>
              <a:pathLst>
                <a:path w="2743" h="5947">
                  <a:moveTo>
                    <a:pt x="698" y="5947"/>
                  </a:moveTo>
                  <a:lnTo>
                    <a:pt x="268" y="5406"/>
                  </a:lnTo>
                  <a:lnTo>
                    <a:pt x="0" y="431"/>
                  </a:lnTo>
                  <a:lnTo>
                    <a:pt x="269" y="161"/>
                  </a:lnTo>
                  <a:lnTo>
                    <a:pt x="2044" y="0"/>
                  </a:lnTo>
                  <a:lnTo>
                    <a:pt x="2475" y="703"/>
                  </a:lnTo>
                  <a:lnTo>
                    <a:pt x="2743" y="5407"/>
                  </a:lnTo>
                  <a:lnTo>
                    <a:pt x="2313" y="5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5939446" y="3716186"/>
              <a:ext cx="28173" cy="37792"/>
            </a:xfrm>
            <a:custGeom>
              <a:avLst/>
              <a:gdLst/>
              <a:ahLst/>
              <a:cxnLst/>
              <a:rect l="0" t="0" r="0" b="0"/>
              <a:pathLst>
                <a:path w="28173" h="37792">
                  <a:moveTo>
                    <a:pt x="19551" y="37792"/>
                  </a:moveTo>
                  <a:lnTo>
                    <a:pt x="18257" y="37466"/>
                  </a:lnTo>
                  <a:lnTo>
                    <a:pt x="17342" y="36114"/>
                  </a:lnTo>
                  <a:lnTo>
                    <a:pt x="17019" y="33520"/>
                  </a:lnTo>
                  <a:lnTo>
                    <a:pt x="16374" y="31086"/>
                  </a:lnTo>
                  <a:lnTo>
                    <a:pt x="16213" y="28382"/>
                  </a:lnTo>
                  <a:lnTo>
                    <a:pt x="15837" y="27031"/>
                  </a:lnTo>
                  <a:lnTo>
                    <a:pt x="15082" y="26003"/>
                  </a:lnTo>
                  <a:lnTo>
                    <a:pt x="13197" y="24056"/>
                  </a:lnTo>
                  <a:lnTo>
                    <a:pt x="9856" y="22001"/>
                  </a:lnTo>
                  <a:lnTo>
                    <a:pt x="7379" y="18702"/>
                  </a:lnTo>
                  <a:lnTo>
                    <a:pt x="3178" y="14915"/>
                  </a:lnTo>
                  <a:lnTo>
                    <a:pt x="592" y="13237"/>
                  </a:lnTo>
                  <a:lnTo>
                    <a:pt x="107" y="12697"/>
                  </a:lnTo>
                  <a:lnTo>
                    <a:pt x="0" y="12103"/>
                  </a:lnTo>
                  <a:lnTo>
                    <a:pt x="107" y="11778"/>
                  </a:lnTo>
                  <a:lnTo>
                    <a:pt x="916" y="11292"/>
                  </a:lnTo>
                  <a:lnTo>
                    <a:pt x="6950" y="10158"/>
                  </a:lnTo>
                  <a:lnTo>
                    <a:pt x="9752" y="9294"/>
                  </a:lnTo>
                  <a:lnTo>
                    <a:pt x="14765" y="7240"/>
                  </a:lnTo>
                  <a:lnTo>
                    <a:pt x="19129" y="4809"/>
                  </a:lnTo>
                  <a:lnTo>
                    <a:pt x="26028" y="0"/>
                  </a:lnTo>
                  <a:lnTo>
                    <a:pt x="26243" y="432"/>
                  </a:lnTo>
                  <a:lnTo>
                    <a:pt x="27100" y="19031"/>
                  </a:lnTo>
                  <a:lnTo>
                    <a:pt x="28173" y="31360"/>
                  </a:lnTo>
                  <a:lnTo>
                    <a:pt x="27957" y="31630"/>
                  </a:lnTo>
                  <a:lnTo>
                    <a:pt x="26987" y="31360"/>
                  </a:lnTo>
                  <a:lnTo>
                    <a:pt x="26126" y="31521"/>
                  </a:lnTo>
                  <a:lnTo>
                    <a:pt x="25640" y="32224"/>
                  </a:lnTo>
                  <a:lnTo>
                    <a:pt x="25155" y="35361"/>
                  </a:lnTo>
                  <a:lnTo>
                    <a:pt x="24886" y="36063"/>
                  </a:lnTo>
                  <a:lnTo>
                    <a:pt x="24400" y="36549"/>
                  </a:lnTo>
                  <a:lnTo>
                    <a:pt x="23268" y="37198"/>
                  </a:lnTo>
                  <a:lnTo>
                    <a:pt x="21975" y="376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g239"/>
            <p:cNvSpPr/>
            <p:nvPr/>
          </p:nvSpPr>
          <p:spPr>
            <a:xfrm>
              <a:off x="5273280" y="2621346"/>
              <a:ext cx="893976" cy="2445426"/>
            </a:xfrm>
            <a:custGeom>
              <a:avLst/>
              <a:gdLst/>
              <a:ahLst/>
              <a:cxnLst/>
              <a:rect l="0" t="0" r="0" b="0"/>
              <a:pathLst>
                <a:path w="893976" h="2445426">
                  <a:moveTo>
                    <a:pt x="587613" y="10762"/>
                  </a:moveTo>
                  <a:lnTo>
                    <a:pt x="593875" y="10980"/>
                  </a:lnTo>
                  <a:lnTo>
                    <a:pt x="595109" y="10595"/>
                  </a:lnTo>
                  <a:lnTo>
                    <a:pt x="596304" y="10223"/>
                  </a:lnTo>
                  <a:lnTo>
                    <a:pt x="598625" y="10710"/>
                  </a:lnTo>
                  <a:lnTo>
                    <a:pt x="600892" y="14873"/>
                  </a:lnTo>
                  <a:lnTo>
                    <a:pt x="606505" y="20930"/>
                  </a:lnTo>
                  <a:lnTo>
                    <a:pt x="609257" y="22552"/>
                  </a:lnTo>
                  <a:lnTo>
                    <a:pt x="613035" y="26121"/>
                  </a:lnTo>
                  <a:lnTo>
                    <a:pt x="615409" y="26176"/>
                  </a:lnTo>
                  <a:lnTo>
                    <a:pt x="617407" y="24122"/>
                  </a:lnTo>
                  <a:lnTo>
                    <a:pt x="620538" y="27476"/>
                  </a:lnTo>
                  <a:lnTo>
                    <a:pt x="622049" y="33800"/>
                  </a:lnTo>
                  <a:lnTo>
                    <a:pt x="621562" y="35261"/>
                  </a:lnTo>
                  <a:lnTo>
                    <a:pt x="619026" y="33693"/>
                  </a:lnTo>
                  <a:lnTo>
                    <a:pt x="616273" y="33151"/>
                  </a:lnTo>
                  <a:lnTo>
                    <a:pt x="615354" y="33799"/>
                  </a:lnTo>
                  <a:lnTo>
                    <a:pt x="616001" y="39855"/>
                  </a:lnTo>
                  <a:lnTo>
                    <a:pt x="615028" y="49966"/>
                  </a:lnTo>
                  <a:lnTo>
                    <a:pt x="618049" y="55914"/>
                  </a:lnTo>
                  <a:lnTo>
                    <a:pt x="616268" y="58023"/>
                  </a:lnTo>
                  <a:lnTo>
                    <a:pt x="613621" y="66620"/>
                  </a:lnTo>
                  <a:lnTo>
                    <a:pt x="612488" y="68079"/>
                  </a:lnTo>
                  <a:lnTo>
                    <a:pt x="612865" y="69593"/>
                  </a:lnTo>
                  <a:lnTo>
                    <a:pt x="614323" y="71162"/>
                  </a:lnTo>
                  <a:lnTo>
                    <a:pt x="614376" y="75270"/>
                  </a:lnTo>
                  <a:lnTo>
                    <a:pt x="612755" y="78893"/>
                  </a:lnTo>
                  <a:lnTo>
                    <a:pt x="612485" y="81489"/>
                  </a:lnTo>
                  <a:lnTo>
                    <a:pt x="609461" y="86354"/>
                  </a:lnTo>
                  <a:lnTo>
                    <a:pt x="606708" y="97762"/>
                  </a:lnTo>
                  <a:lnTo>
                    <a:pt x="608164" y="99330"/>
                  </a:lnTo>
                  <a:lnTo>
                    <a:pt x="613940" y="94735"/>
                  </a:lnTo>
                  <a:lnTo>
                    <a:pt x="618312" y="94466"/>
                  </a:lnTo>
                  <a:lnTo>
                    <a:pt x="618690" y="95332"/>
                  </a:lnTo>
                  <a:lnTo>
                    <a:pt x="615775" y="97818"/>
                  </a:lnTo>
                  <a:lnTo>
                    <a:pt x="614857" y="100629"/>
                  </a:lnTo>
                  <a:lnTo>
                    <a:pt x="616206" y="104577"/>
                  </a:lnTo>
                  <a:lnTo>
                    <a:pt x="615936" y="107172"/>
                  </a:lnTo>
                  <a:lnTo>
                    <a:pt x="621763" y="113391"/>
                  </a:lnTo>
                  <a:lnTo>
                    <a:pt x="625514" y="114302"/>
                  </a:lnTo>
                  <a:lnTo>
                    <a:pt x="626890" y="114635"/>
                  </a:lnTo>
                  <a:lnTo>
                    <a:pt x="626565" y="117880"/>
                  </a:lnTo>
                  <a:lnTo>
                    <a:pt x="627376" y="119447"/>
                  </a:lnTo>
                  <a:lnTo>
                    <a:pt x="626673" y="121773"/>
                  </a:lnTo>
                  <a:lnTo>
                    <a:pt x="625108" y="123232"/>
                  </a:lnTo>
                  <a:lnTo>
                    <a:pt x="617713" y="123880"/>
                  </a:lnTo>
                  <a:lnTo>
                    <a:pt x="608377" y="118795"/>
                  </a:lnTo>
                  <a:lnTo>
                    <a:pt x="606649" y="118741"/>
                  </a:lnTo>
                  <a:lnTo>
                    <a:pt x="607675" y="120742"/>
                  </a:lnTo>
                  <a:lnTo>
                    <a:pt x="607999" y="124635"/>
                  </a:lnTo>
                  <a:lnTo>
                    <a:pt x="610696" y="127987"/>
                  </a:lnTo>
                  <a:lnTo>
                    <a:pt x="613449" y="128907"/>
                  </a:lnTo>
                  <a:lnTo>
                    <a:pt x="615121" y="130692"/>
                  </a:lnTo>
                  <a:lnTo>
                    <a:pt x="612800" y="135178"/>
                  </a:lnTo>
                  <a:lnTo>
                    <a:pt x="615552" y="137883"/>
                  </a:lnTo>
                  <a:lnTo>
                    <a:pt x="614364" y="139775"/>
                  </a:lnTo>
                  <a:lnTo>
                    <a:pt x="614310" y="141506"/>
                  </a:lnTo>
                  <a:lnTo>
                    <a:pt x="615551" y="143939"/>
                  </a:lnTo>
                  <a:lnTo>
                    <a:pt x="610477" y="147453"/>
                  </a:lnTo>
                  <a:lnTo>
                    <a:pt x="610423" y="148750"/>
                  </a:lnTo>
                  <a:lnTo>
                    <a:pt x="612689" y="151616"/>
                  </a:lnTo>
                  <a:lnTo>
                    <a:pt x="614417" y="151670"/>
                  </a:lnTo>
                  <a:lnTo>
                    <a:pt x="622999" y="140264"/>
                  </a:lnTo>
                  <a:lnTo>
                    <a:pt x="626237" y="139940"/>
                  </a:lnTo>
                  <a:lnTo>
                    <a:pt x="632931" y="134967"/>
                  </a:lnTo>
                  <a:lnTo>
                    <a:pt x="636978" y="135995"/>
                  </a:lnTo>
                  <a:lnTo>
                    <a:pt x="637734" y="139239"/>
                  </a:lnTo>
                  <a:lnTo>
                    <a:pt x="640323" y="139348"/>
                  </a:lnTo>
                  <a:lnTo>
                    <a:pt x="640971" y="139998"/>
                  </a:lnTo>
                  <a:lnTo>
                    <a:pt x="641132" y="141510"/>
                  </a:lnTo>
                  <a:lnTo>
                    <a:pt x="639352" y="142539"/>
                  </a:lnTo>
                  <a:lnTo>
                    <a:pt x="641672" y="143944"/>
                  </a:lnTo>
                  <a:lnTo>
                    <a:pt x="632551" y="144915"/>
                  </a:lnTo>
                  <a:lnTo>
                    <a:pt x="630284" y="148754"/>
                  </a:lnTo>
                  <a:lnTo>
                    <a:pt x="627261" y="149077"/>
                  </a:lnTo>
                  <a:lnTo>
                    <a:pt x="626828" y="155566"/>
                  </a:lnTo>
                  <a:lnTo>
                    <a:pt x="622239" y="163405"/>
                  </a:lnTo>
                  <a:lnTo>
                    <a:pt x="622402" y="164703"/>
                  </a:lnTo>
                  <a:lnTo>
                    <a:pt x="623642" y="165838"/>
                  </a:lnTo>
                  <a:lnTo>
                    <a:pt x="626880" y="166380"/>
                  </a:lnTo>
                  <a:lnTo>
                    <a:pt x="628067" y="170327"/>
                  </a:lnTo>
                  <a:lnTo>
                    <a:pt x="634759" y="170328"/>
                  </a:lnTo>
                  <a:lnTo>
                    <a:pt x="635567" y="171193"/>
                  </a:lnTo>
                  <a:lnTo>
                    <a:pt x="634218" y="173518"/>
                  </a:lnTo>
                  <a:lnTo>
                    <a:pt x="634110" y="175897"/>
                  </a:lnTo>
                  <a:lnTo>
                    <a:pt x="636807" y="180116"/>
                  </a:lnTo>
                  <a:lnTo>
                    <a:pt x="639182" y="180169"/>
                  </a:lnTo>
                  <a:lnTo>
                    <a:pt x="641394" y="178765"/>
                  </a:lnTo>
                  <a:lnTo>
                    <a:pt x="647009" y="172223"/>
                  </a:lnTo>
                  <a:lnTo>
                    <a:pt x="655429" y="164710"/>
                  </a:lnTo>
                  <a:lnTo>
                    <a:pt x="657210" y="164548"/>
                  </a:lnTo>
                  <a:lnTo>
                    <a:pt x="659476" y="167685"/>
                  </a:lnTo>
                  <a:lnTo>
                    <a:pt x="663145" y="167361"/>
                  </a:lnTo>
                  <a:lnTo>
                    <a:pt x="664009" y="168064"/>
                  </a:lnTo>
                  <a:lnTo>
                    <a:pt x="664277" y="172390"/>
                  </a:lnTo>
                  <a:lnTo>
                    <a:pt x="659852" y="175038"/>
                  </a:lnTo>
                  <a:lnTo>
                    <a:pt x="654292" y="179849"/>
                  </a:lnTo>
                  <a:lnTo>
                    <a:pt x="654454" y="181147"/>
                  </a:lnTo>
                  <a:lnTo>
                    <a:pt x="651593" y="182984"/>
                  </a:lnTo>
                  <a:lnTo>
                    <a:pt x="651484" y="185580"/>
                  </a:lnTo>
                  <a:lnTo>
                    <a:pt x="654938" y="185905"/>
                  </a:lnTo>
                  <a:lnTo>
                    <a:pt x="656557" y="189204"/>
                  </a:lnTo>
                  <a:lnTo>
                    <a:pt x="660010" y="189312"/>
                  </a:lnTo>
                  <a:lnTo>
                    <a:pt x="660496" y="188502"/>
                  </a:lnTo>
                  <a:lnTo>
                    <a:pt x="659525" y="185636"/>
                  </a:lnTo>
                  <a:lnTo>
                    <a:pt x="660173" y="184987"/>
                  </a:lnTo>
                  <a:lnTo>
                    <a:pt x="661684" y="185042"/>
                  </a:lnTo>
                  <a:lnTo>
                    <a:pt x="668267" y="188504"/>
                  </a:lnTo>
                  <a:lnTo>
                    <a:pt x="668860" y="189207"/>
                  </a:lnTo>
                  <a:lnTo>
                    <a:pt x="668806" y="190937"/>
                  </a:lnTo>
                  <a:lnTo>
                    <a:pt x="669885" y="192018"/>
                  </a:lnTo>
                  <a:lnTo>
                    <a:pt x="673932" y="193263"/>
                  </a:lnTo>
                  <a:lnTo>
                    <a:pt x="675929" y="191804"/>
                  </a:lnTo>
                  <a:lnTo>
                    <a:pt x="676253" y="188993"/>
                  </a:lnTo>
                  <a:lnTo>
                    <a:pt x="675660" y="186397"/>
                  </a:lnTo>
                  <a:lnTo>
                    <a:pt x="680896" y="185695"/>
                  </a:lnTo>
                  <a:lnTo>
                    <a:pt x="681543" y="186182"/>
                  </a:lnTo>
                  <a:lnTo>
                    <a:pt x="681596" y="190075"/>
                  </a:lnTo>
                  <a:lnTo>
                    <a:pt x="682620" y="191374"/>
                  </a:lnTo>
                  <a:lnTo>
                    <a:pt x="682349" y="193103"/>
                  </a:lnTo>
                  <a:lnTo>
                    <a:pt x="684940" y="194078"/>
                  </a:lnTo>
                  <a:lnTo>
                    <a:pt x="684616" y="197538"/>
                  </a:lnTo>
                  <a:lnTo>
                    <a:pt x="683698" y="198132"/>
                  </a:lnTo>
                  <a:lnTo>
                    <a:pt x="677708" y="196401"/>
                  </a:lnTo>
                  <a:lnTo>
                    <a:pt x="676845" y="197266"/>
                  </a:lnTo>
                  <a:lnTo>
                    <a:pt x="677870" y="198563"/>
                  </a:lnTo>
                  <a:lnTo>
                    <a:pt x="679974" y="200185"/>
                  </a:lnTo>
                  <a:lnTo>
                    <a:pt x="679920" y="201051"/>
                  </a:lnTo>
                  <a:lnTo>
                    <a:pt x="677761" y="201375"/>
                  </a:lnTo>
                  <a:lnTo>
                    <a:pt x="676250" y="201969"/>
                  </a:lnTo>
                  <a:lnTo>
                    <a:pt x="676411" y="203753"/>
                  </a:lnTo>
                  <a:lnTo>
                    <a:pt x="678677" y="205754"/>
                  </a:lnTo>
                  <a:lnTo>
                    <a:pt x="679055" y="207485"/>
                  </a:lnTo>
                  <a:lnTo>
                    <a:pt x="675815" y="213864"/>
                  </a:lnTo>
                  <a:lnTo>
                    <a:pt x="674034" y="215540"/>
                  </a:lnTo>
                  <a:lnTo>
                    <a:pt x="674843" y="216892"/>
                  </a:lnTo>
                  <a:lnTo>
                    <a:pt x="674572" y="218622"/>
                  </a:lnTo>
                  <a:lnTo>
                    <a:pt x="675435" y="219055"/>
                  </a:lnTo>
                  <a:lnTo>
                    <a:pt x="677432" y="217812"/>
                  </a:lnTo>
                  <a:lnTo>
                    <a:pt x="682345" y="212568"/>
                  </a:lnTo>
                  <a:lnTo>
                    <a:pt x="682721" y="215002"/>
                  </a:lnTo>
                  <a:lnTo>
                    <a:pt x="683801" y="215219"/>
                  </a:lnTo>
                  <a:lnTo>
                    <a:pt x="687093" y="212516"/>
                  </a:lnTo>
                  <a:lnTo>
                    <a:pt x="689252" y="212408"/>
                  </a:lnTo>
                  <a:lnTo>
                    <a:pt x="689468" y="213057"/>
                  </a:lnTo>
                  <a:lnTo>
                    <a:pt x="684069" y="218679"/>
                  </a:lnTo>
                  <a:lnTo>
                    <a:pt x="692271" y="219384"/>
                  </a:lnTo>
                  <a:lnTo>
                    <a:pt x="689788" y="223006"/>
                  </a:lnTo>
                  <a:lnTo>
                    <a:pt x="688008" y="223601"/>
                  </a:lnTo>
                  <a:lnTo>
                    <a:pt x="689031" y="225601"/>
                  </a:lnTo>
                  <a:lnTo>
                    <a:pt x="684822" y="229114"/>
                  </a:lnTo>
                  <a:lnTo>
                    <a:pt x="684066" y="231709"/>
                  </a:lnTo>
                  <a:lnTo>
                    <a:pt x="682500" y="233385"/>
                  </a:lnTo>
                  <a:lnTo>
                    <a:pt x="679857" y="234790"/>
                  </a:lnTo>
                  <a:lnTo>
                    <a:pt x="681367" y="236142"/>
                  </a:lnTo>
                  <a:lnTo>
                    <a:pt x="682876" y="241388"/>
                  </a:lnTo>
                  <a:lnTo>
                    <a:pt x="684171" y="241226"/>
                  </a:lnTo>
                  <a:lnTo>
                    <a:pt x="685791" y="239334"/>
                  </a:lnTo>
                  <a:lnTo>
                    <a:pt x="687463" y="239604"/>
                  </a:lnTo>
                  <a:lnTo>
                    <a:pt x="688381" y="238740"/>
                  </a:lnTo>
                  <a:lnTo>
                    <a:pt x="689353" y="235549"/>
                  </a:lnTo>
                  <a:lnTo>
                    <a:pt x="690487" y="234685"/>
                  </a:lnTo>
                  <a:lnTo>
                    <a:pt x="692159" y="235442"/>
                  </a:lnTo>
                  <a:lnTo>
                    <a:pt x="695344" y="230524"/>
                  </a:lnTo>
                  <a:lnTo>
                    <a:pt x="697016" y="233173"/>
                  </a:lnTo>
                  <a:lnTo>
                    <a:pt x="697500" y="236904"/>
                  </a:lnTo>
                  <a:lnTo>
                    <a:pt x="698525" y="238419"/>
                  </a:lnTo>
                  <a:lnTo>
                    <a:pt x="703975" y="237554"/>
                  </a:lnTo>
                  <a:lnTo>
                    <a:pt x="704622" y="238204"/>
                  </a:lnTo>
                  <a:lnTo>
                    <a:pt x="704352" y="239935"/>
                  </a:lnTo>
                  <a:lnTo>
                    <a:pt x="706025" y="241070"/>
                  </a:lnTo>
                  <a:lnTo>
                    <a:pt x="706618" y="242585"/>
                  </a:lnTo>
                  <a:lnTo>
                    <a:pt x="711150" y="242748"/>
                  </a:lnTo>
                  <a:lnTo>
                    <a:pt x="704673" y="248585"/>
                  </a:lnTo>
                  <a:lnTo>
                    <a:pt x="704403" y="249883"/>
                  </a:lnTo>
                  <a:lnTo>
                    <a:pt x="705482" y="251235"/>
                  </a:lnTo>
                  <a:lnTo>
                    <a:pt x="708342" y="249181"/>
                  </a:lnTo>
                  <a:lnTo>
                    <a:pt x="712875" y="248642"/>
                  </a:lnTo>
                  <a:lnTo>
                    <a:pt x="709960" y="252264"/>
                  </a:lnTo>
                  <a:lnTo>
                    <a:pt x="709204" y="255021"/>
                  </a:lnTo>
                  <a:lnTo>
                    <a:pt x="711577" y="255995"/>
                  </a:lnTo>
                  <a:lnTo>
                    <a:pt x="712117" y="258158"/>
                  </a:lnTo>
                  <a:lnTo>
                    <a:pt x="716164" y="254158"/>
                  </a:lnTo>
                  <a:lnTo>
                    <a:pt x="718487" y="249725"/>
                  </a:lnTo>
                  <a:lnTo>
                    <a:pt x="719349" y="249726"/>
                  </a:lnTo>
                  <a:lnTo>
                    <a:pt x="720320" y="252593"/>
                  </a:lnTo>
                  <a:lnTo>
                    <a:pt x="721345" y="253511"/>
                  </a:lnTo>
                  <a:lnTo>
                    <a:pt x="724852" y="253188"/>
                  </a:lnTo>
                  <a:lnTo>
                    <a:pt x="725446" y="253837"/>
                  </a:lnTo>
                  <a:lnTo>
                    <a:pt x="722531" y="257188"/>
                  </a:lnTo>
                  <a:lnTo>
                    <a:pt x="721990" y="260216"/>
                  </a:lnTo>
                  <a:lnTo>
                    <a:pt x="720640" y="262540"/>
                  </a:lnTo>
                  <a:lnTo>
                    <a:pt x="721018" y="264271"/>
                  </a:lnTo>
                  <a:lnTo>
                    <a:pt x="724201" y="265461"/>
                  </a:lnTo>
                  <a:lnTo>
                    <a:pt x="725766" y="264218"/>
                  </a:lnTo>
                  <a:lnTo>
                    <a:pt x="726845" y="264273"/>
                  </a:lnTo>
                  <a:lnTo>
                    <a:pt x="728086" y="265625"/>
                  </a:lnTo>
                  <a:lnTo>
                    <a:pt x="729597" y="265680"/>
                  </a:lnTo>
                  <a:lnTo>
                    <a:pt x="730998" y="268113"/>
                  </a:lnTo>
                  <a:lnTo>
                    <a:pt x="731862" y="268113"/>
                  </a:lnTo>
                  <a:lnTo>
                    <a:pt x="732780" y="267086"/>
                  </a:lnTo>
                  <a:lnTo>
                    <a:pt x="732402" y="265788"/>
                  </a:lnTo>
                  <a:lnTo>
                    <a:pt x="733104" y="263194"/>
                  </a:lnTo>
                  <a:lnTo>
                    <a:pt x="736020" y="260275"/>
                  </a:lnTo>
                  <a:lnTo>
                    <a:pt x="736882" y="260707"/>
                  </a:lnTo>
                  <a:lnTo>
                    <a:pt x="740820" y="264980"/>
                  </a:lnTo>
                  <a:lnTo>
                    <a:pt x="740711" y="268225"/>
                  </a:lnTo>
                  <a:lnTo>
                    <a:pt x="743300" y="268280"/>
                  </a:lnTo>
                  <a:lnTo>
                    <a:pt x="747292" y="272120"/>
                  </a:lnTo>
                  <a:lnTo>
                    <a:pt x="747128" y="276879"/>
                  </a:lnTo>
                  <a:lnTo>
                    <a:pt x="748584" y="279528"/>
                  </a:lnTo>
                  <a:lnTo>
                    <a:pt x="750040" y="280611"/>
                  </a:lnTo>
                  <a:lnTo>
                    <a:pt x="755220" y="280180"/>
                  </a:lnTo>
                  <a:lnTo>
                    <a:pt x="759589" y="285697"/>
                  </a:lnTo>
                  <a:lnTo>
                    <a:pt x="760181" y="287481"/>
                  </a:lnTo>
                  <a:lnTo>
                    <a:pt x="758778" y="290454"/>
                  </a:lnTo>
                  <a:lnTo>
                    <a:pt x="757428" y="291481"/>
                  </a:lnTo>
                  <a:lnTo>
                    <a:pt x="756670" y="294942"/>
                  </a:lnTo>
                  <a:lnTo>
                    <a:pt x="757102" y="295589"/>
                  </a:lnTo>
                  <a:lnTo>
                    <a:pt x="759963" y="293320"/>
                  </a:lnTo>
                  <a:lnTo>
                    <a:pt x="761474" y="293376"/>
                  </a:lnTo>
                  <a:lnTo>
                    <a:pt x="762823" y="292078"/>
                  </a:lnTo>
                  <a:lnTo>
                    <a:pt x="764929" y="287213"/>
                  </a:lnTo>
                  <a:lnTo>
                    <a:pt x="765847" y="285916"/>
                  </a:lnTo>
                  <a:lnTo>
                    <a:pt x="767357" y="285971"/>
                  </a:lnTo>
                  <a:lnTo>
                    <a:pt x="767320" y="286389"/>
                  </a:lnTo>
                  <a:lnTo>
                    <a:pt x="767304" y="286565"/>
                  </a:lnTo>
                  <a:lnTo>
                    <a:pt x="767304" y="287268"/>
                  </a:lnTo>
                  <a:lnTo>
                    <a:pt x="768544" y="289052"/>
                  </a:lnTo>
                  <a:lnTo>
                    <a:pt x="771133" y="289108"/>
                  </a:lnTo>
                  <a:lnTo>
                    <a:pt x="772535" y="292407"/>
                  </a:lnTo>
                  <a:lnTo>
                    <a:pt x="770970" y="293433"/>
                  </a:lnTo>
                  <a:lnTo>
                    <a:pt x="767842" y="291162"/>
                  </a:lnTo>
                  <a:lnTo>
                    <a:pt x="765575" y="293701"/>
                  </a:lnTo>
                  <a:lnTo>
                    <a:pt x="765735" y="296080"/>
                  </a:lnTo>
                  <a:lnTo>
                    <a:pt x="766705" y="298298"/>
                  </a:lnTo>
                  <a:lnTo>
                    <a:pt x="765571" y="300839"/>
                  </a:lnTo>
                  <a:lnTo>
                    <a:pt x="766756" y="303921"/>
                  </a:lnTo>
                  <a:lnTo>
                    <a:pt x="768806" y="306139"/>
                  </a:lnTo>
                  <a:lnTo>
                    <a:pt x="770369" y="312033"/>
                  </a:lnTo>
                  <a:lnTo>
                    <a:pt x="773065" y="314089"/>
                  </a:lnTo>
                  <a:lnTo>
                    <a:pt x="770043" y="315494"/>
                  </a:lnTo>
                  <a:lnTo>
                    <a:pt x="766375" y="315383"/>
                  </a:lnTo>
                  <a:lnTo>
                    <a:pt x="762490" y="314137"/>
                  </a:lnTo>
                  <a:lnTo>
                    <a:pt x="760332" y="314516"/>
                  </a:lnTo>
                  <a:lnTo>
                    <a:pt x="758551" y="316623"/>
                  </a:lnTo>
                  <a:lnTo>
                    <a:pt x="758388" y="320949"/>
                  </a:lnTo>
                  <a:lnTo>
                    <a:pt x="761892" y="326249"/>
                  </a:lnTo>
                  <a:lnTo>
                    <a:pt x="761728" y="331224"/>
                  </a:lnTo>
                  <a:lnTo>
                    <a:pt x="762537" y="332143"/>
                  </a:lnTo>
                  <a:lnTo>
                    <a:pt x="761619" y="334252"/>
                  </a:lnTo>
                  <a:lnTo>
                    <a:pt x="754713" y="333383"/>
                  </a:lnTo>
                  <a:lnTo>
                    <a:pt x="751532" y="331327"/>
                  </a:lnTo>
                  <a:lnTo>
                    <a:pt x="750020" y="331489"/>
                  </a:lnTo>
                  <a:lnTo>
                    <a:pt x="747376" y="333543"/>
                  </a:lnTo>
                  <a:lnTo>
                    <a:pt x="743492" y="333432"/>
                  </a:lnTo>
                  <a:lnTo>
                    <a:pt x="743437" y="335163"/>
                  </a:lnTo>
                  <a:lnTo>
                    <a:pt x="745379" y="335650"/>
                  </a:lnTo>
                  <a:lnTo>
                    <a:pt x="748075" y="338788"/>
                  </a:lnTo>
                  <a:lnTo>
                    <a:pt x="748398" y="341600"/>
                  </a:lnTo>
                  <a:lnTo>
                    <a:pt x="749693" y="341655"/>
                  </a:lnTo>
                  <a:lnTo>
                    <a:pt x="751580" y="343872"/>
                  </a:lnTo>
                  <a:lnTo>
                    <a:pt x="756273" y="345549"/>
                  </a:lnTo>
                  <a:lnTo>
                    <a:pt x="755031" y="349173"/>
                  </a:lnTo>
                  <a:lnTo>
                    <a:pt x="756973" y="350525"/>
                  </a:lnTo>
                  <a:lnTo>
                    <a:pt x="756918" y="351389"/>
                  </a:lnTo>
                  <a:lnTo>
                    <a:pt x="755730" y="354633"/>
                  </a:lnTo>
                  <a:lnTo>
                    <a:pt x="757617" y="356418"/>
                  </a:lnTo>
                  <a:lnTo>
                    <a:pt x="757994" y="358148"/>
                  </a:lnTo>
                  <a:lnTo>
                    <a:pt x="762258" y="353554"/>
                  </a:lnTo>
                  <a:lnTo>
                    <a:pt x="764580" y="349068"/>
                  </a:lnTo>
                  <a:lnTo>
                    <a:pt x="766361" y="347608"/>
                  </a:lnTo>
                  <a:lnTo>
                    <a:pt x="768519" y="347015"/>
                  </a:lnTo>
                  <a:lnTo>
                    <a:pt x="767547" y="350907"/>
                  </a:lnTo>
                  <a:lnTo>
                    <a:pt x="767924" y="351340"/>
                  </a:lnTo>
                  <a:lnTo>
                    <a:pt x="770568" y="350800"/>
                  </a:lnTo>
                  <a:lnTo>
                    <a:pt x="771161" y="351450"/>
                  </a:lnTo>
                  <a:lnTo>
                    <a:pt x="769595" y="353125"/>
                  </a:lnTo>
                  <a:lnTo>
                    <a:pt x="767006" y="353718"/>
                  </a:lnTo>
                  <a:lnTo>
                    <a:pt x="766251" y="353989"/>
                  </a:lnTo>
                  <a:lnTo>
                    <a:pt x="767167" y="354799"/>
                  </a:lnTo>
                  <a:lnTo>
                    <a:pt x="770621" y="354261"/>
                  </a:lnTo>
                  <a:lnTo>
                    <a:pt x="772130" y="355181"/>
                  </a:lnTo>
                  <a:lnTo>
                    <a:pt x="788476" y="357676"/>
                  </a:lnTo>
                  <a:lnTo>
                    <a:pt x="787558" y="358919"/>
                  </a:lnTo>
                  <a:lnTo>
                    <a:pt x="783890" y="359241"/>
                  </a:lnTo>
                  <a:lnTo>
                    <a:pt x="781677" y="360916"/>
                  </a:lnTo>
                  <a:lnTo>
                    <a:pt x="780166" y="360861"/>
                  </a:lnTo>
                  <a:lnTo>
                    <a:pt x="778115" y="362698"/>
                  </a:lnTo>
                  <a:lnTo>
                    <a:pt x="772614" y="360155"/>
                  </a:lnTo>
                  <a:lnTo>
                    <a:pt x="768244" y="360857"/>
                  </a:lnTo>
                  <a:lnTo>
                    <a:pt x="766895" y="362586"/>
                  </a:lnTo>
                  <a:lnTo>
                    <a:pt x="767918" y="364749"/>
                  </a:lnTo>
                  <a:lnTo>
                    <a:pt x="766730" y="367073"/>
                  </a:lnTo>
                  <a:lnTo>
                    <a:pt x="767536" y="375779"/>
                  </a:lnTo>
                  <a:lnTo>
                    <a:pt x="771958" y="379403"/>
                  </a:lnTo>
                  <a:lnTo>
                    <a:pt x="772064" y="383080"/>
                  </a:lnTo>
                  <a:lnTo>
                    <a:pt x="776487" y="386056"/>
                  </a:lnTo>
                  <a:lnTo>
                    <a:pt x="777566" y="385408"/>
                  </a:lnTo>
                  <a:lnTo>
                    <a:pt x="781236" y="379893"/>
                  </a:lnTo>
                  <a:lnTo>
                    <a:pt x="784097" y="377840"/>
                  </a:lnTo>
                  <a:lnTo>
                    <a:pt x="785176" y="378111"/>
                  </a:lnTo>
                  <a:lnTo>
                    <a:pt x="784149" y="382382"/>
                  </a:lnTo>
                  <a:lnTo>
                    <a:pt x="785012" y="382653"/>
                  </a:lnTo>
                  <a:lnTo>
                    <a:pt x="787279" y="380330"/>
                  </a:lnTo>
                  <a:lnTo>
                    <a:pt x="790354" y="378493"/>
                  </a:lnTo>
                  <a:lnTo>
                    <a:pt x="793485" y="374709"/>
                  </a:lnTo>
                  <a:lnTo>
                    <a:pt x="794996" y="374548"/>
                  </a:lnTo>
                  <a:lnTo>
                    <a:pt x="796020" y="376115"/>
                  </a:lnTo>
                  <a:lnTo>
                    <a:pt x="797746" y="376172"/>
                  </a:lnTo>
                  <a:lnTo>
                    <a:pt x="799959" y="375360"/>
                  </a:lnTo>
                  <a:lnTo>
                    <a:pt x="801308" y="373684"/>
                  </a:lnTo>
                  <a:lnTo>
                    <a:pt x="802333" y="374334"/>
                  </a:lnTo>
                  <a:lnTo>
                    <a:pt x="801631" y="377362"/>
                  </a:lnTo>
                  <a:lnTo>
                    <a:pt x="802223" y="379093"/>
                  </a:lnTo>
                  <a:lnTo>
                    <a:pt x="799254" y="382498"/>
                  </a:lnTo>
                  <a:lnTo>
                    <a:pt x="798442" y="388066"/>
                  </a:lnTo>
                  <a:lnTo>
                    <a:pt x="799411" y="391365"/>
                  </a:lnTo>
                  <a:lnTo>
                    <a:pt x="801946" y="393583"/>
                  </a:lnTo>
                  <a:lnTo>
                    <a:pt x="800488" y="396989"/>
                  </a:lnTo>
                  <a:lnTo>
                    <a:pt x="804748" y="399748"/>
                  </a:lnTo>
                  <a:lnTo>
                    <a:pt x="804907" y="407318"/>
                  </a:lnTo>
                  <a:lnTo>
                    <a:pt x="805499" y="408237"/>
                  </a:lnTo>
                  <a:lnTo>
                    <a:pt x="809383" y="408996"/>
                  </a:lnTo>
                  <a:lnTo>
                    <a:pt x="812890" y="407592"/>
                  </a:lnTo>
                  <a:lnTo>
                    <a:pt x="814130" y="408512"/>
                  </a:lnTo>
                  <a:lnTo>
                    <a:pt x="813315" y="421272"/>
                  </a:lnTo>
                  <a:lnTo>
                    <a:pt x="812877" y="421374"/>
                  </a:lnTo>
                  <a:lnTo>
                    <a:pt x="812661" y="422563"/>
                  </a:lnTo>
                  <a:lnTo>
                    <a:pt x="812931" y="422888"/>
                  </a:lnTo>
                  <a:lnTo>
                    <a:pt x="815682" y="422241"/>
                  </a:lnTo>
                  <a:lnTo>
                    <a:pt x="816553" y="421269"/>
                  </a:lnTo>
                  <a:lnTo>
                    <a:pt x="816768" y="420300"/>
                  </a:lnTo>
                  <a:lnTo>
                    <a:pt x="816877" y="417706"/>
                  </a:lnTo>
                  <a:lnTo>
                    <a:pt x="818497" y="414949"/>
                  </a:lnTo>
                  <a:lnTo>
                    <a:pt x="817744" y="411001"/>
                  </a:lnTo>
                  <a:lnTo>
                    <a:pt x="819093" y="409974"/>
                  </a:lnTo>
                  <a:lnTo>
                    <a:pt x="822111" y="415924"/>
                  </a:lnTo>
                  <a:lnTo>
                    <a:pt x="820060" y="418680"/>
                  </a:lnTo>
                  <a:lnTo>
                    <a:pt x="819789" y="420356"/>
                  </a:lnTo>
                  <a:lnTo>
                    <a:pt x="821023" y="421271"/>
                  </a:lnTo>
                  <a:lnTo>
                    <a:pt x="821293" y="421488"/>
                  </a:lnTo>
                  <a:lnTo>
                    <a:pt x="820752" y="422460"/>
                  </a:lnTo>
                  <a:lnTo>
                    <a:pt x="819079" y="424298"/>
                  </a:lnTo>
                  <a:lnTo>
                    <a:pt x="816219" y="426783"/>
                  </a:lnTo>
                  <a:lnTo>
                    <a:pt x="811362" y="429754"/>
                  </a:lnTo>
                  <a:lnTo>
                    <a:pt x="809150" y="430511"/>
                  </a:lnTo>
                  <a:lnTo>
                    <a:pt x="808288" y="431051"/>
                  </a:lnTo>
                  <a:lnTo>
                    <a:pt x="807261" y="432185"/>
                  </a:lnTo>
                  <a:lnTo>
                    <a:pt x="806505" y="433969"/>
                  </a:lnTo>
                  <a:lnTo>
                    <a:pt x="806019" y="434564"/>
                  </a:lnTo>
                  <a:lnTo>
                    <a:pt x="803321" y="435968"/>
                  </a:lnTo>
                  <a:lnTo>
                    <a:pt x="802188" y="437103"/>
                  </a:lnTo>
                  <a:lnTo>
                    <a:pt x="802187" y="438887"/>
                  </a:lnTo>
                  <a:lnTo>
                    <a:pt x="802726" y="440184"/>
                  </a:lnTo>
                  <a:lnTo>
                    <a:pt x="804936" y="443105"/>
                  </a:lnTo>
                  <a:lnTo>
                    <a:pt x="806767" y="446621"/>
                  </a:lnTo>
                  <a:lnTo>
                    <a:pt x="807308" y="446729"/>
                  </a:lnTo>
                  <a:lnTo>
                    <a:pt x="808925" y="446569"/>
                  </a:lnTo>
                  <a:lnTo>
                    <a:pt x="810489" y="448191"/>
                  </a:lnTo>
                  <a:lnTo>
                    <a:pt x="811244" y="448678"/>
                  </a:lnTo>
                  <a:lnTo>
                    <a:pt x="811891" y="448678"/>
                  </a:lnTo>
                  <a:lnTo>
                    <a:pt x="812647" y="448083"/>
                  </a:lnTo>
                  <a:lnTo>
                    <a:pt x="814320" y="444949"/>
                  </a:lnTo>
                  <a:lnTo>
                    <a:pt x="815022" y="444030"/>
                  </a:lnTo>
                  <a:lnTo>
                    <a:pt x="816965" y="442355"/>
                  </a:lnTo>
                  <a:lnTo>
                    <a:pt x="820259" y="436735"/>
                  </a:lnTo>
                  <a:lnTo>
                    <a:pt x="822580" y="433924"/>
                  </a:lnTo>
                  <a:lnTo>
                    <a:pt x="825441" y="429815"/>
                  </a:lnTo>
                  <a:lnTo>
                    <a:pt x="827871" y="425222"/>
                  </a:lnTo>
                  <a:lnTo>
                    <a:pt x="829059" y="423601"/>
                  </a:lnTo>
                  <a:lnTo>
                    <a:pt x="829707" y="423115"/>
                  </a:lnTo>
                  <a:lnTo>
                    <a:pt x="830138" y="423548"/>
                  </a:lnTo>
                  <a:lnTo>
                    <a:pt x="830138" y="424359"/>
                  </a:lnTo>
                  <a:lnTo>
                    <a:pt x="829381" y="427062"/>
                  </a:lnTo>
                  <a:lnTo>
                    <a:pt x="829109" y="429873"/>
                  </a:lnTo>
                  <a:lnTo>
                    <a:pt x="828191" y="431494"/>
                  </a:lnTo>
                  <a:lnTo>
                    <a:pt x="825168" y="434899"/>
                  </a:lnTo>
                  <a:lnTo>
                    <a:pt x="824521" y="436628"/>
                  </a:lnTo>
                  <a:lnTo>
                    <a:pt x="824411" y="439873"/>
                  </a:lnTo>
                  <a:lnTo>
                    <a:pt x="823277" y="441169"/>
                  </a:lnTo>
                  <a:lnTo>
                    <a:pt x="823222" y="441819"/>
                  </a:lnTo>
                  <a:lnTo>
                    <a:pt x="823977" y="443387"/>
                  </a:lnTo>
                  <a:lnTo>
                    <a:pt x="823976" y="444198"/>
                  </a:lnTo>
                  <a:lnTo>
                    <a:pt x="822519" y="445765"/>
                  </a:lnTo>
                  <a:lnTo>
                    <a:pt x="820415" y="446089"/>
                  </a:lnTo>
                  <a:lnTo>
                    <a:pt x="819228" y="446953"/>
                  </a:lnTo>
                  <a:lnTo>
                    <a:pt x="819119" y="448304"/>
                  </a:lnTo>
                  <a:lnTo>
                    <a:pt x="819766" y="449061"/>
                  </a:lnTo>
                  <a:lnTo>
                    <a:pt x="821545" y="450306"/>
                  </a:lnTo>
                  <a:lnTo>
                    <a:pt x="821923" y="450902"/>
                  </a:lnTo>
                  <a:lnTo>
                    <a:pt x="822030" y="451766"/>
                  </a:lnTo>
                  <a:lnTo>
                    <a:pt x="821758" y="456092"/>
                  </a:lnTo>
                  <a:lnTo>
                    <a:pt x="821920" y="456795"/>
                  </a:lnTo>
                  <a:lnTo>
                    <a:pt x="822512" y="457552"/>
                  </a:lnTo>
                  <a:lnTo>
                    <a:pt x="822943" y="457498"/>
                  </a:lnTo>
                  <a:lnTo>
                    <a:pt x="823699" y="456579"/>
                  </a:lnTo>
                  <a:lnTo>
                    <a:pt x="824132" y="454957"/>
                  </a:lnTo>
                  <a:lnTo>
                    <a:pt x="824780" y="454363"/>
                  </a:lnTo>
                  <a:lnTo>
                    <a:pt x="825264" y="454472"/>
                  </a:lnTo>
                  <a:lnTo>
                    <a:pt x="825804" y="455013"/>
                  </a:lnTo>
                  <a:lnTo>
                    <a:pt x="826450" y="456094"/>
                  </a:lnTo>
                  <a:lnTo>
                    <a:pt x="826828" y="456095"/>
                  </a:lnTo>
                  <a:lnTo>
                    <a:pt x="827422" y="455285"/>
                  </a:lnTo>
                  <a:lnTo>
                    <a:pt x="827478" y="452905"/>
                  </a:lnTo>
                  <a:lnTo>
                    <a:pt x="828180" y="451013"/>
                  </a:lnTo>
                  <a:lnTo>
                    <a:pt x="828343" y="449715"/>
                  </a:lnTo>
                  <a:lnTo>
                    <a:pt x="827911" y="448688"/>
                  </a:lnTo>
                  <a:lnTo>
                    <a:pt x="826240" y="448741"/>
                  </a:lnTo>
                  <a:lnTo>
                    <a:pt x="825970" y="448416"/>
                  </a:lnTo>
                  <a:lnTo>
                    <a:pt x="825970" y="447930"/>
                  </a:lnTo>
                  <a:lnTo>
                    <a:pt x="828130" y="444146"/>
                  </a:lnTo>
                  <a:lnTo>
                    <a:pt x="828346" y="443498"/>
                  </a:lnTo>
                  <a:lnTo>
                    <a:pt x="827754" y="442091"/>
                  </a:lnTo>
                  <a:lnTo>
                    <a:pt x="827754" y="441334"/>
                  </a:lnTo>
                  <a:lnTo>
                    <a:pt x="828185" y="440632"/>
                  </a:lnTo>
                  <a:lnTo>
                    <a:pt x="830722" y="438741"/>
                  </a:lnTo>
                  <a:lnTo>
                    <a:pt x="832719" y="436904"/>
                  </a:lnTo>
                  <a:lnTo>
                    <a:pt x="833312" y="436634"/>
                  </a:lnTo>
                  <a:lnTo>
                    <a:pt x="833744" y="436687"/>
                  </a:lnTo>
                  <a:lnTo>
                    <a:pt x="833852" y="437229"/>
                  </a:lnTo>
                  <a:lnTo>
                    <a:pt x="833581" y="438039"/>
                  </a:lnTo>
                  <a:lnTo>
                    <a:pt x="830775" y="442634"/>
                  </a:lnTo>
                  <a:lnTo>
                    <a:pt x="830181" y="443985"/>
                  </a:lnTo>
                  <a:lnTo>
                    <a:pt x="830395" y="444742"/>
                  </a:lnTo>
                  <a:lnTo>
                    <a:pt x="831474" y="445770"/>
                  </a:lnTo>
                  <a:lnTo>
                    <a:pt x="831851" y="447555"/>
                  </a:lnTo>
                  <a:lnTo>
                    <a:pt x="832335" y="448204"/>
                  </a:lnTo>
                  <a:lnTo>
                    <a:pt x="833037" y="448151"/>
                  </a:lnTo>
                  <a:lnTo>
                    <a:pt x="833900" y="446637"/>
                  </a:lnTo>
                  <a:lnTo>
                    <a:pt x="834980" y="445611"/>
                  </a:lnTo>
                  <a:lnTo>
                    <a:pt x="835089" y="444908"/>
                  </a:lnTo>
                  <a:lnTo>
                    <a:pt x="833902" y="443339"/>
                  </a:lnTo>
                  <a:lnTo>
                    <a:pt x="833903" y="442582"/>
                  </a:lnTo>
                  <a:lnTo>
                    <a:pt x="835575" y="440853"/>
                  </a:lnTo>
                  <a:lnTo>
                    <a:pt x="837736" y="437663"/>
                  </a:lnTo>
                  <a:lnTo>
                    <a:pt x="838274" y="437610"/>
                  </a:lnTo>
                  <a:lnTo>
                    <a:pt x="838868" y="438151"/>
                  </a:lnTo>
                  <a:lnTo>
                    <a:pt x="839029" y="440044"/>
                  </a:lnTo>
                  <a:lnTo>
                    <a:pt x="839998" y="441720"/>
                  </a:lnTo>
                  <a:lnTo>
                    <a:pt x="840106" y="442369"/>
                  </a:lnTo>
                  <a:lnTo>
                    <a:pt x="838811" y="444099"/>
                  </a:lnTo>
                  <a:lnTo>
                    <a:pt x="838324" y="445126"/>
                  </a:lnTo>
                  <a:lnTo>
                    <a:pt x="838162" y="446478"/>
                  </a:lnTo>
                  <a:lnTo>
                    <a:pt x="838269" y="447612"/>
                  </a:lnTo>
                  <a:lnTo>
                    <a:pt x="838538" y="447937"/>
                  </a:lnTo>
                  <a:lnTo>
                    <a:pt x="839350" y="445613"/>
                  </a:lnTo>
                  <a:lnTo>
                    <a:pt x="841938" y="445073"/>
                  </a:lnTo>
                  <a:lnTo>
                    <a:pt x="843665" y="443561"/>
                  </a:lnTo>
                  <a:lnTo>
                    <a:pt x="844528" y="443454"/>
                  </a:lnTo>
                  <a:lnTo>
                    <a:pt x="844852" y="443724"/>
                  </a:lnTo>
                  <a:lnTo>
                    <a:pt x="844960" y="444264"/>
                  </a:lnTo>
                  <a:lnTo>
                    <a:pt x="844689" y="444751"/>
                  </a:lnTo>
                  <a:lnTo>
                    <a:pt x="843070" y="446372"/>
                  </a:lnTo>
                  <a:lnTo>
                    <a:pt x="843285" y="447941"/>
                  </a:lnTo>
                  <a:lnTo>
                    <a:pt x="842961" y="448643"/>
                  </a:lnTo>
                  <a:lnTo>
                    <a:pt x="842259" y="449400"/>
                  </a:lnTo>
                  <a:lnTo>
                    <a:pt x="838374" y="451884"/>
                  </a:lnTo>
                  <a:lnTo>
                    <a:pt x="838050" y="452263"/>
                  </a:lnTo>
                  <a:lnTo>
                    <a:pt x="838050" y="452696"/>
                  </a:lnTo>
                  <a:lnTo>
                    <a:pt x="838319" y="453020"/>
                  </a:lnTo>
                  <a:lnTo>
                    <a:pt x="839291" y="453020"/>
                  </a:lnTo>
                  <a:lnTo>
                    <a:pt x="842905" y="451779"/>
                  </a:lnTo>
                  <a:lnTo>
                    <a:pt x="844308" y="451564"/>
                  </a:lnTo>
                  <a:lnTo>
                    <a:pt x="845224" y="451781"/>
                  </a:lnTo>
                  <a:lnTo>
                    <a:pt x="846411" y="452485"/>
                  </a:lnTo>
                  <a:lnTo>
                    <a:pt x="846896" y="453079"/>
                  </a:lnTo>
                  <a:lnTo>
                    <a:pt x="846734" y="453512"/>
                  </a:lnTo>
                  <a:lnTo>
                    <a:pt x="844899" y="454646"/>
                  </a:lnTo>
                  <a:lnTo>
                    <a:pt x="841392" y="455563"/>
                  </a:lnTo>
                  <a:lnTo>
                    <a:pt x="840852" y="456103"/>
                  </a:lnTo>
                  <a:lnTo>
                    <a:pt x="840150" y="458050"/>
                  </a:lnTo>
                  <a:lnTo>
                    <a:pt x="839071" y="459130"/>
                  </a:lnTo>
                  <a:lnTo>
                    <a:pt x="836859" y="459507"/>
                  </a:lnTo>
                  <a:lnTo>
                    <a:pt x="832382" y="459613"/>
                  </a:lnTo>
                  <a:lnTo>
                    <a:pt x="832112" y="460099"/>
                  </a:lnTo>
                  <a:lnTo>
                    <a:pt x="832112" y="460964"/>
                  </a:lnTo>
                  <a:lnTo>
                    <a:pt x="832219" y="461884"/>
                  </a:lnTo>
                  <a:lnTo>
                    <a:pt x="832650" y="462371"/>
                  </a:lnTo>
                  <a:lnTo>
                    <a:pt x="835347" y="462156"/>
                  </a:lnTo>
                  <a:lnTo>
                    <a:pt x="835617" y="462480"/>
                  </a:lnTo>
                  <a:lnTo>
                    <a:pt x="835131" y="463290"/>
                  </a:lnTo>
                  <a:lnTo>
                    <a:pt x="833998" y="464372"/>
                  </a:lnTo>
                  <a:lnTo>
                    <a:pt x="832162" y="465614"/>
                  </a:lnTo>
                  <a:lnTo>
                    <a:pt x="830382" y="466316"/>
                  </a:lnTo>
                  <a:lnTo>
                    <a:pt x="829573" y="467018"/>
                  </a:lnTo>
                  <a:lnTo>
                    <a:pt x="828925" y="468098"/>
                  </a:lnTo>
                  <a:lnTo>
                    <a:pt x="828762" y="468964"/>
                  </a:lnTo>
                  <a:lnTo>
                    <a:pt x="829031" y="469829"/>
                  </a:lnTo>
                  <a:lnTo>
                    <a:pt x="829841" y="469722"/>
                  </a:lnTo>
                  <a:lnTo>
                    <a:pt x="830380" y="469397"/>
                  </a:lnTo>
                  <a:lnTo>
                    <a:pt x="832000" y="467668"/>
                  </a:lnTo>
                  <a:lnTo>
                    <a:pt x="832809" y="467237"/>
                  </a:lnTo>
                  <a:lnTo>
                    <a:pt x="834697" y="467778"/>
                  </a:lnTo>
                  <a:lnTo>
                    <a:pt x="835344" y="467725"/>
                  </a:lnTo>
                  <a:lnTo>
                    <a:pt x="836045" y="466859"/>
                  </a:lnTo>
                  <a:lnTo>
                    <a:pt x="836694" y="465401"/>
                  </a:lnTo>
                  <a:lnTo>
                    <a:pt x="837179" y="464968"/>
                  </a:lnTo>
                  <a:lnTo>
                    <a:pt x="837719" y="465076"/>
                  </a:lnTo>
                  <a:lnTo>
                    <a:pt x="839120" y="466051"/>
                  </a:lnTo>
                  <a:lnTo>
                    <a:pt x="840037" y="466160"/>
                  </a:lnTo>
                  <a:lnTo>
                    <a:pt x="841818" y="465835"/>
                  </a:lnTo>
                  <a:lnTo>
                    <a:pt x="842789" y="465188"/>
                  </a:lnTo>
                  <a:lnTo>
                    <a:pt x="843653" y="464161"/>
                  </a:lnTo>
                  <a:lnTo>
                    <a:pt x="844895" y="461729"/>
                  </a:lnTo>
                  <a:lnTo>
                    <a:pt x="845704" y="461459"/>
                  </a:lnTo>
                  <a:lnTo>
                    <a:pt x="847969" y="461784"/>
                  </a:lnTo>
                  <a:lnTo>
                    <a:pt x="849264" y="461408"/>
                  </a:lnTo>
                  <a:lnTo>
                    <a:pt x="852178" y="458652"/>
                  </a:lnTo>
                  <a:lnTo>
                    <a:pt x="852664" y="458489"/>
                  </a:lnTo>
                  <a:lnTo>
                    <a:pt x="854065" y="459518"/>
                  </a:lnTo>
                  <a:lnTo>
                    <a:pt x="854659" y="459627"/>
                  </a:lnTo>
                  <a:lnTo>
                    <a:pt x="857573" y="459087"/>
                  </a:lnTo>
                  <a:lnTo>
                    <a:pt x="858597" y="459251"/>
                  </a:lnTo>
                  <a:lnTo>
                    <a:pt x="861131" y="462874"/>
                  </a:lnTo>
                  <a:lnTo>
                    <a:pt x="865440" y="470014"/>
                  </a:lnTo>
                  <a:lnTo>
                    <a:pt x="867703" y="474126"/>
                  </a:lnTo>
                  <a:lnTo>
                    <a:pt x="870288" y="479642"/>
                  </a:lnTo>
                  <a:lnTo>
                    <a:pt x="870234" y="480669"/>
                  </a:lnTo>
                  <a:lnTo>
                    <a:pt x="868020" y="483695"/>
                  </a:lnTo>
                  <a:lnTo>
                    <a:pt x="867696" y="484722"/>
                  </a:lnTo>
                  <a:lnTo>
                    <a:pt x="867696" y="485425"/>
                  </a:lnTo>
                  <a:lnTo>
                    <a:pt x="868181" y="486183"/>
                  </a:lnTo>
                  <a:lnTo>
                    <a:pt x="869690" y="486941"/>
                  </a:lnTo>
                  <a:lnTo>
                    <a:pt x="870175" y="487968"/>
                  </a:lnTo>
                  <a:lnTo>
                    <a:pt x="869796" y="489806"/>
                  </a:lnTo>
                  <a:lnTo>
                    <a:pt x="869849" y="491429"/>
                  </a:lnTo>
                  <a:lnTo>
                    <a:pt x="868391" y="493482"/>
                  </a:lnTo>
                  <a:lnTo>
                    <a:pt x="868013" y="494996"/>
                  </a:lnTo>
                  <a:lnTo>
                    <a:pt x="868335" y="496672"/>
                  </a:lnTo>
                  <a:lnTo>
                    <a:pt x="868928" y="497699"/>
                  </a:lnTo>
                  <a:lnTo>
                    <a:pt x="870276" y="498513"/>
                  </a:lnTo>
                  <a:lnTo>
                    <a:pt x="871517" y="498728"/>
                  </a:lnTo>
                  <a:lnTo>
                    <a:pt x="871894" y="499107"/>
                  </a:lnTo>
                  <a:lnTo>
                    <a:pt x="871947" y="499487"/>
                  </a:lnTo>
                  <a:lnTo>
                    <a:pt x="868709" y="503755"/>
                  </a:lnTo>
                  <a:lnTo>
                    <a:pt x="868007" y="504350"/>
                  </a:lnTo>
                  <a:lnTo>
                    <a:pt x="865148" y="506024"/>
                  </a:lnTo>
                  <a:lnTo>
                    <a:pt x="863475" y="507861"/>
                  </a:lnTo>
                  <a:lnTo>
                    <a:pt x="861153" y="511861"/>
                  </a:lnTo>
                  <a:lnTo>
                    <a:pt x="860828" y="512131"/>
                  </a:lnTo>
                  <a:lnTo>
                    <a:pt x="858671" y="512779"/>
                  </a:lnTo>
                  <a:lnTo>
                    <a:pt x="857915" y="513426"/>
                  </a:lnTo>
                  <a:lnTo>
                    <a:pt x="856942" y="517427"/>
                  </a:lnTo>
                  <a:lnTo>
                    <a:pt x="855970" y="520130"/>
                  </a:lnTo>
                  <a:lnTo>
                    <a:pt x="853001" y="524345"/>
                  </a:lnTo>
                  <a:lnTo>
                    <a:pt x="851596" y="527156"/>
                  </a:lnTo>
                  <a:lnTo>
                    <a:pt x="851326" y="528292"/>
                  </a:lnTo>
                  <a:lnTo>
                    <a:pt x="851648" y="531049"/>
                  </a:lnTo>
                  <a:lnTo>
                    <a:pt x="851108" y="532617"/>
                  </a:lnTo>
                  <a:lnTo>
                    <a:pt x="851431" y="533427"/>
                  </a:lnTo>
                  <a:lnTo>
                    <a:pt x="851969" y="533915"/>
                  </a:lnTo>
                  <a:lnTo>
                    <a:pt x="852455" y="533915"/>
                  </a:lnTo>
                  <a:lnTo>
                    <a:pt x="853265" y="533267"/>
                  </a:lnTo>
                  <a:lnTo>
                    <a:pt x="854453" y="530726"/>
                  </a:lnTo>
                  <a:lnTo>
                    <a:pt x="856396" y="528404"/>
                  </a:lnTo>
                  <a:lnTo>
                    <a:pt x="857098" y="527214"/>
                  </a:lnTo>
                  <a:lnTo>
                    <a:pt x="857421" y="526241"/>
                  </a:lnTo>
                  <a:lnTo>
                    <a:pt x="857585" y="523862"/>
                  </a:lnTo>
                  <a:lnTo>
                    <a:pt x="857910" y="522348"/>
                  </a:lnTo>
                  <a:lnTo>
                    <a:pt x="858450" y="521700"/>
                  </a:lnTo>
                  <a:lnTo>
                    <a:pt x="859798" y="520836"/>
                  </a:lnTo>
                  <a:lnTo>
                    <a:pt x="863358" y="520081"/>
                  </a:lnTo>
                  <a:lnTo>
                    <a:pt x="868159" y="520192"/>
                  </a:lnTo>
                  <a:lnTo>
                    <a:pt x="871286" y="520031"/>
                  </a:lnTo>
                  <a:lnTo>
                    <a:pt x="873443" y="520844"/>
                  </a:lnTo>
                  <a:lnTo>
                    <a:pt x="873767" y="521277"/>
                  </a:lnTo>
                  <a:lnTo>
                    <a:pt x="873928" y="521494"/>
                  </a:lnTo>
                  <a:lnTo>
                    <a:pt x="873119" y="522412"/>
                  </a:lnTo>
                  <a:lnTo>
                    <a:pt x="866753" y="525490"/>
                  </a:lnTo>
                  <a:lnTo>
                    <a:pt x="865135" y="526462"/>
                  </a:lnTo>
                  <a:lnTo>
                    <a:pt x="864379" y="527219"/>
                  </a:lnTo>
                  <a:lnTo>
                    <a:pt x="863406" y="529922"/>
                  </a:lnTo>
                  <a:lnTo>
                    <a:pt x="862003" y="531597"/>
                  </a:lnTo>
                  <a:lnTo>
                    <a:pt x="861246" y="533920"/>
                  </a:lnTo>
                  <a:lnTo>
                    <a:pt x="861189" y="538842"/>
                  </a:lnTo>
                  <a:lnTo>
                    <a:pt x="861617" y="542897"/>
                  </a:lnTo>
                  <a:lnTo>
                    <a:pt x="861185" y="544464"/>
                  </a:lnTo>
                  <a:lnTo>
                    <a:pt x="858756" y="547490"/>
                  </a:lnTo>
                  <a:lnTo>
                    <a:pt x="853253" y="551813"/>
                  </a:lnTo>
                  <a:lnTo>
                    <a:pt x="851148" y="554784"/>
                  </a:lnTo>
                  <a:lnTo>
                    <a:pt x="849906" y="555703"/>
                  </a:lnTo>
                  <a:lnTo>
                    <a:pt x="848774" y="555973"/>
                  </a:lnTo>
                  <a:lnTo>
                    <a:pt x="847965" y="555539"/>
                  </a:lnTo>
                  <a:lnTo>
                    <a:pt x="847480" y="555107"/>
                  </a:lnTo>
                  <a:lnTo>
                    <a:pt x="845595" y="551808"/>
                  </a:lnTo>
                  <a:lnTo>
                    <a:pt x="844463" y="550508"/>
                  </a:lnTo>
                  <a:lnTo>
                    <a:pt x="843331" y="549753"/>
                  </a:lnTo>
                  <a:lnTo>
                    <a:pt x="840473" y="548722"/>
                  </a:lnTo>
                  <a:lnTo>
                    <a:pt x="838370" y="548613"/>
                  </a:lnTo>
                  <a:lnTo>
                    <a:pt x="835781" y="548828"/>
                  </a:lnTo>
                  <a:lnTo>
                    <a:pt x="835512" y="548665"/>
                  </a:lnTo>
                  <a:lnTo>
                    <a:pt x="835242" y="548287"/>
                  </a:lnTo>
                  <a:lnTo>
                    <a:pt x="835134" y="547638"/>
                  </a:lnTo>
                  <a:lnTo>
                    <a:pt x="835836" y="545475"/>
                  </a:lnTo>
                  <a:lnTo>
                    <a:pt x="835891" y="544340"/>
                  </a:lnTo>
                  <a:lnTo>
                    <a:pt x="835515" y="542880"/>
                  </a:lnTo>
                  <a:lnTo>
                    <a:pt x="834330" y="541582"/>
                  </a:lnTo>
                  <a:lnTo>
                    <a:pt x="832011" y="540553"/>
                  </a:lnTo>
                  <a:lnTo>
                    <a:pt x="829476" y="540011"/>
                  </a:lnTo>
                  <a:lnTo>
                    <a:pt x="826941" y="539794"/>
                  </a:lnTo>
                  <a:lnTo>
                    <a:pt x="824244" y="539900"/>
                  </a:lnTo>
                  <a:lnTo>
                    <a:pt x="822788" y="540224"/>
                  </a:lnTo>
                  <a:lnTo>
                    <a:pt x="821762" y="541142"/>
                  </a:lnTo>
                  <a:lnTo>
                    <a:pt x="821277" y="541952"/>
                  </a:lnTo>
                  <a:lnTo>
                    <a:pt x="820466" y="544385"/>
                  </a:lnTo>
                  <a:lnTo>
                    <a:pt x="820035" y="544872"/>
                  </a:lnTo>
                  <a:lnTo>
                    <a:pt x="819442" y="545249"/>
                  </a:lnTo>
                  <a:lnTo>
                    <a:pt x="818903" y="544600"/>
                  </a:lnTo>
                  <a:lnTo>
                    <a:pt x="818579" y="543681"/>
                  </a:lnTo>
                  <a:lnTo>
                    <a:pt x="818526" y="542384"/>
                  </a:lnTo>
                  <a:lnTo>
                    <a:pt x="818258" y="541572"/>
                  </a:lnTo>
                  <a:lnTo>
                    <a:pt x="817718" y="540869"/>
                  </a:lnTo>
                  <a:lnTo>
                    <a:pt x="816748" y="540490"/>
                  </a:lnTo>
                  <a:lnTo>
                    <a:pt x="814266" y="540381"/>
                  </a:lnTo>
                  <a:lnTo>
                    <a:pt x="812918" y="540866"/>
                  </a:lnTo>
                  <a:lnTo>
                    <a:pt x="811677" y="541947"/>
                  </a:lnTo>
                  <a:lnTo>
                    <a:pt x="811084" y="542759"/>
                  </a:lnTo>
                  <a:lnTo>
                    <a:pt x="810381" y="544650"/>
                  </a:lnTo>
                  <a:lnTo>
                    <a:pt x="809518" y="546109"/>
                  </a:lnTo>
                  <a:lnTo>
                    <a:pt x="804283" y="553189"/>
                  </a:lnTo>
                  <a:lnTo>
                    <a:pt x="802826" y="554431"/>
                  </a:lnTo>
                  <a:lnTo>
                    <a:pt x="799859" y="555405"/>
                  </a:lnTo>
                  <a:lnTo>
                    <a:pt x="794519" y="556267"/>
                  </a:lnTo>
                  <a:lnTo>
                    <a:pt x="793117" y="556806"/>
                  </a:lnTo>
                  <a:lnTo>
                    <a:pt x="790743" y="558210"/>
                  </a:lnTo>
                  <a:lnTo>
                    <a:pt x="789178" y="559778"/>
                  </a:lnTo>
                  <a:lnTo>
                    <a:pt x="786534" y="563507"/>
                  </a:lnTo>
                  <a:lnTo>
                    <a:pt x="785130" y="567292"/>
                  </a:lnTo>
                  <a:lnTo>
                    <a:pt x="784966" y="569886"/>
                  </a:lnTo>
                  <a:lnTo>
                    <a:pt x="785396" y="572590"/>
                  </a:lnTo>
                  <a:lnTo>
                    <a:pt x="785773" y="573888"/>
                  </a:lnTo>
                  <a:lnTo>
                    <a:pt x="786690" y="575024"/>
                  </a:lnTo>
                  <a:lnTo>
                    <a:pt x="787014" y="574645"/>
                  </a:lnTo>
                  <a:lnTo>
                    <a:pt x="786961" y="572050"/>
                  </a:lnTo>
                  <a:lnTo>
                    <a:pt x="787986" y="569834"/>
                  </a:lnTo>
                  <a:lnTo>
                    <a:pt x="788904" y="568699"/>
                  </a:lnTo>
                  <a:lnTo>
                    <a:pt x="789605" y="568267"/>
                  </a:lnTo>
                  <a:lnTo>
                    <a:pt x="791979" y="567781"/>
                  </a:lnTo>
                  <a:lnTo>
                    <a:pt x="792896" y="567241"/>
                  </a:lnTo>
                  <a:lnTo>
                    <a:pt x="793813" y="566215"/>
                  </a:lnTo>
                  <a:lnTo>
                    <a:pt x="794515" y="564268"/>
                  </a:lnTo>
                  <a:lnTo>
                    <a:pt x="795540" y="563296"/>
                  </a:lnTo>
                  <a:lnTo>
                    <a:pt x="796835" y="563242"/>
                  </a:lnTo>
                  <a:lnTo>
                    <a:pt x="799315" y="564703"/>
                  </a:lnTo>
                  <a:lnTo>
                    <a:pt x="801309" y="565299"/>
                  </a:lnTo>
                  <a:lnTo>
                    <a:pt x="803359" y="565138"/>
                  </a:lnTo>
                  <a:lnTo>
                    <a:pt x="805355" y="564436"/>
                  </a:lnTo>
                  <a:lnTo>
                    <a:pt x="806110" y="563896"/>
                  </a:lnTo>
                  <a:lnTo>
                    <a:pt x="806380" y="564166"/>
                  </a:lnTo>
                  <a:lnTo>
                    <a:pt x="806488" y="564005"/>
                  </a:lnTo>
                  <a:lnTo>
                    <a:pt x="807297" y="564114"/>
                  </a:lnTo>
                  <a:lnTo>
                    <a:pt x="808644" y="565086"/>
                  </a:lnTo>
                  <a:lnTo>
                    <a:pt x="810423" y="565898"/>
                  </a:lnTo>
                  <a:lnTo>
                    <a:pt x="811340" y="566115"/>
                  </a:lnTo>
                  <a:lnTo>
                    <a:pt x="812365" y="566117"/>
                  </a:lnTo>
                  <a:lnTo>
                    <a:pt x="814199" y="565468"/>
                  </a:lnTo>
                  <a:lnTo>
                    <a:pt x="815548" y="565307"/>
                  </a:lnTo>
                  <a:lnTo>
                    <a:pt x="815871" y="565686"/>
                  </a:lnTo>
                  <a:lnTo>
                    <a:pt x="816302" y="566929"/>
                  </a:lnTo>
                  <a:lnTo>
                    <a:pt x="816678" y="567524"/>
                  </a:lnTo>
                  <a:lnTo>
                    <a:pt x="817164" y="567903"/>
                  </a:lnTo>
                  <a:lnTo>
                    <a:pt x="819590" y="568986"/>
                  </a:lnTo>
                  <a:lnTo>
                    <a:pt x="820290" y="569635"/>
                  </a:lnTo>
                  <a:lnTo>
                    <a:pt x="820506" y="570122"/>
                  </a:lnTo>
                  <a:lnTo>
                    <a:pt x="819751" y="570446"/>
                  </a:lnTo>
                  <a:lnTo>
                    <a:pt x="816299" y="570227"/>
                  </a:lnTo>
                  <a:lnTo>
                    <a:pt x="814520" y="571146"/>
                  </a:lnTo>
                  <a:lnTo>
                    <a:pt x="813603" y="571145"/>
                  </a:lnTo>
                  <a:lnTo>
                    <a:pt x="808103" y="569304"/>
                  </a:lnTo>
                  <a:lnTo>
                    <a:pt x="805353" y="567951"/>
                  </a:lnTo>
                  <a:lnTo>
                    <a:pt x="804867" y="568384"/>
                  </a:lnTo>
                  <a:lnTo>
                    <a:pt x="804704" y="569302"/>
                  </a:lnTo>
                  <a:lnTo>
                    <a:pt x="804382" y="569951"/>
                  </a:lnTo>
                  <a:lnTo>
                    <a:pt x="803572" y="570599"/>
                  </a:lnTo>
                  <a:lnTo>
                    <a:pt x="801737" y="571084"/>
                  </a:lnTo>
                  <a:lnTo>
                    <a:pt x="797208" y="571678"/>
                  </a:lnTo>
                  <a:lnTo>
                    <a:pt x="795805" y="572271"/>
                  </a:lnTo>
                  <a:lnTo>
                    <a:pt x="795211" y="572920"/>
                  </a:lnTo>
                  <a:lnTo>
                    <a:pt x="795158" y="573622"/>
                  </a:lnTo>
                  <a:lnTo>
                    <a:pt x="795749" y="575029"/>
                  </a:lnTo>
                  <a:lnTo>
                    <a:pt x="796234" y="576921"/>
                  </a:lnTo>
                  <a:lnTo>
                    <a:pt x="796881" y="577245"/>
                  </a:lnTo>
                  <a:lnTo>
                    <a:pt x="800009" y="578059"/>
                  </a:lnTo>
                  <a:lnTo>
                    <a:pt x="803245" y="578115"/>
                  </a:lnTo>
                  <a:lnTo>
                    <a:pt x="804377" y="577089"/>
                  </a:lnTo>
                  <a:lnTo>
                    <a:pt x="804863" y="576385"/>
                  </a:lnTo>
                  <a:lnTo>
                    <a:pt x="806915" y="571844"/>
                  </a:lnTo>
                  <a:lnTo>
                    <a:pt x="807886" y="571304"/>
                  </a:lnTo>
                  <a:lnTo>
                    <a:pt x="809343" y="571035"/>
                  </a:lnTo>
                  <a:lnTo>
                    <a:pt x="811122" y="571197"/>
                  </a:lnTo>
                  <a:lnTo>
                    <a:pt x="813494" y="572065"/>
                  </a:lnTo>
                  <a:lnTo>
                    <a:pt x="814142" y="572659"/>
                  </a:lnTo>
                  <a:lnTo>
                    <a:pt x="815272" y="574174"/>
                  </a:lnTo>
                  <a:lnTo>
                    <a:pt x="815757" y="575742"/>
                  </a:lnTo>
                  <a:lnTo>
                    <a:pt x="816242" y="576499"/>
                  </a:lnTo>
                  <a:lnTo>
                    <a:pt x="817590" y="577744"/>
                  </a:lnTo>
                  <a:lnTo>
                    <a:pt x="821094" y="579963"/>
                  </a:lnTo>
                  <a:lnTo>
                    <a:pt x="821633" y="580558"/>
                  </a:lnTo>
                  <a:lnTo>
                    <a:pt x="821739" y="581422"/>
                  </a:lnTo>
                  <a:lnTo>
                    <a:pt x="820337" y="582828"/>
                  </a:lnTo>
                  <a:lnTo>
                    <a:pt x="820229" y="583910"/>
                  </a:lnTo>
                  <a:lnTo>
                    <a:pt x="819959" y="584234"/>
                  </a:lnTo>
                  <a:lnTo>
                    <a:pt x="819420" y="584720"/>
                  </a:lnTo>
                  <a:lnTo>
                    <a:pt x="817801" y="585368"/>
                  </a:lnTo>
                  <a:lnTo>
                    <a:pt x="817045" y="586124"/>
                  </a:lnTo>
                  <a:lnTo>
                    <a:pt x="816883" y="587909"/>
                  </a:lnTo>
                  <a:lnTo>
                    <a:pt x="816074" y="588990"/>
                  </a:lnTo>
                  <a:lnTo>
                    <a:pt x="816235" y="590612"/>
                  </a:lnTo>
                  <a:lnTo>
                    <a:pt x="815856" y="591422"/>
                  </a:lnTo>
                  <a:lnTo>
                    <a:pt x="814130" y="591476"/>
                  </a:lnTo>
                  <a:lnTo>
                    <a:pt x="812459" y="591042"/>
                  </a:lnTo>
                  <a:lnTo>
                    <a:pt x="811381" y="590068"/>
                  </a:lnTo>
                  <a:lnTo>
                    <a:pt x="810681" y="588986"/>
                  </a:lnTo>
                  <a:lnTo>
                    <a:pt x="810087" y="588661"/>
                  </a:lnTo>
                  <a:lnTo>
                    <a:pt x="807767" y="589796"/>
                  </a:lnTo>
                  <a:lnTo>
                    <a:pt x="805503" y="590281"/>
                  </a:lnTo>
                  <a:lnTo>
                    <a:pt x="805071" y="590605"/>
                  </a:lnTo>
                  <a:lnTo>
                    <a:pt x="804909" y="591633"/>
                  </a:lnTo>
                  <a:lnTo>
                    <a:pt x="805664" y="592499"/>
                  </a:lnTo>
                  <a:lnTo>
                    <a:pt x="806256" y="592823"/>
                  </a:lnTo>
                  <a:lnTo>
                    <a:pt x="808844" y="593419"/>
                  </a:lnTo>
                  <a:lnTo>
                    <a:pt x="811271" y="594232"/>
                  </a:lnTo>
                  <a:lnTo>
                    <a:pt x="813211" y="595584"/>
                  </a:lnTo>
                  <a:lnTo>
                    <a:pt x="813481" y="596288"/>
                  </a:lnTo>
                  <a:lnTo>
                    <a:pt x="813265" y="596990"/>
                  </a:lnTo>
                  <a:lnTo>
                    <a:pt x="812239" y="597422"/>
                  </a:lnTo>
                  <a:lnTo>
                    <a:pt x="810245" y="597746"/>
                  </a:lnTo>
                  <a:lnTo>
                    <a:pt x="808949" y="599097"/>
                  </a:lnTo>
                  <a:lnTo>
                    <a:pt x="808733" y="600394"/>
                  </a:lnTo>
                  <a:lnTo>
                    <a:pt x="809001" y="602070"/>
                  </a:lnTo>
                  <a:lnTo>
                    <a:pt x="808678" y="602990"/>
                  </a:lnTo>
                  <a:lnTo>
                    <a:pt x="808084" y="603800"/>
                  </a:lnTo>
                  <a:lnTo>
                    <a:pt x="805278" y="606773"/>
                  </a:lnTo>
                  <a:lnTo>
                    <a:pt x="804091" y="608394"/>
                  </a:lnTo>
                  <a:lnTo>
                    <a:pt x="804036" y="610231"/>
                  </a:lnTo>
                  <a:lnTo>
                    <a:pt x="805221" y="612883"/>
                  </a:lnTo>
                  <a:lnTo>
                    <a:pt x="805813" y="615370"/>
                  </a:lnTo>
                  <a:lnTo>
                    <a:pt x="805812" y="617208"/>
                  </a:lnTo>
                  <a:lnTo>
                    <a:pt x="805163" y="620235"/>
                  </a:lnTo>
                  <a:lnTo>
                    <a:pt x="804299" y="621803"/>
                  </a:lnTo>
                  <a:lnTo>
                    <a:pt x="801871" y="624451"/>
                  </a:lnTo>
                  <a:lnTo>
                    <a:pt x="800360" y="627261"/>
                  </a:lnTo>
                  <a:lnTo>
                    <a:pt x="799605" y="628127"/>
                  </a:lnTo>
                  <a:lnTo>
                    <a:pt x="797933" y="628936"/>
                  </a:lnTo>
                  <a:lnTo>
                    <a:pt x="794317" y="631584"/>
                  </a:lnTo>
                  <a:lnTo>
                    <a:pt x="791620" y="633853"/>
                  </a:lnTo>
                  <a:lnTo>
                    <a:pt x="789787" y="634935"/>
                  </a:lnTo>
                  <a:lnTo>
                    <a:pt x="788979" y="634933"/>
                  </a:lnTo>
                  <a:lnTo>
                    <a:pt x="788654" y="634717"/>
                  </a:lnTo>
                  <a:lnTo>
                    <a:pt x="787577" y="633040"/>
                  </a:lnTo>
                  <a:lnTo>
                    <a:pt x="787145" y="632824"/>
                  </a:lnTo>
                  <a:lnTo>
                    <a:pt x="786174" y="634175"/>
                  </a:lnTo>
                  <a:lnTo>
                    <a:pt x="786174" y="635365"/>
                  </a:lnTo>
                  <a:lnTo>
                    <a:pt x="786712" y="636825"/>
                  </a:lnTo>
                  <a:lnTo>
                    <a:pt x="787252" y="637421"/>
                  </a:lnTo>
                  <a:lnTo>
                    <a:pt x="788491" y="637908"/>
                  </a:lnTo>
                  <a:lnTo>
                    <a:pt x="789839" y="637691"/>
                  </a:lnTo>
                  <a:lnTo>
                    <a:pt x="792429" y="635476"/>
                  </a:lnTo>
                  <a:lnTo>
                    <a:pt x="800898" y="630344"/>
                  </a:lnTo>
                  <a:lnTo>
                    <a:pt x="801869" y="629209"/>
                  </a:lnTo>
                  <a:lnTo>
                    <a:pt x="802733" y="626939"/>
                  </a:lnTo>
                  <a:lnTo>
                    <a:pt x="803273" y="626291"/>
                  </a:lnTo>
                  <a:lnTo>
                    <a:pt x="806131" y="624237"/>
                  </a:lnTo>
                  <a:lnTo>
                    <a:pt x="807210" y="623913"/>
                  </a:lnTo>
                  <a:lnTo>
                    <a:pt x="808073" y="624022"/>
                  </a:lnTo>
                  <a:lnTo>
                    <a:pt x="809690" y="625374"/>
                  </a:lnTo>
                  <a:lnTo>
                    <a:pt x="810498" y="625645"/>
                  </a:lnTo>
                  <a:lnTo>
                    <a:pt x="811846" y="625592"/>
                  </a:lnTo>
                  <a:lnTo>
                    <a:pt x="814274" y="624836"/>
                  </a:lnTo>
                  <a:lnTo>
                    <a:pt x="816214" y="627054"/>
                  </a:lnTo>
                  <a:lnTo>
                    <a:pt x="817723" y="628299"/>
                  </a:lnTo>
                  <a:lnTo>
                    <a:pt x="818856" y="628515"/>
                  </a:lnTo>
                  <a:lnTo>
                    <a:pt x="821013" y="627868"/>
                  </a:lnTo>
                  <a:lnTo>
                    <a:pt x="821606" y="628301"/>
                  </a:lnTo>
                  <a:lnTo>
                    <a:pt x="821336" y="630031"/>
                  </a:lnTo>
                  <a:lnTo>
                    <a:pt x="819824" y="632733"/>
                  </a:lnTo>
                  <a:lnTo>
                    <a:pt x="819176" y="634409"/>
                  </a:lnTo>
                  <a:lnTo>
                    <a:pt x="818906" y="635598"/>
                  </a:lnTo>
                  <a:lnTo>
                    <a:pt x="818959" y="637492"/>
                  </a:lnTo>
                  <a:lnTo>
                    <a:pt x="818527" y="638086"/>
                  </a:lnTo>
                  <a:lnTo>
                    <a:pt x="816639" y="639436"/>
                  </a:lnTo>
                  <a:lnTo>
                    <a:pt x="813510" y="639759"/>
                  </a:lnTo>
                  <a:lnTo>
                    <a:pt x="812324" y="640136"/>
                  </a:lnTo>
                  <a:lnTo>
                    <a:pt x="810328" y="641163"/>
                  </a:lnTo>
                  <a:lnTo>
                    <a:pt x="809573" y="641758"/>
                  </a:lnTo>
                  <a:lnTo>
                    <a:pt x="809734" y="642461"/>
                  </a:lnTo>
                  <a:lnTo>
                    <a:pt x="810328" y="642838"/>
                  </a:lnTo>
                  <a:lnTo>
                    <a:pt x="813455" y="643219"/>
                  </a:lnTo>
                  <a:lnTo>
                    <a:pt x="813724" y="644084"/>
                  </a:lnTo>
                  <a:lnTo>
                    <a:pt x="812969" y="645383"/>
                  </a:lnTo>
                  <a:lnTo>
                    <a:pt x="812860" y="646300"/>
                  </a:lnTo>
                  <a:lnTo>
                    <a:pt x="813668" y="647005"/>
                  </a:lnTo>
                  <a:lnTo>
                    <a:pt x="814693" y="647221"/>
                  </a:lnTo>
                  <a:lnTo>
                    <a:pt x="815663" y="647060"/>
                  </a:lnTo>
                  <a:lnTo>
                    <a:pt x="816473" y="646627"/>
                  </a:lnTo>
                  <a:lnTo>
                    <a:pt x="816959" y="645925"/>
                  </a:lnTo>
                  <a:lnTo>
                    <a:pt x="816474" y="644248"/>
                  </a:lnTo>
                  <a:lnTo>
                    <a:pt x="816798" y="643816"/>
                  </a:lnTo>
                  <a:lnTo>
                    <a:pt x="817876" y="643492"/>
                  </a:lnTo>
                  <a:lnTo>
                    <a:pt x="818794" y="642736"/>
                  </a:lnTo>
                  <a:lnTo>
                    <a:pt x="819657" y="641005"/>
                  </a:lnTo>
                  <a:lnTo>
                    <a:pt x="820467" y="638897"/>
                  </a:lnTo>
                  <a:lnTo>
                    <a:pt x="821657" y="633707"/>
                  </a:lnTo>
                  <a:lnTo>
                    <a:pt x="821981" y="633276"/>
                  </a:lnTo>
                  <a:lnTo>
                    <a:pt x="822735" y="633709"/>
                  </a:lnTo>
                  <a:lnTo>
                    <a:pt x="824405" y="636629"/>
                  </a:lnTo>
                  <a:lnTo>
                    <a:pt x="824567" y="637981"/>
                  </a:lnTo>
                  <a:lnTo>
                    <a:pt x="824349" y="640414"/>
                  </a:lnTo>
                  <a:lnTo>
                    <a:pt x="824780" y="641765"/>
                  </a:lnTo>
                  <a:lnTo>
                    <a:pt x="825480" y="642415"/>
                  </a:lnTo>
                  <a:lnTo>
                    <a:pt x="825911" y="642523"/>
                  </a:lnTo>
                  <a:lnTo>
                    <a:pt x="826613" y="642308"/>
                  </a:lnTo>
                  <a:lnTo>
                    <a:pt x="827422" y="641659"/>
                  </a:lnTo>
                  <a:lnTo>
                    <a:pt x="828231" y="639605"/>
                  </a:lnTo>
                  <a:lnTo>
                    <a:pt x="828340" y="638795"/>
                  </a:lnTo>
                  <a:lnTo>
                    <a:pt x="827855" y="637388"/>
                  </a:lnTo>
                  <a:lnTo>
                    <a:pt x="825701" y="634413"/>
                  </a:lnTo>
                  <a:lnTo>
                    <a:pt x="825863" y="633115"/>
                  </a:lnTo>
                  <a:lnTo>
                    <a:pt x="831097" y="627495"/>
                  </a:lnTo>
                  <a:lnTo>
                    <a:pt x="832554" y="624738"/>
                  </a:lnTo>
                  <a:lnTo>
                    <a:pt x="833526" y="623549"/>
                  </a:lnTo>
                  <a:lnTo>
                    <a:pt x="835360" y="621929"/>
                  </a:lnTo>
                  <a:lnTo>
                    <a:pt x="835900" y="620361"/>
                  </a:lnTo>
                  <a:lnTo>
                    <a:pt x="836386" y="619713"/>
                  </a:lnTo>
                  <a:lnTo>
                    <a:pt x="836602" y="619713"/>
                  </a:lnTo>
                  <a:lnTo>
                    <a:pt x="837788" y="621282"/>
                  </a:lnTo>
                  <a:lnTo>
                    <a:pt x="839404" y="622851"/>
                  </a:lnTo>
                  <a:lnTo>
                    <a:pt x="839565" y="623283"/>
                  </a:lnTo>
                  <a:lnTo>
                    <a:pt x="838915" y="627770"/>
                  </a:lnTo>
                  <a:lnTo>
                    <a:pt x="839776" y="631772"/>
                  </a:lnTo>
                  <a:lnTo>
                    <a:pt x="838751" y="633232"/>
                  </a:lnTo>
                  <a:lnTo>
                    <a:pt x="839343" y="635448"/>
                  </a:lnTo>
                  <a:lnTo>
                    <a:pt x="838911" y="635989"/>
                  </a:lnTo>
                  <a:lnTo>
                    <a:pt x="838101" y="636313"/>
                  </a:lnTo>
                  <a:lnTo>
                    <a:pt x="836644" y="638529"/>
                  </a:lnTo>
                  <a:lnTo>
                    <a:pt x="834163" y="640744"/>
                  </a:lnTo>
                  <a:lnTo>
                    <a:pt x="834109" y="641610"/>
                  </a:lnTo>
                  <a:lnTo>
                    <a:pt x="835294" y="643179"/>
                  </a:lnTo>
                  <a:lnTo>
                    <a:pt x="835401" y="643611"/>
                  </a:lnTo>
                  <a:lnTo>
                    <a:pt x="835024" y="643989"/>
                  </a:lnTo>
                  <a:lnTo>
                    <a:pt x="833783" y="644691"/>
                  </a:lnTo>
                  <a:lnTo>
                    <a:pt x="833459" y="645556"/>
                  </a:lnTo>
                  <a:lnTo>
                    <a:pt x="834213" y="646530"/>
                  </a:lnTo>
                  <a:lnTo>
                    <a:pt x="835238" y="646909"/>
                  </a:lnTo>
                  <a:lnTo>
                    <a:pt x="840090" y="647560"/>
                  </a:lnTo>
                  <a:lnTo>
                    <a:pt x="840360" y="647777"/>
                  </a:lnTo>
                  <a:lnTo>
                    <a:pt x="840144" y="648371"/>
                  </a:lnTo>
                  <a:lnTo>
                    <a:pt x="839227" y="649182"/>
                  </a:lnTo>
                  <a:lnTo>
                    <a:pt x="837231" y="649722"/>
                  </a:lnTo>
                  <a:lnTo>
                    <a:pt x="835020" y="649558"/>
                  </a:lnTo>
                  <a:lnTo>
                    <a:pt x="831085" y="648636"/>
                  </a:lnTo>
                  <a:lnTo>
                    <a:pt x="829413" y="648528"/>
                  </a:lnTo>
                  <a:lnTo>
                    <a:pt x="825908" y="648850"/>
                  </a:lnTo>
                  <a:lnTo>
                    <a:pt x="823643" y="649551"/>
                  </a:lnTo>
                  <a:lnTo>
                    <a:pt x="822025" y="650415"/>
                  </a:lnTo>
                  <a:lnTo>
                    <a:pt x="821485" y="651118"/>
                  </a:lnTo>
                  <a:lnTo>
                    <a:pt x="821106" y="653280"/>
                  </a:lnTo>
                  <a:lnTo>
                    <a:pt x="820674" y="653928"/>
                  </a:lnTo>
                  <a:lnTo>
                    <a:pt x="819271" y="655334"/>
                  </a:lnTo>
                  <a:lnTo>
                    <a:pt x="818408" y="657388"/>
                  </a:lnTo>
                  <a:lnTo>
                    <a:pt x="818299" y="659226"/>
                  </a:lnTo>
                  <a:lnTo>
                    <a:pt x="818946" y="660795"/>
                  </a:lnTo>
                  <a:lnTo>
                    <a:pt x="820023" y="661877"/>
                  </a:lnTo>
                  <a:lnTo>
                    <a:pt x="821317" y="662417"/>
                  </a:lnTo>
                  <a:lnTo>
                    <a:pt x="822503" y="662364"/>
                  </a:lnTo>
                  <a:lnTo>
                    <a:pt x="823258" y="662041"/>
                  </a:lnTo>
                  <a:lnTo>
                    <a:pt x="824391" y="661285"/>
                  </a:lnTo>
                  <a:lnTo>
                    <a:pt x="827466" y="658583"/>
                  </a:lnTo>
                  <a:lnTo>
                    <a:pt x="828274" y="658258"/>
                  </a:lnTo>
                  <a:lnTo>
                    <a:pt x="828598" y="658530"/>
                  </a:lnTo>
                  <a:lnTo>
                    <a:pt x="828544" y="660205"/>
                  </a:lnTo>
                  <a:lnTo>
                    <a:pt x="828111" y="661720"/>
                  </a:lnTo>
                  <a:lnTo>
                    <a:pt x="828273" y="662044"/>
                  </a:lnTo>
                  <a:lnTo>
                    <a:pt x="829946" y="660099"/>
                  </a:lnTo>
                  <a:lnTo>
                    <a:pt x="830646" y="660477"/>
                  </a:lnTo>
                  <a:lnTo>
                    <a:pt x="831023" y="662315"/>
                  </a:lnTo>
                  <a:lnTo>
                    <a:pt x="832264" y="660586"/>
                  </a:lnTo>
                  <a:lnTo>
                    <a:pt x="833181" y="659884"/>
                  </a:lnTo>
                  <a:lnTo>
                    <a:pt x="833720" y="659993"/>
                  </a:lnTo>
                  <a:lnTo>
                    <a:pt x="834205" y="660480"/>
                  </a:lnTo>
                  <a:lnTo>
                    <a:pt x="834690" y="661128"/>
                  </a:lnTo>
                  <a:lnTo>
                    <a:pt x="834959" y="662157"/>
                  </a:lnTo>
                  <a:lnTo>
                    <a:pt x="835337" y="662589"/>
                  </a:lnTo>
                  <a:lnTo>
                    <a:pt x="836793" y="662319"/>
                  </a:lnTo>
                  <a:lnTo>
                    <a:pt x="837925" y="661346"/>
                  </a:lnTo>
                  <a:lnTo>
                    <a:pt x="841379" y="657726"/>
                  </a:lnTo>
                  <a:lnTo>
                    <a:pt x="843752" y="655727"/>
                  </a:lnTo>
                  <a:lnTo>
                    <a:pt x="845262" y="654808"/>
                  </a:lnTo>
                  <a:lnTo>
                    <a:pt x="847690" y="653945"/>
                  </a:lnTo>
                  <a:lnTo>
                    <a:pt x="850387" y="652000"/>
                  </a:lnTo>
                  <a:lnTo>
                    <a:pt x="851465" y="651839"/>
                  </a:lnTo>
                  <a:lnTo>
                    <a:pt x="854700" y="652058"/>
                  </a:lnTo>
                  <a:lnTo>
                    <a:pt x="856319" y="651896"/>
                  </a:lnTo>
                  <a:lnTo>
                    <a:pt x="858907" y="650599"/>
                  </a:lnTo>
                  <a:lnTo>
                    <a:pt x="861064" y="651412"/>
                  </a:lnTo>
                  <a:lnTo>
                    <a:pt x="862142" y="651358"/>
                  </a:lnTo>
                  <a:lnTo>
                    <a:pt x="866835" y="650063"/>
                  </a:lnTo>
                  <a:lnTo>
                    <a:pt x="870395" y="648823"/>
                  </a:lnTo>
                  <a:lnTo>
                    <a:pt x="872498" y="647796"/>
                  </a:lnTo>
                  <a:lnTo>
                    <a:pt x="876219" y="645583"/>
                  </a:lnTo>
                  <a:lnTo>
                    <a:pt x="876543" y="645583"/>
                  </a:lnTo>
                  <a:lnTo>
                    <a:pt x="877298" y="646286"/>
                  </a:lnTo>
                  <a:lnTo>
                    <a:pt x="877512" y="648179"/>
                  </a:lnTo>
                  <a:lnTo>
                    <a:pt x="877836" y="648666"/>
                  </a:lnTo>
                  <a:lnTo>
                    <a:pt x="879938" y="648829"/>
                  </a:lnTo>
                  <a:lnTo>
                    <a:pt x="880262" y="649099"/>
                  </a:lnTo>
                  <a:lnTo>
                    <a:pt x="880100" y="649639"/>
                  </a:lnTo>
                  <a:lnTo>
                    <a:pt x="879991" y="650019"/>
                  </a:lnTo>
                  <a:lnTo>
                    <a:pt x="879020" y="651370"/>
                  </a:lnTo>
                  <a:lnTo>
                    <a:pt x="878371" y="652937"/>
                  </a:lnTo>
                  <a:lnTo>
                    <a:pt x="877292" y="653586"/>
                  </a:lnTo>
                  <a:lnTo>
                    <a:pt x="876862" y="654125"/>
                  </a:lnTo>
                  <a:lnTo>
                    <a:pt x="876914" y="656397"/>
                  </a:lnTo>
                  <a:lnTo>
                    <a:pt x="876697" y="656776"/>
                  </a:lnTo>
                  <a:lnTo>
                    <a:pt x="874756" y="657801"/>
                  </a:lnTo>
                  <a:lnTo>
                    <a:pt x="874433" y="657962"/>
                  </a:lnTo>
                  <a:lnTo>
                    <a:pt x="873568" y="659748"/>
                  </a:lnTo>
                  <a:lnTo>
                    <a:pt x="872543" y="660882"/>
                  </a:lnTo>
                  <a:lnTo>
                    <a:pt x="871733" y="661422"/>
                  </a:lnTo>
                  <a:lnTo>
                    <a:pt x="870063" y="662178"/>
                  </a:lnTo>
                  <a:lnTo>
                    <a:pt x="868013" y="662609"/>
                  </a:lnTo>
                  <a:lnTo>
                    <a:pt x="859816" y="663307"/>
                  </a:lnTo>
                  <a:lnTo>
                    <a:pt x="857713" y="663683"/>
                  </a:lnTo>
                  <a:lnTo>
                    <a:pt x="857336" y="663953"/>
                  </a:lnTo>
                  <a:lnTo>
                    <a:pt x="857174" y="664170"/>
                  </a:lnTo>
                  <a:lnTo>
                    <a:pt x="857173" y="664873"/>
                  </a:lnTo>
                  <a:lnTo>
                    <a:pt x="857981" y="665738"/>
                  </a:lnTo>
                  <a:lnTo>
                    <a:pt x="860568" y="667795"/>
                  </a:lnTo>
                  <a:lnTo>
                    <a:pt x="860622" y="668281"/>
                  </a:lnTo>
                  <a:lnTo>
                    <a:pt x="860461" y="668444"/>
                  </a:lnTo>
                  <a:lnTo>
                    <a:pt x="857494" y="668605"/>
                  </a:lnTo>
                  <a:lnTo>
                    <a:pt x="855715" y="669305"/>
                  </a:lnTo>
                  <a:lnTo>
                    <a:pt x="851778" y="668276"/>
                  </a:lnTo>
                  <a:lnTo>
                    <a:pt x="851078" y="668276"/>
                  </a:lnTo>
                  <a:lnTo>
                    <a:pt x="849622" y="668653"/>
                  </a:lnTo>
                  <a:lnTo>
                    <a:pt x="847087" y="668544"/>
                  </a:lnTo>
                  <a:lnTo>
                    <a:pt x="846332" y="668868"/>
                  </a:lnTo>
                  <a:lnTo>
                    <a:pt x="845901" y="669354"/>
                  </a:lnTo>
                  <a:lnTo>
                    <a:pt x="845145" y="671515"/>
                  </a:lnTo>
                  <a:lnTo>
                    <a:pt x="844658" y="673733"/>
                  </a:lnTo>
                  <a:lnTo>
                    <a:pt x="844333" y="674327"/>
                  </a:lnTo>
                  <a:lnTo>
                    <a:pt x="841744" y="676705"/>
                  </a:lnTo>
                  <a:lnTo>
                    <a:pt x="841259" y="676974"/>
                  </a:lnTo>
                  <a:lnTo>
                    <a:pt x="840127" y="677082"/>
                  </a:lnTo>
                  <a:lnTo>
                    <a:pt x="837755" y="676756"/>
                  </a:lnTo>
                  <a:lnTo>
                    <a:pt x="831985" y="676699"/>
                  </a:lnTo>
                  <a:lnTo>
                    <a:pt x="829666" y="676914"/>
                  </a:lnTo>
                  <a:lnTo>
                    <a:pt x="829396" y="677184"/>
                  </a:lnTo>
                  <a:lnTo>
                    <a:pt x="829450" y="677346"/>
                  </a:lnTo>
                  <a:lnTo>
                    <a:pt x="830259" y="678428"/>
                  </a:lnTo>
                  <a:lnTo>
                    <a:pt x="830420" y="679131"/>
                  </a:lnTo>
                  <a:lnTo>
                    <a:pt x="829827" y="679725"/>
                  </a:lnTo>
                  <a:lnTo>
                    <a:pt x="829449" y="679887"/>
                  </a:lnTo>
                  <a:lnTo>
                    <a:pt x="827777" y="679940"/>
                  </a:lnTo>
                  <a:lnTo>
                    <a:pt x="826807" y="679453"/>
                  </a:lnTo>
                  <a:lnTo>
                    <a:pt x="824544" y="677451"/>
                  </a:lnTo>
                  <a:lnTo>
                    <a:pt x="823735" y="677181"/>
                  </a:lnTo>
                  <a:lnTo>
                    <a:pt x="821956" y="677071"/>
                  </a:lnTo>
                  <a:lnTo>
                    <a:pt x="819259" y="677502"/>
                  </a:lnTo>
                  <a:lnTo>
                    <a:pt x="817910" y="678150"/>
                  </a:lnTo>
                  <a:lnTo>
                    <a:pt x="817695" y="678528"/>
                  </a:lnTo>
                  <a:lnTo>
                    <a:pt x="818018" y="679826"/>
                  </a:lnTo>
                  <a:lnTo>
                    <a:pt x="817694" y="680367"/>
                  </a:lnTo>
                  <a:lnTo>
                    <a:pt x="815914" y="680528"/>
                  </a:lnTo>
                  <a:lnTo>
                    <a:pt x="813111" y="680094"/>
                  </a:lnTo>
                  <a:lnTo>
                    <a:pt x="809714" y="678795"/>
                  </a:lnTo>
                  <a:lnTo>
                    <a:pt x="808906" y="678144"/>
                  </a:lnTo>
                  <a:lnTo>
                    <a:pt x="806266" y="675061"/>
                  </a:lnTo>
                  <a:lnTo>
                    <a:pt x="804434" y="672411"/>
                  </a:lnTo>
                  <a:lnTo>
                    <a:pt x="803303" y="671653"/>
                  </a:lnTo>
                  <a:lnTo>
                    <a:pt x="801037" y="671382"/>
                  </a:lnTo>
                  <a:lnTo>
                    <a:pt x="797749" y="672084"/>
                  </a:lnTo>
                  <a:lnTo>
                    <a:pt x="795914" y="672083"/>
                  </a:lnTo>
                  <a:lnTo>
                    <a:pt x="794837" y="671055"/>
                  </a:lnTo>
                  <a:lnTo>
                    <a:pt x="793328" y="669000"/>
                  </a:lnTo>
                  <a:lnTo>
                    <a:pt x="792520" y="668674"/>
                  </a:lnTo>
                  <a:lnTo>
                    <a:pt x="789931" y="669159"/>
                  </a:lnTo>
                  <a:lnTo>
                    <a:pt x="785725" y="669319"/>
                  </a:lnTo>
                  <a:lnTo>
                    <a:pt x="780657" y="670291"/>
                  </a:lnTo>
                  <a:lnTo>
                    <a:pt x="778500" y="670505"/>
                  </a:lnTo>
                  <a:lnTo>
                    <a:pt x="776396" y="670342"/>
                  </a:lnTo>
                  <a:lnTo>
                    <a:pt x="775533" y="670775"/>
                  </a:lnTo>
                  <a:lnTo>
                    <a:pt x="773915" y="672449"/>
                  </a:lnTo>
                  <a:lnTo>
                    <a:pt x="772350" y="675153"/>
                  </a:lnTo>
                  <a:lnTo>
                    <a:pt x="772671" y="678451"/>
                  </a:lnTo>
                  <a:lnTo>
                    <a:pt x="772186" y="681316"/>
                  </a:lnTo>
                  <a:lnTo>
                    <a:pt x="771753" y="682397"/>
                  </a:lnTo>
                  <a:lnTo>
                    <a:pt x="772077" y="683479"/>
                  </a:lnTo>
                  <a:lnTo>
                    <a:pt x="772777" y="684290"/>
                  </a:lnTo>
                  <a:lnTo>
                    <a:pt x="774880" y="684454"/>
                  </a:lnTo>
                  <a:lnTo>
                    <a:pt x="780756" y="684133"/>
                  </a:lnTo>
                  <a:lnTo>
                    <a:pt x="781566" y="683863"/>
                  </a:lnTo>
                  <a:lnTo>
                    <a:pt x="784048" y="681917"/>
                  </a:lnTo>
                  <a:lnTo>
                    <a:pt x="785126" y="681431"/>
                  </a:lnTo>
                  <a:lnTo>
                    <a:pt x="785557" y="681701"/>
                  </a:lnTo>
                  <a:lnTo>
                    <a:pt x="786149" y="683810"/>
                  </a:lnTo>
                  <a:lnTo>
                    <a:pt x="786795" y="684567"/>
                  </a:lnTo>
                  <a:lnTo>
                    <a:pt x="787874" y="684460"/>
                  </a:lnTo>
                  <a:lnTo>
                    <a:pt x="789330" y="683380"/>
                  </a:lnTo>
                  <a:lnTo>
                    <a:pt x="790193" y="683110"/>
                  </a:lnTo>
                  <a:lnTo>
                    <a:pt x="790894" y="683380"/>
                  </a:lnTo>
                  <a:lnTo>
                    <a:pt x="792079" y="684733"/>
                  </a:lnTo>
                  <a:lnTo>
                    <a:pt x="792996" y="685436"/>
                  </a:lnTo>
                  <a:lnTo>
                    <a:pt x="795045" y="685545"/>
                  </a:lnTo>
                  <a:lnTo>
                    <a:pt x="796446" y="685925"/>
                  </a:lnTo>
                  <a:lnTo>
                    <a:pt x="797040" y="686303"/>
                  </a:lnTo>
                  <a:lnTo>
                    <a:pt x="797147" y="686574"/>
                  </a:lnTo>
                  <a:lnTo>
                    <a:pt x="796446" y="687601"/>
                  </a:lnTo>
                  <a:lnTo>
                    <a:pt x="794343" y="688464"/>
                  </a:lnTo>
                  <a:lnTo>
                    <a:pt x="792887" y="688572"/>
                  </a:lnTo>
                  <a:lnTo>
                    <a:pt x="790029" y="688084"/>
                  </a:lnTo>
                  <a:lnTo>
                    <a:pt x="788412" y="689164"/>
                  </a:lnTo>
                  <a:lnTo>
                    <a:pt x="787279" y="689651"/>
                  </a:lnTo>
                  <a:lnTo>
                    <a:pt x="784906" y="690082"/>
                  </a:lnTo>
                  <a:lnTo>
                    <a:pt x="782210" y="690297"/>
                  </a:lnTo>
                  <a:lnTo>
                    <a:pt x="781023" y="690891"/>
                  </a:lnTo>
                  <a:lnTo>
                    <a:pt x="779567" y="692458"/>
                  </a:lnTo>
                  <a:lnTo>
                    <a:pt x="778002" y="693430"/>
                  </a:lnTo>
                  <a:lnTo>
                    <a:pt x="777247" y="693701"/>
                  </a:lnTo>
                  <a:lnTo>
                    <a:pt x="774067" y="693969"/>
                  </a:lnTo>
                  <a:lnTo>
                    <a:pt x="771747" y="694833"/>
                  </a:lnTo>
                  <a:lnTo>
                    <a:pt x="770668" y="695590"/>
                  </a:lnTo>
                  <a:lnTo>
                    <a:pt x="770830" y="695861"/>
                  </a:lnTo>
                  <a:lnTo>
                    <a:pt x="771800" y="695969"/>
                  </a:lnTo>
                  <a:lnTo>
                    <a:pt x="772555" y="696564"/>
                  </a:lnTo>
                  <a:lnTo>
                    <a:pt x="772447" y="697266"/>
                  </a:lnTo>
                  <a:lnTo>
                    <a:pt x="771476" y="698509"/>
                  </a:lnTo>
                  <a:lnTo>
                    <a:pt x="771476" y="699051"/>
                  </a:lnTo>
                  <a:lnTo>
                    <a:pt x="771691" y="699267"/>
                  </a:lnTo>
                  <a:lnTo>
                    <a:pt x="772662" y="699159"/>
                  </a:lnTo>
                  <a:lnTo>
                    <a:pt x="774064" y="698728"/>
                  </a:lnTo>
                  <a:lnTo>
                    <a:pt x="775520" y="697755"/>
                  </a:lnTo>
                  <a:lnTo>
                    <a:pt x="776814" y="697648"/>
                  </a:lnTo>
                  <a:lnTo>
                    <a:pt x="780534" y="699379"/>
                  </a:lnTo>
                  <a:lnTo>
                    <a:pt x="780965" y="699379"/>
                  </a:lnTo>
                  <a:lnTo>
                    <a:pt x="782260" y="698354"/>
                  </a:lnTo>
                  <a:lnTo>
                    <a:pt x="783338" y="698300"/>
                  </a:lnTo>
                  <a:lnTo>
                    <a:pt x="784093" y="699923"/>
                  </a:lnTo>
                  <a:lnTo>
                    <a:pt x="784794" y="699814"/>
                  </a:lnTo>
                  <a:lnTo>
                    <a:pt x="785441" y="699328"/>
                  </a:lnTo>
                  <a:lnTo>
                    <a:pt x="787167" y="697382"/>
                  </a:lnTo>
                  <a:lnTo>
                    <a:pt x="787598" y="697220"/>
                  </a:lnTo>
                  <a:lnTo>
                    <a:pt x="789054" y="697708"/>
                  </a:lnTo>
                  <a:lnTo>
                    <a:pt x="790186" y="697654"/>
                  </a:lnTo>
                  <a:lnTo>
                    <a:pt x="791102" y="698141"/>
                  </a:lnTo>
                  <a:lnTo>
                    <a:pt x="792396" y="698033"/>
                  </a:lnTo>
                  <a:lnTo>
                    <a:pt x="793690" y="698954"/>
                  </a:lnTo>
                  <a:lnTo>
                    <a:pt x="797357" y="698577"/>
                  </a:lnTo>
                  <a:lnTo>
                    <a:pt x="797734" y="699064"/>
                  </a:lnTo>
                  <a:lnTo>
                    <a:pt x="795413" y="702198"/>
                  </a:lnTo>
                  <a:lnTo>
                    <a:pt x="793851" y="702468"/>
                  </a:lnTo>
                  <a:lnTo>
                    <a:pt x="790184" y="701709"/>
                  </a:lnTo>
                  <a:lnTo>
                    <a:pt x="789213" y="701709"/>
                  </a:lnTo>
                  <a:lnTo>
                    <a:pt x="788620" y="702411"/>
                  </a:lnTo>
                  <a:lnTo>
                    <a:pt x="788673" y="702736"/>
                  </a:lnTo>
                  <a:lnTo>
                    <a:pt x="789483" y="703548"/>
                  </a:lnTo>
                  <a:lnTo>
                    <a:pt x="789536" y="704142"/>
                  </a:lnTo>
                  <a:lnTo>
                    <a:pt x="789158" y="704682"/>
                  </a:lnTo>
                  <a:lnTo>
                    <a:pt x="787971" y="705169"/>
                  </a:lnTo>
                  <a:lnTo>
                    <a:pt x="784090" y="705166"/>
                  </a:lnTo>
                  <a:lnTo>
                    <a:pt x="782903" y="705653"/>
                  </a:lnTo>
                  <a:lnTo>
                    <a:pt x="783442" y="706140"/>
                  </a:lnTo>
                  <a:lnTo>
                    <a:pt x="785707" y="706087"/>
                  </a:lnTo>
                  <a:lnTo>
                    <a:pt x="787108" y="706304"/>
                  </a:lnTo>
                  <a:lnTo>
                    <a:pt x="788726" y="706953"/>
                  </a:lnTo>
                  <a:lnTo>
                    <a:pt x="790666" y="708847"/>
                  </a:lnTo>
                  <a:lnTo>
                    <a:pt x="791474" y="710038"/>
                  </a:lnTo>
                  <a:lnTo>
                    <a:pt x="791474" y="710795"/>
                  </a:lnTo>
                  <a:lnTo>
                    <a:pt x="790502" y="711875"/>
                  </a:lnTo>
                  <a:lnTo>
                    <a:pt x="789747" y="713658"/>
                  </a:lnTo>
                  <a:lnTo>
                    <a:pt x="789207" y="713929"/>
                  </a:lnTo>
                  <a:lnTo>
                    <a:pt x="788561" y="713171"/>
                  </a:lnTo>
                  <a:lnTo>
                    <a:pt x="787214" y="709494"/>
                  </a:lnTo>
                  <a:lnTo>
                    <a:pt x="786891" y="709169"/>
                  </a:lnTo>
                  <a:lnTo>
                    <a:pt x="786406" y="709169"/>
                  </a:lnTo>
                  <a:lnTo>
                    <a:pt x="786082" y="709493"/>
                  </a:lnTo>
                  <a:lnTo>
                    <a:pt x="786243" y="710953"/>
                  </a:lnTo>
                  <a:lnTo>
                    <a:pt x="784625" y="712575"/>
                  </a:lnTo>
                  <a:lnTo>
                    <a:pt x="784841" y="712790"/>
                  </a:lnTo>
                  <a:lnTo>
                    <a:pt x="786458" y="713062"/>
                  </a:lnTo>
                  <a:lnTo>
                    <a:pt x="786996" y="713602"/>
                  </a:lnTo>
                  <a:lnTo>
                    <a:pt x="787050" y="714414"/>
                  </a:lnTo>
                  <a:lnTo>
                    <a:pt x="786510" y="715982"/>
                  </a:lnTo>
                  <a:lnTo>
                    <a:pt x="785432" y="716198"/>
                  </a:lnTo>
                  <a:lnTo>
                    <a:pt x="785970" y="717387"/>
                  </a:lnTo>
                  <a:lnTo>
                    <a:pt x="786078" y="718631"/>
                  </a:lnTo>
                  <a:lnTo>
                    <a:pt x="785322" y="719983"/>
                  </a:lnTo>
                  <a:lnTo>
                    <a:pt x="784567" y="720523"/>
                  </a:lnTo>
                  <a:lnTo>
                    <a:pt x="784028" y="720306"/>
                  </a:lnTo>
                  <a:lnTo>
                    <a:pt x="783112" y="719062"/>
                  </a:lnTo>
                  <a:lnTo>
                    <a:pt x="782574" y="717872"/>
                  </a:lnTo>
                  <a:lnTo>
                    <a:pt x="782305" y="716574"/>
                  </a:lnTo>
                  <a:lnTo>
                    <a:pt x="781766" y="715980"/>
                  </a:lnTo>
                  <a:lnTo>
                    <a:pt x="781173" y="715871"/>
                  </a:lnTo>
                  <a:lnTo>
                    <a:pt x="779339" y="716358"/>
                  </a:lnTo>
                  <a:lnTo>
                    <a:pt x="778692" y="716086"/>
                  </a:lnTo>
                  <a:lnTo>
                    <a:pt x="777723" y="715275"/>
                  </a:lnTo>
                  <a:lnTo>
                    <a:pt x="776806" y="715815"/>
                  </a:lnTo>
                  <a:lnTo>
                    <a:pt x="775242" y="715867"/>
                  </a:lnTo>
                  <a:lnTo>
                    <a:pt x="774595" y="716192"/>
                  </a:lnTo>
                  <a:lnTo>
                    <a:pt x="774271" y="717003"/>
                  </a:lnTo>
                  <a:lnTo>
                    <a:pt x="774324" y="717868"/>
                  </a:lnTo>
                  <a:lnTo>
                    <a:pt x="774916" y="718950"/>
                  </a:lnTo>
                  <a:lnTo>
                    <a:pt x="775618" y="719545"/>
                  </a:lnTo>
                  <a:lnTo>
                    <a:pt x="777451" y="720140"/>
                  </a:lnTo>
                  <a:lnTo>
                    <a:pt x="778366" y="720951"/>
                  </a:lnTo>
                  <a:lnTo>
                    <a:pt x="778582" y="721493"/>
                  </a:lnTo>
                  <a:lnTo>
                    <a:pt x="778312" y="721925"/>
                  </a:lnTo>
                  <a:lnTo>
                    <a:pt x="775832" y="721978"/>
                  </a:lnTo>
                  <a:lnTo>
                    <a:pt x="774160" y="723653"/>
                  </a:lnTo>
                  <a:lnTo>
                    <a:pt x="772434" y="724031"/>
                  </a:lnTo>
                  <a:lnTo>
                    <a:pt x="771410" y="725058"/>
                  </a:lnTo>
                  <a:lnTo>
                    <a:pt x="771193" y="725706"/>
                  </a:lnTo>
                  <a:lnTo>
                    <a:pt x="771248" y="726735"/>
                  </a:lnTo>
                  <a:lnTo>
                    <a:pt x="771947" y="727600"/>
                  </a:lnTo>
                  <a:lnTo>
                    <a:pt x="772595" y="727708"/>
                  </a:lnTo>
                  <a:lnTo>
                    <a:pt x="778418" y="726792"/>
                  </a:lnTo>
                  <a:lnTo>
                    <a:pt x="778633" y="726900"/>
                  </a:lnTo>
                  <a:lnTo>
                    <a:pt x="778687" y="727549"/>
                  </a:lnTo>
                  <a:lnTo>
                    <a:pt x="778039" y="729008"/>
                  </a:lnTo>
                  <a:lnTo>
                    <a:pt x="777770" y="729495"/>
                  </a:lnTo>
                  <a:lnTo>
                    <a:pt x="776529" y="730305"/>
                  </a:lnTo>
                  <a:lnTo>
                    <a:pt x="776044" y="731062"/>
                  </a:lnTo>
                  <a:lnTo>
                    <a:pt x="776851" y="731658"/>
                  </a:lnTo>
                  <a:lnTo>
                    <a:pt x="778631" y="731658"/>
                  </a:lnTo>
                  <a:lnTo>
                    <a:pt x="779764" y="731064"/>
                  </a:lnTo>
                  <a:lnTo>
                    <a:pt x="780626" y="730199"/>
                  </a:lnTo>
                  <a:lnTo>
                    <a:pt x="782893" y="727064"/>
                  </a:lnTo>
                  <a:lnTo>
                    <a:pt x="784079" y="726199"/>
                  </a:lnTo>
                  <a:lnTo>
                    <a:pt x="785374" y="726200"/>
                  </a:lnTo>
                  <a:lnTo>
                    <a:pt x="786235" y="727714"/>
                  </a:lnTo>
                  <a:lnTo>
                    <a:pt x="786989" y="728093"/>
                  </a:lnTo>
                  <a:lnTo>
                    <a:pt x="787798" y="727932"/>
                  </a:lnTo>
                  <a:lnTo>
                    <a:pt x="789471" y="726959"/>
                  </a:lnTo>
                  <a:lnTo>
                    <a:pt x="791196" y="727014"/>
                  </a:lnTo>
                  <a:lnTo>
                    <a:pt x="791627" y="726744"/>
                  </a:lnTo>
                  <a:lnTo>
                    <a:pt x="792598" y="725554"/>
                  </a:lnTo>
                  <a:lnTo>
                    <a:pt x="794647" y="724961"/>
                  </a:lnTo>
                  <a:lnTo>
                    <a:pt x="795995" y="723611"/>
                  </a:lnTo>
                  <a:lnTo>
                    <a:pt x="796535" y="723611"/>
                  </a:lnTo>
                  <a:lnTo>
                    <a:pt x="798692" y="724477"/>
                  </a:lnTo>
                  <a:lnTo>
                    <a:pt x="799824" y="724423"/>
                  </a:lnTo>
                  <a:lnTo>
                    <a:pt x="800633" y="723506"/>
                  </a:lnTo>
                  <a:lnTo>
                    <a:pt x="800796" y="721559"/>
                  </a:lnTo>
                  <a:lnTo>
                    <a:pt x="801066" y="720965"/>
                  </a:lnTo>
                  <a:lnTo>
                    <a:pt x="803222" y="720100"/>
                  </a:lnTo>
                  <a:lnTo>
                    <a:pt x="803492" y="718640"/>
                  </a:lnTo>
                  <a:lnTo>
                    <a:pt x="804302" y="718046"/>
                  </a:lnTo>
                  <a:lnTo>
                    <a:pt x="804248" y="716640"/>
                  </a:lnTo>
                  <a:lnTo>
                    <a:pt x="804465" y="716370"/>
                  </a:lnTo>
                  <a:lnTo>
                    <a:pt x="804950" y="716155"/>
                  </a:lnTo>
                  <a:lnTo>
                    <a:pt x="806298" y="716370"/>
                  </a:lnTo>
                  <a:lnTo>
                    <a:pt x="807593" y="714263"/>
                  </a:lnTo>
                  <a:lnTo>
                    <a:pt x="809157" y="713723"/>
                  </a:lnTo>
                  <a:lnTo>
                    <a:pt x="809803" y="714480"/>
                  </a:lnTo>
                  <a:lnTo>
                    <a:pt x="810125" y="716480"/>
                  </a:lnTo>
                  <a:lnTo>
                    <a:pt x="810556" y="717293"/>
                  </a:lnTo>
                  <a:lnTo>
                    <a:pt x="810826" y="719185"/>
                  </a:lnTo>
                  <a:lnTo>
                    <a:pt x="811957" y="720267"/>
                  </a:lnTo>
                  <a:lnTo>
                    <a:pt x="811957" y="720537"/>
                  </a:lnTo>
                  <a:lnTo>
                    <a:pt x="811040" y="721564"/>
                  </a:lnTo>
                  <a:lnTo>
                    <a:pt x="807265" y="723563"/>
                  </a:lnTo>
                  <a:lnTo>
                    <a:pt x="806563" y="724103"/>
                  </a:lnTo>
                  <a:lnTo>
                    <a:pt x="806239" y="725021"/>
                  </a:lnTo>
                  <a:lnTo>
                    <a:pt x="807101" y="725995"/>
                  </a:lnTo>
                  <a:lnTo>
                    <a:pt x="811629" y="727188"/>
                  </a:lnTo>
                  <a:lnTo>
                    <a:pt x="812761" y="728216"/>
                  </a:lnTo>
                  <a:lnTo>
                    <a:pt x="812814" y="729189"/>
                  </a:lnTo>
                  <a:lnTo>
                    <a:pt x="812384" y="729837"/>
                  </a:lnTo>
                  <a:lnTo>
                    <a:pt x="811358" y="730161"/>
                  </a:lnTo>
                  <a:lnTo>
                    <a:pt x="809794" y="730052"/>
                  </a:lnTo>
                  <a:lnTo>
                    <a:pt x="807585" y="729402"/>
                  </a:lnTo>
                  <a:lnTo>
                    <a:pt x="806344" y="729293"/>
                  </a:lnTo>
                  <a:lnTo>
                    <a:pt x="805536" y="729672"/>
                  </a:lnTo>
                  <a:lnTo>
                    <a:pt x="805266" y="730103"/>
                  </a:lnTo>
                  <a:lnTo>
                    <a:pt x="805857" y="734268"/>
                  </a:lnTo>
                  <a:lnTo>
                    <a:pt x="805371" y="734808"/>
                  </a:lnTo>
                  <a:lnTo>
                    <a:pt x="804724" y="734969"/>
                  </a:lnTo>
                  <a:lnTo>
                    <a:pt x="803807" y="734915"/>
                  </a:lnTo>
                  <a:lnTo>
                    <a:pt x="803107" y="735239"/>
                  </a:lnTo>
                  <a:lnTo>
                    <a:pt x="802675" y="735942"/>
                  </a:lnTo>
                  <a:lnTo>
                    <a:pt x="802189" y="737672"/>
                  </a:lnTo>
                  <a:lnTo>
                    <a:pt x="801434" y="738267"/>
                  </a:lnTo>
                  <a:lnTo>
                    <a:pt x="799331" y="739292"/>
                  </a:lnTo>
                  <a:lnTo>
                    <a:pt x="798737" y="739995"/>
                  </a:lnTo>
                  <a:lnTo>
                    <a:pt x="798683" y="740968"/>
                  </a:lnTo>
                  <a:lnTo>
                    <a:pt x="799006" y="741401"/>
                  </a:lnTo>
                  <a:lnTo>
                    <a:pt x="799383" y="741238"/>
                  </a:lnTo>
                  <a:lnTo>
                    <a:pt x="801164" y="739995"/>
                  </a:lnTo>
                  <a:lnTo>
                    <a:pt x="802242" y="739726"/>
                  </a:lnTo>
                  <a:lnTo>
                    <a:pt x="802834" y="739997"/>
                  </a:lnTo>
                  <a:lnTo>
                    <a:pt x="804397" y="741295"/>
                  </a:lnTo>
                  <a:lnTo>
                    <a:pt x="804667" y="741295"/>
                  </a:lnTo>
                  <a:lnTo>
                    <a:pt x="807040" y="740270"/>
                  </a:lnTo>
                  <a:lnTo>
                    <a:pt x="808603" y="739893"/>
                  </a:lnTo>
                  <a:lnTo>
                    <a:pt x="810005" y="741299"/>
                  </a:lnTo>
                  <a:lnTo>
                    <a:pt x="811406" y="742165"/>
                  </a:lnTo>
                  <a:lnTo>
                    <a:pt x="811567" y="742759"/>
                  </a:lnTo>
                  <a:lnTo>
                    <a:pt x="811135" y="744922"/>
                  </a:lnTo>
                  <a:lnTo>
                    <a:pt x="811188" y="745409"/>
                  </a:lnTo>
                  <a:lnTo>
                    <a:pt x="811781" y="746220"/>
                  </a:lnTo>
                  <a:lnTo>
                    <a:pt x="812212" y="746004"/>
                  </a:lnTo>
                  <a:lnTo>
                    <a:pt x="812536" y="745409"/>
                  </a:lnTo>
                  <a:lnTo>
                    <a:pt x="813185" y="742328"/>
                  </a:lnTo>
                  <a:lnTo>
                    <a:pt x="813724" y="742004"/>
                  </a:lnTo>
                  <a:lnTo>
                    <a:pt x="815342" y="742761"/>
                  </a:lnTo>
                  <a:lnTo>
                    <a:pt x="816419" y="742924"/>
                  </a:lnTo>
                  <a:lnTo>
                    <a:pt x="819870" y="742818"/>
                  </a:lnTo>
                  <a:lnTo>
                    <a:pt x="820193" y="743088"/>
                  </a:lnTo>
                  <a:lnTo>
                    <a:pt x="820731" y="744765"/>
                  </a:lnTo>
                  <a:lnTo>
                    <a:pt x="821270" y="745468"/>
                  </a:lnTo>
                  <a:lnTo>
                    <a:pt x="822834" y="746118"/>
                  </a:lnTo>
                  <a:lnTo>
                    <a:pt x="826930" y="746716"/>
                  </a:lnTo>
                  <a:lnTo>
                    <a:pt x="827469" y="747203"/>
                  </a:lnTo>
                  <a:lnTo>
                    <a:pt x="827307" y="747797"/>
                  </a:lnTo>
                  <a:lnTo>
                    <a:pt x="826498" y="748500"/>
                  </a:lnTo>
                  <a:lnTo>
                    <a:pt x="824125" y="749525"/>
                  </a:lnTo>
                  <a:lnTo>
                    <a:pt x="822077" y="749578"/>
                  </a:lnTo>
                  <a:lnTo>
                    <a:pt x="818735" y="748764"/>
                  </a:lnTo>
                  <a:lnTo>
                    <a:pt x="817117" y="748602"/>
                  </a:lnTo>
                  <a:lnTo>
                    <a:pt x="816200" y="748601"/>
                  </a:lnTo>
                  <a:lnTo>
                    <a:pt x="814259" y="749249"/>
                  </a:lnTo>
                  <a:lnTo>
                    <a:pt x="813666" y="749736"/>
                  </a:lnTo>
                  <a:lnTo>
                    <a:pt x="813127" y="750601"/>
                  </a:lnTo>
                  <a:lnTo>
                    <a:pt x="811615" y="753844"/>
                  </a:lnTo>
                  <a:lnTo>
                    <a:pt x="810483" y="754707"/>
                  </a:lnTo>
                  <a:lnTo>
                    <a:pt x="808972" y="755247"/>
                  </a:lnTo>
                  <a:lnTo>
                    <a:pt x="807408" y="757680"/>
                  </a:lnTo>
                  <a:lnTo>
                    <a:pt x="805951" y="759464"/>
                  </a:lnTo>
                  <a:lnTo>
                    <a:pt x="804279" y="760328"/>
                  </a:lnTo>
                  <a:lnTo>
                    <a:pt x="802608" y="760219"/>
                  </a:lnTo>
                  <a:lnTo>
                    <a:pt x="801746" y="760489"/>
                  </a:lnTo>
                  <a:lnTo>
                    <a:pt x="802122" y="761138"/>
                  </a:lnTo>
                  <a:lnTo>
                    <a:pt x="802176" y="761786"/>
                  </a:lnTo>
                  <a:lnTo>
                    <a:pt x="800881" y="763733"/>
                  </a:lnTo>
                  <a:lnTo>
                    <a:pt x="800234" y="764436"/>
                  </a:lnTo>
                  <a:lnTo>
                    <a:pt x="798346" y="765408"/>
                  </a:lnTo>
                  <a:lnTo>
                    <a:pt x="797590" y="767462"/>
                  </a:lnTo>
                  <a:lnTo>
                    <a:pt x="796512" y="768596"/>
                  </a:lnTo>
                  <a:lnTo>
                    <a:pt x="795488" y="768866"/>
                  </a:lnTo>
                  <a:lnTo>
                    <a:pt x="794139" y="768865"/>
                  </a:lnTo>
                  <a:lnTo>
                    <a:pt x="791876" y="768054"/>
                  </a:lnTo>
                  <a:lnTo>
                    <a:pt x="790636" y="767890"/>
                  </a:lnTo>
                  <a:lnTo>
                    <a:pt x="789557" y="768376"/>
                  </a:lnTo>
                  <a:lnTo>
                    <a:pt x="788047" y="769565"/>
                  </a:lnTo>
                  <a:lnTo>
                    <a:pt x="787238" y="769782"/>
                  </a:lnTo>
                  <a:lnTo>
                    <a:pt x="785405" y="769348"/>
                  </a:lnTo>
                  <a:lnTo>
                    <a:pt x="781903" y="767237"/>
                  </a:lnTo>
                  <a:lnTo>
                    <a:pt x="781525" y="767507"/>
                  </a:lnTo>
                  <a:lnTo>
                    <a:pt x="781416" y="768264"/>
                  </a:lnTo>
                  <a:lnTo>
                    <a:pt x="781847" y="768751"/>
                  </a:lnTo>
                  <a:lnTo>
                    <a:pt x="785190" y="770050"/>
                  </a:lnTo>
                  <a:lnTo>
                    <a:pt x="786644" y="771186"/>
                  </a:lnTo>
                  <a:lnTo>
                    <a:pt x="787022" y="771998"/>
                  </a:lnTo>
                  <a:lnTo>
                    <a:pt x="787399" y="772323"/>
                  </a:lnTo>
                  <a:lnTo>
                    <a:pt x="788045" y="772538"/>
                  </a:lnTo>
                  <a:lnTo>
                    <a:pt x="790957" y="771568"/>
                  </a:lnTo>
                  <a:lnTo>
                    <a:pt x="792952" y="771135"/>
                  </a:lnTo>
                  <a:lnTo>
                    <a:pt x="794569" y="771298"/>
                  </a:lnTo>
                  <a:lnTo>
                    <a:pt x="796294" y="771785"/>
                  </a:lnTo>
                  <a:lnTo>
                    <a:pt x="796833" y="771678"/>
                  </a:lnTo>
                  <a:lnTo>
                    <a:pt x="799261" y="770058"/>
                  </a:lnTo>
                  <a:lnTo>
                    <a:pt x="800177" y="769842"/>
                  </a:lnTo>
                  <a:lnTo>
                    <a:pt x="801417" y="769896"/>
                  </a:lnTo>
                  <a:lnTo>
                    <a:pt x="804219" y="770655"/>
                  </a:lnTo>
                  <a:lnTo>
                    <a:pt x="813706" y="774175"/>
                  </a:lnTo>
                  <a:lnTo>
                    <a:pt x="815431" y="774338"/>
                  </a:lnTo>
                  <a:lnTo>
                    <a:pt x="816510" y="774014"/>
                  </a:lnTo>
                  <a:lnTo>
                    <a:pt x="818074" y="772609"/>
                  </a:lnTo>
                  <a:lnTo>
                    <a:pt x="820070" y="771312"/>
                  </a:lnTo>
                  <a:lnTo>
                    <a:pt x="821257" y="769313"/>
                  </a:lnTo>
                  <a:lnTo>
                    <a:pt x="821903" y="769205"/>
                  </a:lnTo>
                  <a:lnTo>
                    <a:pt x="823521" y="769639"/>
                  </a:lnTo>
                  <a:lnTo>
                    <a:pt x="823953" y="769585"/>
                  </a:lnTo>
                  <a:lnTo>
                    <a:pt x="825516" y="768720"/>
                  </a:lnTo>
                  <a:lnTo>
                    <a:pt x="826109" y="768828"/>
                  </a:lnTo>
                  <a:lnTo>
                    <a:pt x="828480" y="770344"/>
                  </a:lnTo>
                  <a:lnTo>
                    <a:pt x="829505" y="770616"/>
                  </a:lnTo>
                  <a:lnTo>
                    <a:pt x="838184" y="770728"/>
                  </a:lnTo>
                  <a:lnTo>
                    <a:pt x="845625" y="770083"/>
                  </a:lnTo>
                  <a:lnTo>
                    <a:pt x="848483" y="770032"/>
                  </a:lnTo>
                  <a:lnTo>
                    <a:pt x="850477" y="770249"/>
                  </a:lnTo>
                  <a:lnTo>
                    <a:pt x="852578" y="771170"/>
                  </a:lnTo>
                  <a:lnTo>
                    <a:pt x="858236" y="775661"/>
                  </a:lnTo>
                  <a:lnTo>
                    <a:pt x="859584" y="776472"/>
                  </a:lnTo>
                  <a:lnTo>
                    <a:pt x="861525" y="776636"/>
                  </a:lnTo>
                  <a:lnTo>
                    <a:pt x="863573" y="776043"/>
                  </a:lnTo>
                  <a:lnTo>
                    <a:pt x="864598" y="776043"/>
                  </a:lnTo>
                  <a:lnTo>
                    <a:pt x="866052" y="777450"/>
                  </a:lnTo>
                  <a:lnTo>
                    <a:pt x="866914" y="777721"/>
                  </a:lnTo>
                  <a:lnTo>
                    <a:pt x="867291" y="778099"/>
                  </a:lnTo>
                  <a:lnTo>
                    <a:pt x="867453" y="778533"/>
                  </a:lnTo>
                  <a:lnTo>
                    <a:pt x="867345" y="779721"/>
                  </a:lnTo>
                  <a:lnTo>
                    <a:pt x="865347" y="783830"/>
                  </a:lnTo>
                  <a:lnTo>
                    <a:pt x="864645" y="786154"/>
                  </a:lnTo>
                  <a:lnTo>
                    <a:pt x="864698" y="787343"/>
                  </a:lnTo>
                  <a:lnTo>
                    <a:pt x="865936" y="791562"/>
                  </a:lnTo>
                  <a:lnTo>
                    <a:pt x="865989" y="793184"/>
                  </a:lnTo>
                  <a:lnTo>
                    <a:pt x="865719" y="793994"/>
                  </a:lnTo>
                  <a:lnTo>
                    <a:pt x="865071" y="794643"/>
                  </a:lnTo>
                  <a:lnTo>
                    <a:pt x="863616" y="795399"/>
                  </a:lnTo>
                  <a:lnTo>
                    <a:pt x="863183" y="797454"/>
                  </a:lnTo>
                  <a:lnTo>
                    <a:pt x="862427" y="798317"/>
                  </a:lnTo>
                  <a:lnTo>
                    <a:pt x="861349" y="798587"/>
                  </a:lnTo>
                  <a:lnTo>
                    <a:pt x="859409" y="798155"/>
                  </a:lnTo>
                  <a:lnTo>
                    <a:pt x="857629" y="799504"/>
                  </a:lnTo>
                  <a:lnTo>
                    <a:pt x="856874" y="799504"/>
                  </a:lnTo>
                  <a:lnTo>
                    <a:pt x="855689" y="799017"/>
                  </a:lnTo>
                  <a:lnTo>
                    <a:pt x="854180" y="798800"/>
                  </a:lnTo>
                  <a:lnTo>
                    <a:pt x="853802" y="799123"/>
                  </a:lnTo>
                  <a:lnTo>
                    <a:pt x="853909" y="800422"/>
                  </a:lnTo>
                  <a:lnTo>
                    <a:pt x="853315" y="801016"/>
                  </a:lnTo>
                  <a:lnTo>
                    <a:pt x="852884" y="801016"/>
                  </a:lnTo>
                  <a:lnTo>
                    <a:pt x="852453" y="800692"/>
                  </a:lnTo>
                  <a:lnTo>
                    <a:pt x="851483" y="799447"/>
                  </a:lnTo>
                  <a:lnTo>
                    <a:pt x="850944" y="799338"/>
                  </a:lnTo>
                  <a:lnTo>
                    <a:pt x="849703" y="800797"/>
                  </a:lnTo>
                  <a:lnTo>
                    <a:pt x="848517" y="801122"/>
                  </a:lnTo>
                  <a:lnTo>
                    <a:pt x="842372" y="800576"/>
                  </a:lnTo>
                  <a:lnTo>
                    <a:pt x="838652" y="800520"/>
                  </a:lnTo>
                  <a:lnTo>
                    <a:pt x="836065" y="800844"/>
                  </a:lnTo>
                  <a:lnTo>
                    <a:pt x="834717" y="801274"/>
                  </a:lnTo>
                  <a:lnTo>
                    <a:pt x="832344" y="802680"/>
                  </a:lnTo>
                  <a:lnTo>
                    <a:pt x="832289" y="804302"/>
                  </a:lnTo>
                  <a:lnTo>
                    <a:pt x="831965" y="804680"/>
                  </a:lnTo>
                  <a:lnTo>
                    <a:pt x="830455" y="805599"/>
                  </a:lnTo>
                  <a:lnTo>
                    <a:pt x="830347" y="806409"/>
                  </a:lnTo>
                  <a:lnTo>
                    <a:pt x="830562" y="807112"/>
                  </a:lnTo>
                  <a:lnTo>
                    <a:pt x="830508" y="807762"/>
                  </a:lnTo>
                  <a:lnTo>
                    <a:pt x="829214" y="808895"/>
                  </a:lnTo>
                  <a:lnTo>
                    <a:pt x="828889" y="809977"/>
                  </a:lnTo>
                  <a:lnTo>
                    <a:pt x="829105" y="810247"/>
                  </a:lnTo>
                  <a:lnTo>
                    <a:pt x="829698" y="810194"/>
                  </a:lnTo>
                  <a:lnTo>
                    <a:pt x="831261" y="809437"/>
                  </a:lnTo>
                  <a:lnTo>
                    <a:pt x="832070" y="809439"/>
                  </a:lnTo>
                  <a:lnTo>
                    <a:pt x="833255" y="809871"/>
                  </a:lnTo>
                  <a:lnTo>
                    <a:pt x="836004" y="812739"/>
                  </a:lnTo>
                  <a:lnTo>
                    <a:pt x="836758" y="813009"/>
                  </a:lnTo>
                  <a:lnTo>
                    <a:pt x="837783" y="812956"/>
                  </a:lnTo>
                  <a:lnTo>
                    <a:pt x="842258" y="811390"/>
                  </a:lnTo>
                  <a:lnTo>
                    <a:pt x="843120" y="811391"/>
                  </a:lnTo>
                  <a:lnTo>
                    <a:pt x="843713" y="812311"/>
                  </a:lnTo>
                  <a:lnTo>
                    <a:pt x="843874" y="813446"/>
                  </a:lnTo>
                  <a:lnTo>
                    <a:pt x="843334" y="813932"/>
                  </a:lnTo>
                  <a:lnTo>
                    <a:pt x="841610" y="814310"/>
                  </a:lnTo>
                  <a:lnTo>
                    <a:pt x="841501" y="814527"/>
                  </a:lnTo>
                  <a:lnTo>
                    <a:pt x="841663" y="814797"/>
                  </a:lnTo>
                  <a:lnTo>
                    <a:pt x="846568" y="814745"/>
                  </a:lnTo>
                  <a:lnTo>
                    <a:pt x="848293" y="815558"/>
                  </a:lnTo>
                  <a:lnTo>
                    <a:pt x="851041" y="817560"/>
                  </a:lnTo>
                  <a:lnTo>
                    <a:pt x="852334" y="818101"/>
                  </a:lnTo>
                  <a:lnTo>
                    <a:pt x="856539" y="819293"/>
                  </a:lnTo>
                  <a:lnTo>
                    <a:pt x="857778" y="819942"/>
                  </a:lnTo>
                  <a:lnTo>
                    <a:pt x="859017" y="821025"/>
                  </a:lnTo>
                  <a:lnTo>
                    <a:pt x="860201" y="823027"/>
                  </a:lnTo>
                  <a:lnTo>
                    <a:pt x="860739" y="825730"/>
                  </a:lnTo>
                  <a:lnTo>
                    <a:pt x="860468" y="828650"/>
                  </a:lnTo>
                  <a:lnTo>
                    <a:pt x="859603" y="832759"/>
                  </a:lnTo>
                  <a:lnTo>
                    <a:pt x="859548" y="834002"/>
                  </a:lnTo>
                  <a:lnTo>
                    <a:pt x="859764" y="834705"/>
                  </a:lnTo>
                  <a:lnTo>
                    <a:pt x="860194" y="835354"/>
                  </a:lnTo>
                  <a:lnTo>
                    <a:pt x="860841" y="835625"/>
                  </a:lnTo>
                  <a:lnTo>
                    <a:pt x="864992" y="835951"/>
                  </a:lnTo>
                  <a:lnTo>
                    <a:pt x="866663" y="836548"/>
                  </a:lnTo>
                  <a:lnTo>
                    <a:pt x="869842" y="838226"/>
                  </a:lnTo>
                  <a:lnTo>
                    <a:pt x="871188" y="839416"/>
                  </a:lnTo>
                  <a:lnTo>
                    <a:pt x="871188" y="840065"/>
                  </a:lnTo>
                  <a:lnTo>
                    <a:pt x="870703" y="840659"/>
                  </a:lnTo>
                  <a:lnTo>
                    <a:pt x="869354" y="841362"/>
                  </a:lnTo>
                  <a:lnTo>
                    <a:pt x="868113" y="843091"/>
                  </a:lnTo>
                  <a:lnTo>
                    <a:pt x="864662" y="845847"/>
                  </a:lnTo>
                  <a:lnTo>
                    <a:pt x="863098" y="846710"/>
                  </a:lnTo>
                  <a:lnTo>
                    <a:pt x="860619" y="846709"/>
                  </a:lnTo>
                  <a:lnTo>
                    <a:pt x="860834" y="847033"/>
                  </a:lnTo>
                  <a:lnTo>
                    <a:pt x="861911" y="847520"/>
                  </a:lnTo>
                  <a:lnTo>
                    <a:pt x="863529" y="847738"/>
                  </a:lnTo>
                  <a:lnTo>
                    <a:pt x="865308" y="846820"/>
                  </a:lnTo>
                  <a:lnTo>
                    <a:pt x="866116" y="846657"/>
                  </a:lnTo>
                  <a:lnTo>
                    <a:pt x="867248" y="847361"/>
                  </a:lnTo>
                  <a:lnTo>
                    <a:pt x="867895" y="848120"/>
                  </a:lnTo>
                  <a:lnTo>
                    <a:pt x="868218" y="849417"/>
                  </a:lnTo>
                  <a:lnTo>
                    <a:pt x="866599" y="851146"/>
                  </a:lnTo>
                  <a:lnTo>
                    <a:pt x="865844" y="852281"/>
                  </a:lnTo>
                  <a:lnTo>
                    <a:pt x="865736" y="852983"/>
                  </a:lnTo>
                  <a:lnTo>
                    <a:pt x="866327" y="856120"/>
                  </a:lnTo>
                  <a:lnTo>
                    <a:pt x="867296" y="857635"/>
                  </a:lnTo>
                  <a:lnTo>
                    <a:pt x="868481" y="859204"/>
                  </a:lnTo>
                  <a:lnTo>
                    <a:pt x="869182" y="859204"/>
                  </a:lnTo>
                  <a:lnTo>
                    <a:pt x="869614" y="858556"/>
                  </a:lnTo>
                  <a:lnTo>
                    <a:pt x="868698" y="855851"/>
                  </a:lnTo>
                  <a:lnTo>
                    <a:pt x="868968" y="855041"/>
                  </a:lnTo>
                  <a:lnTo>
                    <a:pt x="869778" y="854068"/>
                  </a:lnTo>
                  <a:lnTo>
                    <a:pt x="871718" y="853690"/>
                  </a:lnTo>
                  <a:lnTo>
                    <a:pt x="875330" y="853801"/>
                  </a:lnTo>
                  <a:lnTo>
                    <a:pt x="876785" y="854343"/>
                  </a:lnTo>
                  <a:lnTo>
                    <a:pt x="877378" y="855154"/>
                  </a:lnTo>
                  <a:lnTo>
                    <a:pt x="875058" y="857694"/>
                  </a:lnTo>
                  <a:lnTo>
                    <a:pt x="874787" y="858397"/>
                  </a:lnTo>
                  <a:lnTo>
                    <a:pt x="874787" y="859208"/>
                  </a:lnTo>
                  <a:lnTo>
                    <a:pt x="875325" y="860397"/>
                  </a:lnTo>
                  <a:lnTo>
                    <a:pt x="877911" y="863265"/>
                  </a:lnTo>
                  <a:lnTo>
                    <a:pt x="878234" y="864347"/>
                  </a:lnTo>
                  <a:lnTo>
                    <a:pt x="877803" y="864832"/>
                  </a:lnTo>
                  <a:lnTo>
                    <a:pt x="876346" y="865102"/>
                  </a:lnTo>
                  <a:lnTo>
                    <a:pt x="874891" y="866021"/>
                  </a:lnTo>
                  <a:lnTo>
                    <a:pt x="873759" y="866020"/>
                  </a:lnTo>
                  <a:lnTo>
                    <a:pt x="872950" y="866344"/>
                  </a:lnTo>
                  <a:lnTo>
                    <a:pt x="872033" y="867263"/>
                  </a:lnTo>
                  <a:lnTo>
                    <a:pt x="872032" y="868668"/>
                  </a:lnTo>
                  <a:lnTo>
                    <a:pt x="873971" y="872130"/>
                  </a:lnTo>
                  <a:lnTo>
                    <a:pt x="874455" y="873698"/>
                  </a:lnTo>
                  <a:lnTo>
                    <a:pt x="874239" y="874239"/>
                  </a:lnTo>
                  <a:lnTo>
                    <a:pt x="873484" y="875048"/>
                  </a:lnTo>
                  <a:lnTo>
                    <a:pt x="873052" y="875157"/>
                  </a:lnTo>
                  <a:lnTo>
                    <a:pt x="871274" y="874940"/>
                  </a:lnTo>
                  <a:lnTo>
                    <a:pt x="870735" y="875156"/>
                  </a:lnTo>
                  <a:lnTo>
                    <a:pt x="869872" y="876236"/>
                  </a:lnTo>
                  <a:lnTo>
                    <a:pt x="869439" y="878237"/>
                  </a:lnTo>
                  <a:lnTo>
                    <a:pt x="869598" y="881589"/>
                  </a:lnTo>
                  <a:lnTo>
                    <a:pt x="870568" y="884563"/>
                  </a:lnTo>
                  <a:lnTo>
                    <a:pt x="873314" y="888512"/>
                  </a:lnTo>
                  <a:lnTo>
                    <a:pt x="874014" y="889215"/>
                  </a:lnTo>
                  <a:lnTo>
                    <a:pt x="875469" y="889811"/>
                  </a:lnTo>
                  <a:lnTo>
                    <a:pt x="878217" y="889975"/>
                  </a:lnTo>
                  <a:lnTo>
                    <a:pt x="879025" y="889381"/>
                  </a:lnTo>
                  <a:lnTo>
                    <a:pt x="879458" y="888678"/>
                  </a:lnTo>
                  <a:lnTo>
                    <a:pt x="881510" y="882137"/>
                  </a:lnTo>
                  <a:lnTo>
                    <a:pt x="886053" y="858836"/>
                  </a:lnTo>
                  <a:lnTo>
                    <a:pt x="886538" y="858675"/>
                  </a:lnTo>
                  <a:lnTo>
                    <a:pt x="889772" y="859272"/>
                  </a:lnTo>
                  <a:lnTo>
                    <a:pt x="893653" y="860139"/>
                  </a:lnTo>
                  <a:lnTo>
                    <a:pt x="893976" y="860464"/>
                  </a:lnTo>
                  <a:lnTo>
                    <a:pt x="893326" y="864627"/>
                  </a:lnTo>
                  <a:lnTo>
                    <a:pt x="892083" y="869925"/>
                  </a:lnTo>
                  <a:lnTo>
                    <a:pt x="889757" y="882359"/>
                  </a:lnTo>
                  <a:lnTo>
                    <a:pt x="886893" y="894252"/>
                  </a:lnTo>
                  <a:lnTo>
                    <a:pt x="886946" y="895766"/>
                  </a:lnTo>
                  <a:lnTo>
                    <a:pt x="887269" y="896253"/>
                  </a:lnTo>
                  <a:lnTo>
                    <a:pt x="889586" y="898040"/>
                  </a:lnTo>
                  <a:lnTo>
                    <a:pt x="890663" y="899230"/>
                  </a:lnTo>
                  <a:lnTo>
                    <a:pt x="890705" y="899671"/>
                  </a:lnTo>
                  <a:lnTo>
                    <a:pt x="890123" y="900202"/>
                  </a:lnTo>
                  <a:lnTo>
                    <a:pt x="888937" y="900201"/>
                  </a:lnTo>
                  <a:lnTo>
                    <a:pt x="886890" y="899011"/>
                  </a:lnTo>
                  <a:lnTo>
                    <a:pt x="884034" y="897116"/>
                  </a:lnTo>
                  <a:lnTo>
                    <a:pt x="882095" y="895384"/>
                  </a:lnTo>
                  <a:lnTo>
                    <a:pt x="879886" y="894248"/>
                  </a:lnTo>
                  <a:lnTo>
                    <a:pt x="878538" y="893814"/>
                  </a:lnTo>
                  <a:lnTo>
                    <a:pt x="875574" y="893379"/>
                  </a:lnTo>
                  <a:lnTo>
                    <a:pt x="873743" y="892622"/>
                  </a:lnTo>
                  <a:lnTo>
                    <a:pt x="871802" y="891484"/>
                  </a:lnTo>
                  <a:lnTo>
                    <a:pt x="870509" y="891051"/>
                  </a:lnTo>
                  <a:lnTo>
                    <a:pt x="869162" y="890943"/>
                  </a:lnTo>
                  <a:lnTo>
                    <a:pt x="867814" y="891482"/>
                  </a:lnTo>
                  <a:lnTo>
                    <a:pt x="866574" y="891536"/>
                  </a:lnTo>
                  <a:lnTo>
                    <a:pt x="862749" y="889316"/>
                  </a:lnTo>
                  <a:lnTo>
                    <a:pt x="860108" y="888558"/>
                  </a:lnTo>
                  <a:lnTo>
                    <a:pt x="851216" y="885147"/>
                  </a:lnTo>
                  <a:lnTo>
                    <a:pt x="848145" y="883468"/>
                  </a:lnTo>
                  <a:lnTo>
                    <a:pt x="845396" y="882332"/>
                  </a:lnTo>
                  <a:lnTo>
                    <a:pt x="842162" y="881897"/>
                  </a:lnTo>
                  <a:lnTo>
                    <a:pt x="839143" y="882652"/>
                  </a:lnTo>
                  <a:lnTo>
                    <a:pt x="838173" y="882705"/>
                  </a:lnTo>
                  <a:lnTo>
                    <a:pt x="837472" y="882488"/>
                  </a:lnTo>
                  <a:lnTo>
                    <a:pt x="835588" y="880919"/>
                  </a:lnTo>
                  <a:lnTo>
                    <a:pt x="834455" y="880756"/>
                  </a:lnTo>
                  <a:lnTo>
                    <a:pt x="832945" y="881242"/>
                  </a:lnTo>
                  <a:lnTo>
                    <a:pt x="831004" y="882538"/>
                  </a:lnTo>
                  <a:lnTo>
                    <a:pt x="829980" y="882701"/>
                  </a:lnTo>
                  <a:lnTo>
                    <a:pt x="828795" y="881240"/>
                  </a:lnTo>
                  <a:lnTo>
                    <a:pt x="827771" y="880808"/>
                  </a:lnTo>
                  <a:lnTo>
                    <a:pt x="827178" y="880266"/>
                  </a:lnTo>
                  <a:lnTo>
                    <a:pt x="826694" y="878860"/>
                  </a:lnTo>
                  <a:lnTo>
                    <a:pt x="825185" y="878210"/>
                  </a:lnTo>
                  <a:lnTo>
                    <a:pt x="824000" y="876533"/>
                  </a:lnTo>
                  <a:lnTo>
                    <a:pt x="823462" y="876100"/>
                  </a:lnTo>
                  <a:lnTo>
                    <a:pt x="822438" y="875613"/>
                  </a:lnTo>
                  <a:lnTo>
                    <a:pt x="821521" y="875505"/>
                  </a:lnTo>
                  <a:lnTo>
                    <a:pt x="819797" y="875882"/>
                  </a:lnTo>
                  <a:lnTo>
                    <a:pt x="818556" y="876909"/>
                  </a:lnTo>
                  <a:lnTo>
                    <a:pt x="817533" y="876908"/>
                  </a:lnTo>
                  <a:lnTo>
                    <a:pt x="815484" y="874582"/>
                  </a:lnTo>
                  <a:lnTo>
                    <a:pt x="814785" y="874095"/>
                  </a:lnTo>
                  <a:lnTo>
                    <a:pt x="812520" y="873553"/>
                  </a:lnTo>
                  <a:lnTo>
                    <a:pt x="811821" y="872903"/>
                  </a:lnTo>
                  <a:lnTo>
                    <a:pt x="811713" y="872093"/>
                  </a:lnTo>
                  <a:lnTo>
                    <a:pt x="812199" y="871174"/>
                  </a:lnTo>
                  <a:lnTo>
                    <a:pt x="812415" y="869877"/>
                  </a:lnTo>
                  <a:lnTo>
                    <a:pt x="811823" y="869280"/>
                  </a:lnTo>
                  <a:lnTo>
                    <a:pt x="810853" y="869173"/>
                  </a:lnTo>
                  <a:lnTo>
                    <a:pt x="809127" y="870199"/>
                  </a:lnTo>
                  <a:lnTo>
                    <a:pt x="808103" y="870199"/>
                  </a:lnTo>
                  <a:lnTo>
                    <a:pt x="803308" y="865707"/>
                  </a:lnTo>
                  <a:lnTo>
                    <a:pt x="798350" y="863921"/>
                  </a:lnTo>
                  <a:lnTo>
                    <a:pt x="797595" y="863758"/>
                  </a:lnTo>
                  <a:lnTo>
                    <a:pt x="797271" y="864190"/>
                  </a:lnTo>
                  <a:lnTo>
                    <a:pt x="797917" y="865813"/>
                  </a:lnTo>
                  <a:lnTo>
                    <a:pt x="797809" y="866192"/>
                  </a:lnTo>
                  <a:lnTo>
                    <a:pt x="796246" y="865921"/>
                  </a:lnTo>
                  <a:lnTo>
                    <a:pt x="794145" y="863973"/>
                  </a:lnTo>
                  <a:lnTo>
                    <a:pt x="793714" y="864135"/>
                  </a:lnTo>
                  <a:lnTo>
                    <a:pt x="793336" y="864947"/>
                  </a:lnTo>
                  <a:lnTo>
                    <a:pt x="793336" y="865649"/>
                  </a:lnTo>
                  <a:lnTo>
                    <a:pt x="793766" y="866676"/>
                  </a:lnTo>
                  <a:lnTo>
                    <a:pt x="796675" y="870246"/>
                  </a:lnTo>
                  <a:lnTo>
                    <a:pt x="796783" y="871003"/>
                  </a:lnTo>
                  <a:lnTo>
                    <a:pt x="796406" y="871328"/>
                  </a:lnTo>
                  <a:lnTo>
                    <a:pt x="795597" y="871705"/>
                  </a:lnTo>
                  <a:lnTo>
                    <a:pt x="793979" y="871759"/>
                  </a:lnTo>
                  <a:lnTo>
                    <a:pt x="793333" y="870731"/>
                  </a:lnTo>
                  <a:lnTo>
                    <a:pt x="792902" y="870461"/>
                  </a:lnTo>
                  <a:lnTo>
                    <a:pt x="791069" y="870514"/>
                  </a:lnTo>
                  <a:lnTo>
                    <a:pt x="789884" y="870243"/>
                  </a:lnTo>
                  <a:lnTo>
                    <a:pt x="789130" y="869432"/>
                  </a:lnTo>
                  <a:lnTo>
                    <a:pt x="789615" y="867917"/>
                  </a:lnTo>
                  <a:lnTo>
                    <a:pt x="789561" y="867431"/>
                  </a:lnTo>
                  <a:lnTo>
                    <a:pt x="788269" y="865808"/>
                  </a:lnTo>
                  <a:lnTo>
                    <a:pt x="788269" y="865322"/>
                  </a:lnTo>
                  <a:lnTo>
                    <a:pt x="788809" y="864349"/>
                  </a:lnTo>
                  <a:lnTo>
                    <a:pt x="788432" y="863808"/>
                  </a:lnTo>
                  <a:lnTo>
                    <a:pt x="786599" y="862834"/>
                  </a:lnTo>
                  <a:lnTo>
                    <a:pt x="785791" y="862130"/>
                  </a:lnTo>
                  <a:lnTo>
                    <a:pt x="785253" y="861266"/>
                  </a:lnTo>
                  <a:lnTo>
                    <a:pt x="785092" y="859967"/>
                  </a:lnTo>
                  <a:lnTo>
                    <a:pt x="784821" y="859480"/>
                  </a:lnTo>
                  <a:lnTo>
                    <a:pt x="783798" y="858885"/>
                  </a:lnTo>
                  <a:lnTo>
                    <a:pt x="783204" y="858940"/>
                  </a:lnTo>
                  <a:lnTo>
                    <a:pt x="782720" y="859804"/>
                  </a:lnTo>
                  <a:lnTo>
                    <a:pt x="783042" y="862724"/>
                  </a:lnTo>
                  <a:lnTo>
                    <a:pt x="782502" y="863264"/>
                  </a:lnTo>
                  <a:lnTo>
                    <a:pt x="782018" y="863264"/>
                  </a:lnTo>
                  <a:lnTo>
                    <a:pt x="781263" y="862994"/>
                  </a:lnTo>
                  <a:lnTo>
                    <a:pt x="780454" y="862181"/>
                  </a:lnTo>
                  <a:lnTo>
                    <a:pt x="779054" y="860127"/>
                  </a:lnTo>
                  <a:lnTo>
                    <a:pt x="777977" y="859098"/>
                  </a:lnTo>
                  <a:lnTo>
                    <a:pt x="774150" y="856880"/>
                  </a:lnTo>
                  <a:lnTo>
                    <a:pt x="770862" y="855689"/>
                  </a:lnTo>
                  <a:lnTo>
                    <a:pt x="765203" y="854658"/>
                  </a:lnTo>
                  <a:lnTo>
                    <a:pt x="764071" y="854712"/>
                  </a:lnTo>
                  <a:lnTo>
                    <a:pt x="762561" y="855252"/>
                  </a:lnTo>
                  <a:lnTo>
                    <a:pt x="761861" y="855090"/>
                  </a:lnTo>
                  <a:lnTo>
                    <a:pt x="760568" y="853468"/>
                  </a:lnTo>
                  <a:lnTo>
                    <a:pt x="759328" y="852711"/>
                  </a:lnTo>
                  <a:lnTo>
                    <a:pt x="756742" y="851952"/>
                  </a:lnTo>
                  <a:lnTo>
                    <a:pt x="755394" y="851897"/>
                  </a:lnTo>
                  <a:lnTo>
                    <a:pt x="753022" y="852165"/>
                  </a:lnTo>
                  <a:lnTo>
                    <a:pt x="751944" y="851841"/>
                  </a:lnTo>
                  <a:lnTo>
                    <a:pt x="751027" y="851300"/>
                  </a:lnTo>
                  <a:lnTo>
                    <a:pt x="749249" y="849677"/>
                  </a:lnTo>
                  <a:lnTo>
                    <a:pt x="747902" y="849407"/>
                  </a:lnTo>
                  <a:lnTo>
                    <a:pt x="746123" y="849405"/>
                  </a:lnTo>
                  <a:lnTo>
                    <a:pt x="744668" y="849730"/>
                  </a:lnTo>
                  <a:lnTo>
                    <a:pt x="743212" y="850757"/>
                  </a:lnTo>
                  <a:lnTo>
                    <a:pt x="742025" y="851999"/>
                  </a:lnTo>
                  <a:lnTo>
                    <a:pt x="741486" y="852810"/>
                  </a:lnTo>
                  <a:lnTo>
                    <a:pt x="741324" y="853566"/>
                  </a:lnTo>
                  <a:lnTo>
                    <a:pt x="742886" y="856812"/>
                  </a:lnTo>
                  <a:lnTo>
                    <a:pt x="742670" y="858056"/>
                  </a:lnTo>
                  <a:lnTo>
                    <a:pt x="741698" y="859893"/>
                  </a:lnTo>
                  <a:lnTo>
                    <a:pt x="741105" y="861785"/>
                  </a:lnTo>
                  <a:lnTo>
                    <a:pt x="741051" y="863569"/>
                  </a:lnTo>
                  <a:lnTo>
                    <a:pt x="741212" y="863948"/>
                  </a:lnTo>
                  <a:lnTo>
                    <a:pt x="741697" y="864003"/>
                  </a:lnTo>
                  <a:lnTo>
                    <a:pt x="743962" y="862165"/>
                  </a:lnTo>
                  <a:lnTo>
                    <a:pt x="745848" y="861842"/>
                  </a:lnTo>
                  <a:lnTo>
                    <a:pt x="747465" y="862599"/>
                  </a:lnTo>
                  <a:lnTo>
                    <a:pt x="748812" y="863843"/>
                  </a:lnTo>
                  <a:lnTo>
                    <a:pt x="749458" y="864870"/>
                  </a:lnTo>
                  <a:lnTo>
                    <a:pt x="749565" y="866169"/>
                  </a:lnTo>
                  <a:lnTo>
                    <a:pt x="747732" y="869574"/>
                  </a:lnTo>
                  <a:lnTo>
                    <a:pt x="747623" y="870601"/>
                  </a:lnTo>
                  <a:lnTo>
                    <a:pt x="748755" y="871953"/>
                  </a:lnTo>
                  <a:lnTo>
                    <a:pt x="749672" y="872170"/>
                  </a:lnTo>
                  <a:lnTo>
                    <a:pt x="751235" y="871036"/>
                  </a:lnTo>
                  <a:lnTo>
                    <a:pt x="753283" y="870117"/>
                  </a:lnTo>
                  <a:lnTo>
                    <a:pt x="758567" y="869309"/>
                  </a:lnTo>
                  <a:lnTo>
                    <a:pt x="758997" y="869201"/>
                  </a:lnTo>
                  <a:lnTo>
                    <a:pt x="760184" y="868282"/>
                  </a:lnTo>
                  <a:lnTo>
                    <a:pt x="761370" y="868444"/>
                  </a:lnTo>
                  <a:lnTo>
                    <a:pt x="763311" y="866715"/>
                  </a:lnTo>
                  <a:lnTo>
                    <a:pt x="764713" y="867472"/>
                  </a:lnTo>
                  <a:lnTo>
                    <a:pt x="766491" y="866501"/>
                  </a:lnTo>
                  <a:lnTo>
                    <a:pt x="769348" y="866881"/>
                  </a:lnTo>
                  <a:lnTo>
                    <a:pt x="769779" y="867206"/>
                  </a:lnTo>
                  <a:lnTo>
                    <a:pt x="769348" y="868124"/>
                  </a:lnTo>
                  <a:lnTo>
                    <a:pt x="766436" y="869853"/>
                  </a:lnTo>
                  <a:lnTo>
                    <a:pt x="765897" y="870393"/>
                  </a:lnTo>
                  <a:lnTo>
                    <a:pt x="765896" y="870664"/>
                  </a:lnTo>
                  <a:lnTo>
                    <a:pt x="766166" y="870934"/>
                  </a:lnTo>
                  <a:lnTo>
                    <a:pt x="767837" y="870827"/>
                  </a:lnTo>
                  <a:lnTo>
                    <a:pt x="768214" y="871151"/>
                  </a:lnTo>
                  <a:lnTo>
                    <a:pt x="768537" y="872341"/>
                  </a:lnTo>
                  <a:lnTo>
                    <a:pt x="768644" y="874017"/>
                  </a:lnTo>
                  <a:lnTo>
                    <a:pt x="768913" y="874829"/>
                  </a:lnTo>
                  <a:lnTo>
                    <a:pt x="769614" y="875694"/>
                  </a:lnTo>
                  <a:lnTo>
                    <a:pt x="770799" y="875965"/>
                  </a:lnTo>
                  <a:lnTo>
                    <a:pt x="771931" y="875532"/>
                  </a:lnTo>
                  <a:lnTo>
                    <a:pt x="776026" y="879915"/>
                  </a:lnTo>
                  <a:lnTo>
                    <a:pt x="777211" y="880672"/>
                  </a:lnTo>
                  <a:lnTo>
                    <a:pt x="781900" y="883000"/>
                  </a:lnTo>
                  <a:lnTo>
                    <a:pt x="785349" y="884029"/>
                  </a:lnTo>
                  <a:lnTo>
                    <a:pt x="786966" y="883543"/>
                  </a:lnTo>
                  <a:lnTo>
                    <a:pt x="790094" y="881381"/>
                  </a:lnTo>
                  <a:lnTo>
                    <a:pt x="791495" y="881057"/>
                  </a:lnTo>
                  <a:lnTo>
                    <a:pt x="791980" y="881329"/>
                  </a:lnTo>
                  <a:lnTo>
                    <a:pt x="792303" y="883113"/>
                  </a:lnTo>
                  <a:lnTo>
                    <a:pt x="792841" y="884357"/>
                  </a:lnTo>
                  <a:lnTo>
                    <a:pt x="793218" y="884735"/>
                  </a:lnTo>
                  <a:lnTo>
                    <a:pt x="794135" y="885005"/>
                  </a:lnTo>
                  <a:lnTo>
                    <a:pt x="794728" y="884952"/>
                  </a:lnTo>
                  <a:lnTo>
                    <a:pt x="795320" y="884412"/>
                  </a:lnTo>
                  <a:lnTo>
                    <a:pt x="795429" y="881979"/>
                  </a:lnTo>
                  <a:lnTo>
                    <a:pt x="795700" y="881222"/>
                  </a:lnTo>
                  <a:lnTo>
                    <a:pt x="796347" y="880844"/>
                  </a:lnTo>
                  <a:lnTo>
                    <a:pt x="799473" y="880576"/>
                  </a:lnTo>
                  <a:lnTo>
                    <a:pt x="799743" y="880792"/>
                  </a:lnTo>
                  <a:lnTo>
                    <a:pt x="799581" y="881602"/>
                  </a:lnTo>
                  <a:lnTo>
                    <a:pt x="798178" y="883872"/>
                  </a:lnTo>
                  <a:lnTo>
                    <a:pt x="797853" y="884792"/>
                  </a:lnTo>
                  <a:lnTo>
                    <a:pt x="798015" y="885062"/>
                  </a:lnTo>
                  <a:lnTo>
                    <a:pt x="798932" y="884954"/>
                  </a:lnTo>
                  <a:lnTo>
                    <a:pt x="801197" y="883010"/>
                  </a:lnTo>
                  <a:lnTo>
                    <a:pt x="801844" y="882955"/>
                  </a:lnTo>
                  <a:lnTo>
                    <a:pt x="802491" y="883388"/>
                  </a:lnTo>
                  <a:lnTo>
                    <a:pt x="803028" y="884145"/>
                  </a:lnTo>
                  <a:lnTo>
                    <a:pt x="802165" y="885659"/>
                  </a:lnTo>
                  <a:lnTo>
                    <a:pt x="802219" y="886146"/>
                  </a:lnTo>
                  <a:lnTo>
                    <a:pt x="802542" y="886578"/>
                  </a:lnTo>
                  <a:lnTo>
                    <a:pt x="803297" y="886308"/>
                  </a:lnTo>
                  <a:lnTo>
                    <a:pt x="804861" y="884417"/>
                  </a:lnTo>
                  <a:lnTo>
                    <a:pt x="805509" y="883984"/>
                  </a:lnTo>
                  <a:lnTo>
                    <a:pt x="806155" y="884147"/>
                  </a:lnTo>
                  <a:lnTo>
                    <a:pt x="807555" y="885445"/>
                  </a:lnTo>
                  <a:lnTo>
                    <a:pt x="808741" y="885283"/>
                  </a:lnTo>
                  <a:lnTo>
                    <a:pt x="809226" y="885663"/>
                  </a:lnTo>
                  <a:lnTo>
                    <a:pt x="809549" y="887502"/>
                  </a:lnTo>
                  <a:lnTo>
                    <a:pt x="810626" y="889286"/>
                  </a:lnTo>
                  <a:lnTo>
                    <a:pt x="813912" y="892965"/>
                  </a:lnTo>
                  <a:lnTo>
                    <a:pt x="815798" y="894209"/>
                  </a:lnTo>
                  <a:lnTo>
                    <a:pt x="821349" y="895672"/>
                  </a:lnTo>
                  <a:lnTo>
                    <a:pt x="822966" y="896267"/>
                  </a:lnTo>
                  <a:lnTo>
                    <a:pt x="838053" y="904009"/>
                  </a:lnTo>
                  <a:lnTo>
                    <a:pt x="841448" y="904334"/>
                  </a:lnTo>
                  <a:lnTo>
                    <a:pt x="843173" y="904931"/>
                  </a:lnTo>
                  <a:lnTo>
                    <a:pt x="847268" y="907799"/>
                  </a:lnTo>
                  <a:lnTo>
                    <a:pt x="852872" y="910289"/>
                  </a:lnTo>
                  <a:lnTo>
                    <a:pt x="856428" y="912400"/>
                  </a:lnTo>
                  <a:lnTo>
                    <a:pt x="859660" y="915105"/>
                  </a:lnTo>
                  <a:lnTo>
                    <a:pt x="859821" y="915376"/>
                  </a:lnTo>
                  <a:lnTo>
                    <a:pt x="859768" y="916565"/>
                  </a:lnTo>
                  <a:lnTo>
                    <a:pt x="858148" y="920619"/>
                  </a:lnTo>
                  <a:lnTo>
                    <a:pt x="856907" y="922079"/>
                  </a:lnTo>
                  <a:lnTo>
                    <a:pt x="855937" y="922565"/>
                  </a:lnTo>
                  <a:lnTo>
                    <a:pt x="853888" y="922455"/>
                  </a:lnTo>
                  <a:lnTo>
                    <a:pt x="853403" y="922888"/>
                  </a:lnTo>
                  <a:lnTo>
                    <a:pt x="852161" y="927051"/>
                  </a:lnTo>
                  <a:lnTo>
                    <a:pt x="851460" y="928022"/>
                  </a:lnTo>
                  <a:lnTo>
                    <a:pt x="850651" y="928293"/>
                  </a:lnTo>
                  <a:lnTo>
                    <a:pt x="849789" y="928131"/>
                  </a:lnTo>
                  <a:lnTo>
                    <a:pt x="846880" y="926398"/>
                  </a:lnTo>
                  <a:lnTo>
                    <a:pt x="846233" y="926560"/>
                  </a:lnTo>
                  <a:lnTo>
                    <a:pt x="846447" y="929318"/>
                  </a:lnTo>
                  <a:lnTo>
                    <a:pt x="846284" y="931426"/>
                  </a:lnTo>
                  <a:lnTo>
                    <a:pt x="845852" y="932507"/>
                  </a:lnTo>
                  <a:lnTo>
                    <a:pt x="844881" y="933534"/>
                  </a:lnTo>
                  <a:lnTo>
                    <a:pt x="844342" y="933858"/>
                  </a:lnTo>
                  <a:lnTo>
                    <a:pt x="842078" y="934451"/>
                  </a:lnTo>
                  <a:lnTo>
                    <a:pt x="837120" y="934449"/>
                  </a:lnTo>
                  <a:lnTo>
                    <a:pt x="836472" y="934989"/>
                  </a:lnTo>
                  <a:lnTo>
                    <a:pt x="835825" y="935908"/>
                  </a:lnTo>
                  <a:lnTo>
                    <a:pt x="835339" y="937692"/>
                  </a:lnTo>
                  <a:lnTo>
                    <a:pt x="834853" y="938232"/>
                  </a:lnTo>
                  <a:lnTo>
                    <a:pt x="827900" y="940121"/>
                  </a:lnTo>
                  <a:lnTo>
                    <a:pt x="823102" y="942065"/>
                  </a:lnTo>
                  <a:lnTo>
                    <a:pt x="821378" y="942063"/>
                  </a:lnTo>
                  <a:lnTo>
                    <a:pt x="818737" y="941250"/>
                  </a:lnTo>
                  <a:lnTo>
                    <a:pt x="815288" y="940763"/>
                  </a:lnTo>
                  <a:lnTo>
                    <a:pt x="809467" y="940704"/>
                  </a:lnTo>
                  <a:lnTo>
                    <a:pt x="808066" y="940110"/>
                  </a:lnTo>
                  <a:lnTo>
                    <a:pt x="806988" y="938811"/>
                  </a:lnTo>
                  <a:lnTo>
                    <a:pt x="806074" y="936270"/>
                  </a:lnTo>
                  <a:lnTo>
                    <a:pt x="806021" y="934648"/>
                  </a:lnTo>
                  <a:lnTo>
                    <a:pt x="807315" y="932432"/>
                  </a:lnTo>
                  <a:lnTo>
                    <a:pt x="806616" y="931025"/>
                  </a:lnTo>
                  <a:lnTo>
                    <a:pt x="806562" y="928754"/>
                  </a:lnTo>
                  <a:lnTo>
                    <a:pt x="806294" y="928429"/>
                  </a:lnTo>
                  <a:lnTo>
                    <a:pt x="803222" y="928320"/>
                  </a:lnTo>
                  <a:lnTo>
                    <a:pt x="803006" y="928536"/>
                  </a:lnTo>
                  <a:lnTo>
                    <a:pt x="802518" y="933834"/>
                  </a:lnTo>
                  <a:lnTo>
                    <a:pt x="803163" y="935727"/>
                  </a:lnTo>
                  <a:lnTo>
                    <a:pt x="803163" y="936322"/>
                  </a:lnTo>
                  <a:lnTo>
                    <a:pt x="802840" y="937241"/>
                  </a:lnTo>
                  <a:lnTo>
                    <a:pt x="801275" y="939078"/>
                  </a:lnTo>
                  <a:lnTo>
                    <a:pt x="800574" y="940538"/>
                  </a:lnTo>
                  <a:lnTo>
                    <a:pt x="800412" y="941349"/>
                  </a:lnTo>
                  <a:lnTo>
                    <a:pt x="800680" y="943458"/>
                  </a:lnTo>
                  <a:lnTo>
                    <a:pt x="800357" y="944269"/>
                  </a:lnTo>
                  <a:lnTo>
                    <a:pt x="800194" y="945674"/>
                  </a:lnTo>
                  <a:lnTo>
                    <a:pt x="800248" y="946539"/>
                  </a:lnTo>
                  <a:lnTo>
                    <a:pt x="800786" y="948162"/>
                  </a:lnTo>
                  <a:lnTo>
                    <a:pt x="800839" y="949622"/>
                  </a:lnTo>
                  <a:lnTo>
                    <a:pt x="800030" y="950324"/>
                  </a:lnTo>
                  <a:lnTo>
                    <a:pt x="798791" y="950486"/>
                  </a:lnTo>
                  <a:lnTo>
                    <a:pt x="798413" y="950756"/>
                  </a:lnTo>
                  <a:lnTo>
                    <a:pt x="798143" y="952270"/>
                  </a:lnTo>
                  <a:lnTo>
                    <a:pt x="797873" y="952649"/>
                  </a:lnTo>
                  <a:lnTo>
                    <a:pt x="797334" y="952108"/>
                  </a:lnTo>
                  <a:lnTo>
                    <a:pt x="797389" y="950811"/>
                  </a:lnTo>
                  <a:lnTo>
                    <a:pt x="797013" y="948377"/>
                  </a:lnTo>
                  <a:lnTo>
                    <a:pt x="795990" y="946754"/>
                  </a:lnTo>
                  <a:lnTo>
                    <a:pt x="794320" y="945185"/>
                  </a:lnTo>
                  <a:lnTo>
                    <a:pt x="794159" y="944698"/>
                  </a:lnTo>
                  <a:lnTo>
                    <a:pt x="793944" y="941292"/>
                  </a:lnTo>
                  <a:lnTo>
                    <a:pt x="793029" y="938642"/>
                  </a:lnTo>
                  <a:lnTo>
                    <a:pt x="791736" y="937236"/>
                  </a:lnTo>
                  <a:lnTo>
                    <a:pt x="790713" y="936478"/>
                  </a:lnTo>
                  <a:lnTo>
                    <a:pt x="787426" y="935179"/>
                  </a:lnTo>
                  <a:lnTo>
                    <a:pt x="785971" y="934907"/>
                  </a:lnTo>
                  <a:lnTo>
                    <a:pt x="784893" y="935611"/>
                  </a:lnTo>
                  <a:lnTo>
                    <a:pt x="783114" y="938043"/>
                  </a:lnTo>
                  <a:lnTo>
                    <a:pt x="781386" y="942475"/>
                  </a:lnTo>
                  <a:lnTo>
                    <a:pt x="780899" y="946314"/>
                  </a:lnTo>
                  <a:lnTo>
                    <a:pt x="780036" y="947178"/>
                  </a:lnTo>
                  <a:lnTo>
                    <a:pt x="778743" y="947286"/>
                  </a:lnTo>
                  <a:lnTo>
                    <a:pt x="777288" y="946961"/>
                  </a:lnTo>
                  <a:lnTo>
                    <a:pt x="774163" y="944418"/>
                  </a:lnTo>
                  <a:lnTo>
                    <a:pt x="769744" y="944146"/>
                  </a:lnTo>
                  <a:lnTo>
                    <a:pt x="766456" y="944956"/>
                  </a:lnTo>
                  <a:lnTo>
                    <a:pt x="764677" y="945063"/>
                  </a:lnTo>
                  <a:lnTo>
                    <a:pt x="762198" y="944359"/>
                  </a:lnTo>
                  <a:lnTo>
                    <a:pt x="761066" y="945332"/>
                  </a:lnTo>
                  <a:lnTo>
                    <a:pt x="760796" y="946358"/>
                  </a:lnTo>
                  <a:lnTo>
                    <a:pt x="761173" y="947224"/>
                  </a:lnTo>
                  <a:lnTo>
                    <a:pt x="762519" y="949009"/>
                  </a:lnTo>
                  <a:lnTo>
                    <a:pt x="762465" y="949549"/>
                  </a:lnTo>
                  <a:lnTo>
                    <a:pt x="759554" y="952035"/>
                  </a:lnTo>
                  <a:lnTo>
                    <a:pt x="757506" y="952467"/>
                  </a:lnTo>
                  <a:lnTo>
                    <a:pt x="756104" y="952467"/>
                  </a:lnTo>
                  <a:lnTo>
                    <a:pt x="752386" y="951546"/>
                  </a:lnTo>
                  <a:lnTo>
                    <a:pt x="750607" y="950679"/>
                  </a:lnTo>
                  <a:lnTo>
                    <a:pt x="749800" y="949705"/>
                  </a:lnTo>
                  <a:lnTo>
                    <a:pt x="749477" y="949003"/>
                  </a:lnTo>
                  <a:lnTo>
                    <a:pt x="748616" y="945002"/>
                  </a:lnTo>
                  <a:lnTo>
                    <a:pt x="748077" y="944731"/>
                  </a:lnTo>
                  <a:lnTo>
                    <a:pt x="745435" y="947649"/>
                  </a:lnTo>
                  <a:lnTo>
                    <a:pt x="744840" y="951542"/>
                  </a:lnTo>
                  <a:lnTo>
                    <a:pt x="743708" y="953434"/>
                  </a:lnTo>
                  <a:lnTo>
                    <a:pt x="739233" y="957811"/>
                  </a:lnTo>
                  <a:lnTo>
                    <a:pt x="730554" y="963162"/>
                  </a:lnTo>
                  <a:lnTo>
                    <a:pt x="724624" y="965051"/>
                  </a:lnTo>
                  <a:lnTo>
                    <a:pt x="719989" y="965806"/>
                  </a:lnTo>
                  <a:lnTo>
                    <a:pt x="717564" y="965698"/>
                  </a:lnTo>
                  <a:lnTo>
                    <a:pt x="717025" y="965481"/>
                  </a:lnTo>
                  <a:lnTo>
                    <a:pt x="714870" y="963426"/>
                  </a:lnTo>
                  <a:lnTo>
                    <a:pt x="714115" y="963100"/>
                  </a:lnTo>
                  <a:lnTo>
                    <a:pt x="712175" y="962938"/>
                  </a:lnTo>
                  <a:lnTo>
                    <a:pt x="709427" y="963262"/>
                  </a:lnTo>
                  <a:lnTo>
                    <a:pt x="705331" y="963368"/>
                  </a:lnTo>
                  <a:lnTo>
                    <a:pt x="702635" y="964016"/>
                  </a:lnTo>
                  <a:lnTo>
                    <a:pt x="701612" y="964502"/>
                  </a:lnTo>
                  <a:lnTo>
                    <a:pt x="698646" y="966935"/>
                  </a:lnTo>
                  <a:lnTo>
                    <a:pt x="697407" y="968610"/>
                  </a:lnTo>
                  <a:lnTo>
                    <a:pt x="696436" y="971583"/>
                  </a:lnTo>
                  <a:lnTo>
                    <a:pt x="696110" y="976018"/>
                  </a:lnTo>
                  <a:lnTo>
                    <a:pt x="696164" y="976720"/>
                  </a:lnTo>
                  <a:lnTo>
                    <a:pt x="696972" y="978829"/>
                  </a:lnTo>
                  <a:lnTo>
                    <a:pt x="699019" y="982127"/>
                  </a:lnTo>
                  <a:lnTo>
                    <a:pt x="699611" y="983751"/>
                  </a:lnTo>
                  <a:lnTo>
                    <a:pt x="699717" y="988617"/>
                  </a:lnTo>
                  <a:lnTo>
                    <a:pt x="700577" y="995376"/>
                  </a:lnTo>
                  <a:lnTo>
                    <a:pt x="701761" y="998891"/>
                  </a:lnTo>
                  <a:lnTo>
                    <a:pt x="703108" y="1001649"/>
                  </a:lnTo>
                  <a:lnTo>
                    <a:pt x="705208" y="1004407"/>
                  </a:lnTo>
                  <a:lnTo>
                    <a:pt x="709411" y="1009059"/>
                  </a:lnTo>
                  <a:lnTo>
                    <a:pt x="713613" y="1011493"/>
                  </a:lnTo>
                  <a:lnTo>
                    <a:pt x="718570" y="1013388"/>
                  </a:lnTo>
                  <a:lnTo>
                    <a:pt x="719432" y="1014090"/>
                  </a:lnTo>
                  <a:lnTo>
                    <a:pt x="719647" y="1015767"/>
                  </a:lnTo>
                  <a:lnTo>
                    <a:pt x="719970" y="1016470"/>
                  </a:lnTo>
                  <a:lnTo>
                    <a:pt x="721048" y="1017226"/>
                  </a:lnTo>
                  <a:lnTo>
                    <a:pt x="723796" y="1017337"/>
                  </a:lnTo>
                  <a:lnTo>
                    <a:pt x="725789" y="1018527"/>
                  </a:lnTo>
                  <a:lnTo>
                    <a:pt x="725845" y="1015823"/>
                  </a:lnTo>
                  <a:lnTo>
                    <a:pt x="726168" y="1015391"/>
                  </a:lnTo>
                  <a:lnTo>
                    <a:pt x="727084" y="1015283"/>
                  </a:lnTo>
                  <a:lnTo>
                    <a:pt x="733064" y="1018097"/>
                  </a:lnTo>
                  <a:lnTo>
                    <a:pt x="736729" y="1018478"/>
                  </a:lnTo>
                  <a:lnTo>
                    <a:pt x="738669" y="1019775"/>
                  </a:lnTo>
                  <a:lnTo>
                    <a:pt x="740232" y="1020045"/>
                  </a:lnTo>
                  <a:lnTo>
                    <a:pt x="743032" y="1021346"/>
                  </a:lnTo>
                  <a:lnTo>
                    <a:pt x="746751" y="1022537"/>
                  </a:lnTo>
                  <a:lnTo>
                    <a:pt x="747398" y="1023077"/>
                  </a:lnTo>
                  <a:lnTo>
                    <a:pt x="748097" y="1024807"/>
                  </a:lnTo>
                  <a:lnTo>
                    <a:pt x="749175" y="1024861"/>
                  </a:lnTo>
                  <a:lnTo>
                    <a:pt x="749768" y="1024593"/>
                  </a:lnTo>
                  <a:lnTo>
                    <a:pt x="752247" y="1024323"/>
                  </a:lnTo>
                  <a:lnTo>
                    <a:pt x="753325" y="1024432"/>
                  </a:lnTo>
                  <a:lnTo>
                    <a:pt x="754833" y="1025081"/>
                  </a:lnTo>
                  <a:lnTo>
                    <a:pt x="757042" y="1026921"/>
                  </a:lnTo>
                  <a:lnTo>
                    <a:pt x="757796" y="1027245"/>
                  </a:lnTo>
                  <a:lnTo>
                    <a:pt x="764424" y="1027952"/>
                  </a:lnTo>
                  <a:lnTo>
                    <a:pt x="765178" y="1028492"/>
                  </a:lnTo>
                  <a:lnTo>
                    <a:pt x="765016" y="1029249"/>
                  </a:lnTo>
                  <a:lnTo>
                    <a:pt x="762645" y="1030600"/>
                  </a:lnTo>
                  <a:lnTo>
                    <a:pt x="761459" y="1031789"/>
                  </a:lnTo>
                  <a:lnTo>
                    <a:pt x="761728" y="1032762"/>
                  </a:lnTo>
                  <a:lnTo>
                    <a:pt x="764367" y="1035413"/>
                  </a:lnTo>
                  <a:lnTo>
                    <a:pt x="764905" y="1036279"/>
                  </a:lnTo>
                  <a:lnTo>
                    <a:pt x="764205" y="1036764"/>
                  </a:lnTo>
                  <a:lnTo>
                    <a:pt x="762851" y="1036971"/>
                  </a:lnTo>
                  <a:lnTo>
                    <a:pt x="761456" y="1036762"/>
                  </a:lnTo>
                  <a:lnTo>
                    <a:pt x="758277" y="1035248"/>
                  </a:lnTo>
                  <a:lnTo>
                    <a:pt x="755745" y="1034652"/>
                  </a:lnTo>
                  <a:lnTo>
                    <a:pt x="754829" y="1034598"/>
                  </a:lnTo>
                  <a:lnTo>
                    <a:pt x="752296" y="1035624"/>
                  </a:lnTo>
                  <a:lnTo>
                    <a:pt x="750841" y="1035460"/>
                  </a:lnTo>
                  <a:lnTo>
                    <a:pt x="746154" y="1033243"/>
                  </a:lnTo>
                  <a:lnTo>
                    <a:pt x="744268" y="1032538"/>
                  </a:lnTo>
                  <a:lnTo>
                    <a:pt x="743029" y="1032375"/>
                  </a:lnTo>
                  <a:lnTo>
                    <a:pt x="741304" y="1032429"/>
                  </a:lnTo>
                  <a:lnTo>
                    <a:pt x="738394" y="1033130"/>
                  </a:lnTo>
                  <a:lnTo>
                    <a:pt x="733166" y="1033615"/>
                  </a:lnTo>
                  <a:lnTo>
                    <a:pt x="726215" y="1033883"/>
                  </a:lnTo>
                  <a:lnTo>
                    <a:pt x="724060" y="1033395"/>
                  </a:lnTo>
                  <a:lnTo>
                    <a:pt x="720557" y="1030961"/>
                  </a:lnTo>
                  <a:lnTo>
                    <a:pt x="720019" y="1030852"/>
                  </a:lnTo>
                  <a:lnTo>
                    <a:pt x="719802" y="1031069"/>
                  </a:lnTo>
                  <a:lnTo>
                    <a:pt x="721042" y="1032421"/>
                  </a:lnTo>
                  <a:lnTo>
                    <a:pt x="722928" y="1033665"/>
                  </a:lnTo>
                  <a:lnTo>
                    <a:pt x="723682" y="1034368"/>
                  </a:lnTo>
                  <a:lnTo>
                    <a:pt x="723789" y="1034801"/>
                  </a:lnTo>
                  <a:lnTo>
                    <a:pt x="723681" y="1035449"/>
                  </a:lnTo>
                  <a:lnTo>
                    <a:pt x="723250" y="1035882"/>
                  </a:lnTo>
                  <a:lnTo>
                    <a:pt x="721903" y="1036476"/>
                  </a:lnTo>
                  <a:lnTo>
                    <a:pt x="720502" y="1036746"/>
                  </a:lnTo>
                  <a:lnTo>
                    <a:pt x="719854" y="1037286"/>
                  </a:lnTo>
                  <a:lnTo>
                    <a:pt x="719801" y="1038098"/>
                  </a:lnTo>
                  <a:lnTo>
                    <a:pt x="720123" y="1038639"/>
                  </a:lnTo>
                  <a:lnTo>
                    <a:pt x="721201" y="1039504"/>
                  </a:lnTo>
                  <a:lnTo>
                    <a:pt x="725404" y="1040586"/>
                  </a:lnTo>
                  <a:lnTo>
                    <a:pt x="726320" y="1041452"/>
                  </a:lnTo>
                  <a:lnTo>
                    <a:pt x="727181" y="1043074"/>
                  </a:lnTo>
                  <a:lnTo>
                    <a:pt x="728851" y="1044913"/>
                  </a:lnTo>
                  <a:lnTo>
                    <a:pt x="733269" y="1047186"/>
                  </a:lnTo>
                  <a:lnTo>
                    <a:pt x="736070" y="1048972"/>
                  </a:lnTo>
                  <a:lnTo>
                    <a:pt x="738171" y="1051190"/>
                  </a:lnTo>
                  <a:lnTo>
                    <a:pt x="738763" y="1052487"/>
                  </a:lnTo>
                  <a:lnTo>
                    <a:pt x="738871" y="1054056"/>
                  </a:lnTo>
                  <a:lnTo>
                    <a:pt x="738439" y="1055948"/>
                  </a:lnTo>
                  <a:lnTo>
                    <a:pt x="737576" y="1057569"/>
                  </a:lnTo>
                  <a:lnTo>
                    <a:pt x="736228" y="1059029"/>
                  </a:lnTo>
                  <a:lnTo>
                    <a:pt x="735796" y="1059840"/>
                  </a:lnTo>
                  <a:lnTo>
                    <a:pt x="734933" y="1063300"/>
                  </a:lnTo>
                  <a:lnTo>
                    <a:pt x="734393" y="1064327"/>
                  </a:lnTo>
                  <a:lnTo>
                    <a:pt x="733908" y="1066706"/>
                  </a:lnTo>
                  <a:lnTo>
                    <a:pt x="732883" y="1069247"/>
                  </a:lnTo>
                  <a:lnTo>
                    <a:pt x="732182" y="1070382"/>
                  </a:lnTo>
                  <a:lnTo>
                    <a:pt x="728732" y="1074760"/>
                  </a:lnTo>
                  <a:lnTo>
                    <a:pt x="727815" y="1075463"/>
                  </a:lnTo>
                  <a:lnTo>
                    <a:pt x="726360" y="1075949"/>
                  </a:lnTo>
                  <a:lnTo>
                    <a:pt x="721295" y="1075569"/>
                  </a:lnTo>
                  <a:lnTo>
                    <a:pt x="716338" y="1074917"/>
                  </a:lnTo>
                  <a:lnTo>
                    <a:pt x="714667" y="1075511"/>
                  </a:lnTo>
                  <a:lnTo>
                    <a:pt x="711757" y="1077674"/>
                  </a:lnTo>
                  <a:lnTo>
                    <a:pt x="711434" y="1078755"/>
                  </a:lnTo>
                  <a:lnTo>
                    <a:pt x="711540" y="1081134"/>
                  </a:lnTo>
                  <a:lnTo>
                    <a:pt x="711809" y="1082431"/>
                  </a:lnTo>
                  <a:lnTo>
                    <a:pt x="713155" y="1085784"/>
                  </a:lnTo>
                  <a:lnTo>
                    <a:pt x="713801" y="1086650"/>
                  </a:lnTo>
                  <a:lnTo>
                    <a:pt x="714286" y="1087785"/>
                  </a:lnTo>
                  <a:lnTo>
                    <a:pt x="714877" y="1090705"/>
                  </a:lnTo>
                  <a:lnTo>
                    <a:pt x="714985" y="1092706"/>
                  </a:lnTo>
                  <a:lnTo>
                    <a:pt x="714715" y="1093247"/>
                  </a:lnTo>
                  <a:lnTo>
                    <a:pt x="713476" y="1094436"/>
                  </a:lnTo>
                  <a:lnTo>
                    <a:pt x="710295" y="1096814"/>
                  </a:lnTo>
                  <a:lnTo>
                    <a:pt x="707708" y="1100165"/>
                  </a:lnTo>
                  <a:lnTo>
                    <a:pt x="703179" y="1108166"/>
                  </a:lnTo>
                  <a:lnTo>
                    <a:pt x="701993" y="1111680"/>
                  </a:lnTo>
                  <a:lnTo>
                    <a:pt x="701183" y="1116762"/>
                  </a:lnTo>
                  <a:lnTo>
                    <a:pt x="700481" y="1118277"/>
                  </a:lnTo>
                  <a:lnTo>
                    <a:pt x="699134" y="1120330"/>
                  </a:lnTo>
                  <a:lnTo>
                    <a:pt x="698271" y="1122979"/>
                  </a:lnTo>
                  <a:lnTo>
                    <a:pt x="697624" y="1123736"/>
                  </a:lnTo>
                  <a:lnTo>
                    <a:pt x="696493" y="1124006"/>
                  </a:lnTo>
                  <a:lnTo>
                    <a:pt x="696278" y="1123574"/>
                  </a:lnTo>
                  <a:lnTo>
                    <a:pt x="696063" y="1121411"/>
                  </a:lnTo>
                  <a:lnTo>
                    <a:pt x="694989" y="1106325"/>
                  </a:lnTo>
                  <a:lnTo>
                    <a:pt x="694509" y="1093295"/>
                  </a:lnTo>
                  <a:lnTo>
                    <a:pt x="695102" y="1092483"/>
                  </a:lnTo>
                  <a:lnTo>
                    <a:pt x="697150" y="1091132"/>
                  </a:lnTo>
                  <a:lnTo>
                    <a:pt x="698552" y="1089673"/>
                  </a:lnTo>
                  <a:lnTo>
                    <a:pt x="701247" y="1086267"/>
                  </a:lnTo>
                  <a:lnTo>
                    <a:pt x="702486" y="1084267"/>
                  </a:lnTo>
                  <a:lnTo>
                    <a:pt x="702973" y="1081077"/>
                  </a:lnTo>
                  <a:lnTo>
                    <a:pt x="704860" y="1078428"/>
                  </a:lnTo>
                  <a:lnTo>
                    <a:pt x="705507" y="1076212"/>
                  </a:lnTo>
                  <a:lnTo>
                    <a:pt x="705238" y="1074589"/>
                  </a:lnTo>
                  <a:lnTo>
                    <a:pt x="704323" y="1071669"/>
                  </a:lnTo>
                  <a:lnTo>
                    <a:pt x="702277" y="1067829"/>
                  </a:lnTo>
                  <a:lnTo>
                    <a:pt x="698991" y="1063179"/>
                  </a:lnTo>
                  <a:lnTo>
                    <a:pt x="696083" y="1058419"/>
                  </a:lnTo>
                  <a:lnTo>
                    <a:pt x="693443" y="1055553"/>
                  </a:lnTo>
                  <a:lnTo>
                    <a:pt x="691881" y="1054363"/>
                  </a:lnTo>
                  <a:lnTo>
                    <a:pt x="690534" y="1053659"/>
                  </a:lnTo>
                  <a:lnTo>
                    <a:pt x="687841" y="1052686"/>
                  </a:lnTo>
                  <a:lnTo>
                    <a:pt x="683314" y="1051657"/>
                  </a:lnTo>
                  <a:lnTo>
                    <a:pt x="682721" y="1051115"/>
                  </a:lnTo>
                  <a:lnTo>
                    <a:pt x="682614" y="1050088"/>
                  </a:lnTo>
                  <a:lnTo>
                    <a:pt x="683370" y="1045979"/>
                  </a:lnTo>
                  <a:lnTo>
                    <a:pt x="683263" y="1044735"/>
                  </a:lnTo>
                  <a:lnTo>
                    <a:pt x="682508" y="1042087"/>
                  </a:lnTo>
                  <a:lnTo>
                    <a:pt x="682779" y="1038896"/>
                  </a:lnTo>
                  <a:lnTo>
                    <a:pt x="681864" y="1037544"/>
                  </a:lnTo>
                  <a:lnTo>
                    <a:pt x="679439" y="1035110"/>
                  </a:lnTo>
                  <a:lnTo>
                    <a:pt x="678792" y="1034676"/>
                  </a:lnTo>
                  <a:lnTo>
                    <a:pt x="675721" y="1034081"/>
                  </a:lnTo>
                  <a:lnTo>
                    <a:pt x="671895" y="1034026"/>
                  </a:lnTo>
                  <a:lnTo>
                    <a:pt x="670278" y="1034674"/>
                  </a:lnTo>
                  <a:lnTo>
                    <a:pt x="667637" y="1036135"/>
                  </a:lnTo>
                  <a:lnTo>
                    <a:pt x="663110" y="1037538"/>
                  </a:lnTo>
                  <a:lnTo>
                    <a:pt x="660092" y="1039484"/>
                  </a:lnTo>
                  <a:lnTo>
                    <a:pt x="656103" y="1043106"/>
                  </a:lnTo>
                  <a:lnTo>
                    <a:pt x="648934" y="1051161"/>
                  </a:lnTo>
                  <a:lnTo>
                    <a:pt x="642466" y="1059430"/>
                  </a:lnTo>
                  <a:lnTo>
                    <a:pt x="639986" y="1063756"/>
                  </a:lnTo>
                  <a:lnTo>
                    <a:pt x="637128" y="1071811"/>
                  </a:lnTo>
                  <a:lnTo>
                    <a:pt x="634702" y="1076785"/>
                  </a:lnTo>
                  <a:lnTo>
                    <a:pt x="630820" y="1083273"/>
                  </a:lnTo>
                  <a:lnTo>
                    <a:pt x="629042" y="1085490"/>
                  </a:lnTo>
                  <a:lnTo>
                    <a:pt x="624299" y="1091166"/>
                  </a:lnTo>
                  <a:lnTo>
                    <a:pt x="619449" y="1096140"/>
                  </a:lnTo>
                  <a:lnTo>
                    <a:pt x="616539" y="1097761"/>
                  </a:lnTo>
                  <a:lnTo>
                    <a:pt x="614868" y="1099059"/>
                  </a:lnTo>
                  <a:lnTo>
                    <a:pt x="613628" y="1099437"/>
                  </a:lnTo>
                  <a:lnTo>
                    <a:pt x="612551" y="1100140"/>
                  </a:lnTo>
                  <a:lnTo>
                    <a:pt x="608940" y="1103221"/>
                  </a:lnTo>
                  <a:lnTo>
                    <a:pt x="602743" y="1106031"/>
                  </a:lnTo>
                  <a:lnTo>
                    <a:pt x="602044" y="1106193"/>
                  </a:lnTo>
                  <a:lnTo>
                    <a:pt x="599133" y="1108518"/>
                  </a:lnTo>
                  <a:lnTo>
                    <a:pt x="598486" y="1109275"/>
                  </a:lnTo>
                  <a:lnTo>
                    <a:pt x="598061" y="1109978"/>
                  </a:lnTo>
                  <a:lnTo>
                    <a:pt x="596007" y="1113384"/>
                  </a:lnTo>
                  <a:lnTo>
                    <a:pt x="593635" y="1119602"/>
                  </a:lnTo>
                  <a:lnTo>
                    <a:pt x="592988" y="1120682"/>
                  </a:lnTo>
                  <a:lnTo>
                    <a:pt x="587654" y="1125819"/>
                  </a:lnTo>
                  <a:lnTo>
                    <a:pt x="586791" y="1126792"/>
                  </a:lnTo>
                  <a:lnTo>
                    <a:pt x="584043" y="1130954"/>
                  </a:lnTo>
                  <a:lnTo>
                    <a:pt x="581079" y="1136199"/>
                  </a:lnTo>
                  <a:lnTo>
                    <a:pt x="579407" y="1139875"/>
                  </a:lnTo>
                  <a:lnTo>
                    <a:pt x="578438" y="1145282"/>
                  </a:lnTo>
                  <a:lnTo>
                    <a:pt x="578491" y="1147229"/>
                  </a:lnTo>
                  <a:lnTo>
                    <a:pt x="578059" y="1149824"/>
                  </a:lnTo>
                  <a:lnTo>
                    <a:pt x="576874" y="1151284"/>
                  </a:lnTo>
                  <a:lnTo>
                    <a:pt x="576227" y="1151608"/>
                  </a:lnTo>
                  <a:lnTo>
                    <a:pt x="573534" y="1151662"/>
                  </a:lnTo>
                  <a:lnTo>
                    <a:pt x="572078" y="1153446"/>
                  </a:lnTo>
                  <a:lnTo>
                    <a:pt x="570678" y="1155609"/>
                  </a:lnTo>
                  <a:lnTo>
                    <a:pt x="570569" y="1156690"/>
                  </a:lnTo>
                  <a:lnTo>
                    <a:pt x="570786" y="1157069"/>
                  </a:lnTo>
                  <a:lnTo>
                    <a:pt x="572347" y="1159014"/>
                  </a:lnTo>
                  <a:lnTo>
                    <a:pt x="574610" y="1160638"/>
                  </a:lnTo>
                  <a:lnTo>
                    <a:pt x="574880" y="1161178"/>
                  </a:lnTo>
                  <a:lnTo>
                    <a:pt x="574663" y="1161449"/>
                  </a:lnTo>
                  <a:lnTo>
                    <a:pt x="574233" y="1161448"/>
                  </a:lnTo>
                  <a:lnTo>
                    <a:pt x="571054" y="1160475"/>
                  </a:lnTo>
                  <a:lnTo>
                    <a:pt x="568468" y="1160475"/>
                  </a:lnTo>
                  <a:lnTo>
                    <a:pt x="567768" y="1161124"/>
                  </a:lnTo>
                  <a:lnTo>
                    <a:pt x="566043" y="1163881"/>
                  </a:lnTo>
                  <a:lnTo>
                    <a:pt x="564965" y="1166259"/>
                  </a:lnTo>
                  <a:lnTo>
                    <a:pt x="561139" y="1173235"/>
                  </a:lnTo>
                  <a:lnTo>
                    <a:pt x="560061" y="1176208"/>
                  </a:lnTo>
                  <a:lnTo>
                    <a:pt x="560061" y="1177507"/>
                  </a:lnTo>
                  <a:lnTo>
                    <a:pt x="561408" y="1179128"/>
                  </a:lnTo>
                  <a:lnTo>
                    <a:pt x="561516" y="1180210"/>
                  </a:lnTo>
                  <a:lnTo>
                    <a:pt x="561785" y="1180697"/>
                  </a:lnTo>
                  <a:lnTo>
                    <a:pt x="563186" y="1182102"/>
                  </a:lnTo>
                  <a:lnTo>
                    <a:pt x="563616" y="1184482"/>
                  </a:lnTo>
                  <a:lnTo>
                    <a:pt x="563939" y="1184969"/>
                  </a:lnTo>
                  <a:lnTo>
                    <a:pt x="564317" y="1185347"/>
                  </a:lnTo>
                  <a:lnTo>
                    <a:pt x="565825" y="1186049"/>
                  </a:lnTo>
                  <a:lnTo>
                    <a:pt x="568303" y="1186213"/>
                  </a:lnTo>
                  <a:lnTo>
                    <a:pt x="570189" y="1186970"/>
                  </a:lnTo>
                  <a:lnTo>
                    <a:pt x="570458" y="1187727"/>
                  </a:lnTo>
                  <a:lnTo>
                    <a:pt x="569866" y="1188700"/>
                  </a:lnTo>
                  <a:lnTo>
                    <a:pt x="569920" y="1188917"/>
                  </a:lnTo>
                  <a:lnTo>
                    <a:pt x="571481" y="1190646"/>
                  </a:lnTo>
                  <a:lnTo>
                    <a:pt x="572451" y="1192107"/>
                  </a:lnTo>
                  <a:lnTo>
                    <a:pt x="572559" y="1193079"/>
                  </a:lnTo>
                  <a:lnTo>
                    <a:pt x="572290" y="1193404"/>
                  </a:lnTo>
                  <a:lnTo>
                    <a:pt x="572020" y="1193404"/>
                  </a:lnTo>
                  <a:lnTo>
                    <a:pt x="568788" y="1190971"/>
                  </a:lnTo>
                  <a:lnTo>
                    <a:pt x="567172" y="1190052"/>
                  </a:lnTo>
                  <a:lnTo>
                    <a:pt x="566094" y="1189781"/>
                  </a:lnTo>
                  <a:lnTo>
                    <a:pt x="564532" y="1189888"/>
                  </a:lnTo>
                  <a:lnTo>
                    <a:pt x="563239" y="1188590"/>
                  </a:lnTo>
                  <a:lnTo>
                    <a:pt x="561030" y="1188320"/>
                  </a:lnTo>
                  <a:lnTo>
                    <a:pt x="560707" y="1187996"/>
                  </a:lnTo>
                  <a:lnTo>
                    <a:pt x="559899" y="1185941"/>
                  </a:lnTo>
                  <a:lnTo>
                    <a:pt x="558767" y="1183940"/>
                  </a:lnTo>
                  <a:lnTo>
                    <a:pt x="557582" y="1182913"/>
                  </a:lnTo>
                  <a:lnTo>
                    <a:pt x="556720" y="1182751"/>
                  </a:lnTo>
                  <a:lnTo>
                    <a:pt x="555966" y="1183021"/>
                  </a:lnTo>
                  <a:lnTo>
                    <a:pt x="554889" y="1183886"/>
                  </a:lnTo>
                  <a:lnTo>
                    <a:pt x="554242" y="1184805"/>
                  </a:lnTo>
                  <a:lnTo>
                    <a:pt x="553865" y="1185887"/>
                  </a:lnTo>
                  <a:lnTo>
                    <a:pt x="553865" y="1188482"/>
                  </a:lnTo>
                  <a:lnTo>
                    <a:pt x="553111" y="1189833"/>
                  </a:lnTo>
                  <a:lnTo>
                    <a:pt x="551601" y="1191456"/>
                  </a:lnTo>
                  <a:lnTo>
                    <a:pt x="550848" y="1193023"/>
                  </a:lnTo>
                  <a:lnTo>
                    <a:pt x="550362" y="1195943"/>
                  </a:lnTo>
                  <a:lnTo>
                    <a:pt x="550523" y="1197348"/>
                  </a:lnTo>
                  <a:lnTo>
                    <a:pt x="550793" y="1198322"/>
                  </a:lnTo>
                  <a:lnTo>
                    <a:pt x="551601" y="1199242"/>
                  </a:lnTo>
                  <a:lnTo>
                    <a:pt x="552517" y="1199782"/>
                  </a:lnTo>
                  <a:lnTo>
                    <a:pt x="554188" y="1199945"/>
                  </a:lnTo>
                  <a:lnTo>
                    <a:pt x="555695" y="1201405"/>
                  </a:lnTo>
                  <a:lnTo>
                    <a:pt x="557258" y="1202162"/>
                  </a:lnTo>
                  <a:lnTo>
                    <a:pt x="557581" y="1202810"/>
                  </a:lnTo>
                  <a:lnTo>
                    <a:pt x="556772" y="1203406"/>
                  </a:lnTo>
                  <a:lnTo>
                    <a:pt x="553863" y="1203134"/>
                  </a:lnTo>
                  <a:lnTo>
                    <a:pt x="552786" y="1203891"/>
                  </a:lnTo>
                  <a:lnTo>
                    <a:pt x="551924" y="1203783"/>
                  </a:lnTo>
                  <a:lnTo>
                    <a:pt x="549607" y="1203026"/>
                  </a:lnTo>
                  <a:lnTo>
                    <a:pt x="548207" y="1203026"/>
                  </a:lnTo>
                  <a:lnTo>
                    <a:pt x="547237" y="1203350"/>
                  </a:lnTo>
                  <a:lnTo>
                    <a:pt x="546321" y="1204324"/>
                  </a:lnTo>
                  <a:lnTo>
                    <a:pt x="546106" y="1204973"/>
                  </a:lnTo>
                  <a:lnTo>
                    <a:pt x="546482" y="1205730"/>
                  </a:lnTo>
                  <a:lnTo>
                    <a:pt x="551546" y="1207244"/>
                  </a:lnTo>
                  <a:lnTo>
                    <a:pt x="551924" y="1207946"/>
                  </a:lnTo>
                  <a:lnTo>
                    <a:pt x="552085" y="1209299"/>
                  </a:lnTo>
                  <a:lnTo>
                    <a:pt x="552947" y="1210759"/>
                  </a:lnTo>
                  <a:lnTo>
                    <a:pt x="552785" y="1211462"/>
                  </a:lnTo>
                  <a:lnTo>
                    <a:pt x="552139" y="1212002"/>
                  </a:lnTo>
                  <a:lnTo>
                    <a:pt x="550038" y="1210812"/>
                  </a:lnTo>
                  <a:lnTo>
                    <a:pt x="548907" y="1210704"/>
                  </a:lnTo>
                  <a:lnTo>
                    <a:pt x="547991" y="1210920"/>
                  </a:lnTo>
                  <a:lnTo>
                    <a:pt x="547074" y="1211353"/>
                  </a:lnTo>
                  <a:lnTo>
                    <a:pt x="546267" y="1212218"/>
                  </a:lnTo>
                  <a:lnTo>
                    <a:pt x="545189" y="1214489"/>
                  </a:lnTo>
                  <a:lnTo>
                    <a:pt x="544488" y="1218004"/>
                  </a:lnTo>
                  <a:lnTo>
                    <a:pt x="544650" y="1221085"/>
                  </a:lnTo>
                  <a:lnTo>
                    <a:pt x="545619" y="1223087"/>
                  </a:lnTo>
                  <a:lnTo>
                    <a:pt x="547828" y="1226222"/>
                  </a:lnTo>
                  <a:lnTo>
                    <a:pt x="550305" y="1228872"/>
                  </a:lnTo>
                  <a:lnTo>
                    <a:pt x="552892" y="1230981"/>
                  </a:lnTo>
                  <a:lnTo>
                    <a:pt x="554831" y="1233143"/>
                  </a:lnTo>
                  <a:lnTo>
                    <a:pt x="557255" y="1235199"/>
                  </a:lnTo>
                  <a:lnTo>
                    <a:pt x="559463" y="1237685"/>
                  </a:lnTo>
                  <a:lnTo>
                    <a:pt x="565193" y="1242775"/>
                  </a:lnTo>
                  <a:lnTo>
                    <a:pt x="566360" y="1243883"/>
                  </a:lnTo>
                  <a:lnTo>
                    <a:pt x="569269" y="1247236"/>
                  </a:lnTo>
                  <a:lnTo>
                    <a:pt x="570616" y="1248101"/>
                  </a:lnTo>
                  <a:lnTo>
                    <a:pt x="575894" y="1254483"/>
                  </a:lnTo>
                  <a:lnTo>
                    <a:pt x="576972" y="1255186"/>
                  </a:lnTo>
                  <a:lnTo>
                    <a:pt x="579234" y="1257727"/>
                  </a:lnTo>
                  <a:lnTo>
                    <a:pt x="580419" y="1258322"/>
                  </a:lnTo>
                  <a:lnTo>
                    <a:pt x="582251" y="1258322"/>
                  </a:lnTo>
                  <a:lnTo>
                    <a:pt x="583489" y="1258754"/>
                  </a:lnTo>
                  <a:lnTo>
                    <a:pt x="584027" y="1259511"/>
                  </a:lnTo>
                  <a:lnTo>
                    <a:pt x="583813" y="1260647"/>
                  </a:lnTo>
                  <a:lnTo>
                    <a:pt x="584081" y="1261728"/>
                  </a:lnTo>
                  <a:lnTo>
                    <a:pt x="585105" y="1262972"/>
                  </a:lnTo>
                  <a:lnTo>
                    <a:pt x="586775" y="1264053"/>
                  </a:lnTo>
                  <a:lnTo>
                    <a:pt x="588013" y="1265406"/>
                  </a:lnTo>
                  <a:lnTo>
                    <a:pt x="590222" y="1265406"/>
                  </a:lnTo>
                  <a:lnTo>
                    <a:pt x="591245" y="1265622"/>
                  </a:lnTo>
                  <a:lnTo>
                    <a:pt x="592592" y="1267678"/>
                  </a:lnTo>
                  <a:lnTo>
                    <a:pt x="594262" y="1269409"/>
                  </a:lnTo>
                  <a:lnTo>
                    <a:pt x="597332" y="1271463"/>
                  </a:lnTo>
                  <a:lnTo>
                    <a:pt x="602610" y="1275627"/>
                  </a:lnTo>
                  <a:lnTo>
                    <a:pt x="606165" y="1277953"/>
                  </a:lnTo>
                  <a:lnTo>
                    <a:pt x="608104" y="1278656"/>
                  </a:lnTo>
                  <a:lnTo>
                    <a:pt x="608779" y="1321126"/>
                  </a:lnTo>
                  <a:lnTo>
                    <a:pt x="609277" y="1352462"/>
                  </a:lnTo>
                  <a:lnTo>
                    <a:pt x="609008" y="1352841"/>
                  </a:lnTo>
                  <a:lnTo>
                    <a:pt x="608845" y="1354355"/>
                  </a:lnTo>
                  <a:lnTo>
                    <a:pt x="608999" y="1354524"/>
                  </a:lnTo>
                  <a:lnTo>
                    <a:pt x="609111" y="1354863"/>
                  </a:lnTo>
                  <a:lnTo>
                    <a:pt x="611858" y="1358595"/>
                  </a:lnTo>
                  <a:lnTo>
                    <a:pt x="612881" y="1360379"/>
                  </a:lnTo>
                  <a:lnTo>
                    <a:pt x="613042" y="1361622"/>
                  </a:lnTo>
                  <a:lnTo>
                    <a:pt x="612558" y="1363407"/>
                  </a:lnTo>
                  <a:lnTo>
                    <a:pt x="612665" y="1364056"/>
                  </a:lnTo>
                  <a:lnTo>
                    <a:pt x="613796" y="1365407"/>
                  </a:lnTo>
                  <a:lnTo>
                    <a:pt x="616058" y="1366922"/>
                  </a:lnTo>
                  <a:lnTo>
                    <a:pt x="615195" y="1368814"/>
                  </a:lnTo>
                  <a:lnTo>
                    <a:pt x="614980" y="1369733"/>
                  </a:lnTo>
                  <a:lnTo>
                    <a:pt x="615141" y="1371681"/>
                  </a:lnTo>
                  <a:lnTo>
                    <a:pt x="614602" y="1373788"/>
                  </a:lnTo>
                  <a:lnTo>
                    <a:pt x="614656" y="1375843"/>
                  </a:lnTo>
                  <a:lnTo>
                    <a:pt x="615678" y="1378223"/>
                  </a:lnTo>
                  <a:lnTo>
                    <a:pt x="615409" y="1379845"/>
                  </a:lnTo>
                  <a:lnTo>
                    <a:pt x="615516" y="1381034"/>
                  </a:lnTo>
                  <a:lnTo>
                    <a:pt x="615840" y="1381846"/>
                  </a:lnTo>
                  <a:lnTo>
                    <a:pt x="616324" y="1387090"/>
                  </a:lnTo>
                  <a:lnTo>
                    <a:pt x="617238" y="1389524"/>
                  </a:lnTo>
                  <a:lnTo>
                    <a:pt x="617993" y="1390660"/>
                  </a:lnTo>
                  <a:lnTo>
                    <a:pt x="619499" y="1392389"/>
                  </a:lnTo>
                  <a:lnTo>
                    <a:pt x="619984" y="1394823"/>
                  </a:lnTo>
                  <a:lnTo>
                    <a:pt x="619877" y="1395417"/>
                  </a:lnTo>
                  <a:lnTo>
                    <a:pt x="618260" y="1398067"/>
                  </a:lnTo>
                  <a:lnTo>
                    <a:pt x="618206" y="1400284"/>
                  </a:lnTo>
                  <a:lnTo>
                    <a:pt x="618852" y="1402014"/>
                  </a:lnTo>
                  <a:lnTo>
                    <a:pt x="621221" y="1405205"/>
                  </a:lnTo>
                  <a:lnTo>
                    <a:pt x="622621" y="1408070"/>
                  </a:lnTo>
                  <a:lnTo>
                    <a:pt x="622782" y="1408990"/>
                  </a:lnTo>
                  <a:lnTo>
                    <a:pt x="622189" y="1410937"/>
                  </a:lnTo>
                  <a:lnTo>
                    <a:pt x="622297" y="1412289"/>
                  </a:lnTo>
                  <a:lnTo>
                    <a:pt x="622997" y="1413802"/>
                  </a:lnTo>
                  <a:lnTo>
                    <a:pt x="623104" y="1416019"/>
                  </a:lnTo>
                  <a:lnTo>
                    <a:pt x="623481" y="1417858"/>
                  </a:lnTo>
                  <a:lnTo>
                    <a:pt x="623965" y="1418830"/>
                  </a:lnTo>
                  <a:lnTo>
                    <a:pt x="626657" y="1422130"/>
                  </a:lnTo>
                  <a:lnTo>
                    <a:pt x="627411" y="1422617"/>
                  </a:lnTo>
                  <a:lnTo>
                    <a:pt x="629566" y="1423374"/>
                  </a:lnTo>
                  <a:lnTo>
                    <a:pt x="630427" y="1424294"/>
                  </a:lnTo>
                  <a:lnTo>
                    <a:pt x="630212" y="1425645"/>
                  </a:lnTo>
                  <a:lnTo>
                    <a:pt x="627572" y="1428239"/>
                  </a:lnTo>
                  <a:lnTo>
                    <a:pt x="626818" y="1429429"/>
                  </a:lnTo>
                  <a:lnTo>
                    <a:pt x="626386" y="1430295"/>
                  </a:lnTo>
                  <a:lnTo>
                    <a:pt x="626171" y="1431862"/>
                  </a:lnTo>
                  <a:lnTo>
                    <a:pt x="626493" y="1434134"/>
                  </a:lnTo>
                  <a:lnTo>
                    <a:pt x="629293" y="1437162"/>
                  </a:lnTo>
                  <a:lnTo>
                    <a:pt x="628700" y="1438892"/>
                  </a:lnTo>
                  <a:lnTo>
                    <a:pt x="628216" y="1441758"/>
                  </a:lnTo>
                  <a:lnTo>
                    <a:pt x="628484" y="1444136"/>
                  </a:lnTo>
                  <a:lnTo>
                    <a:pt x="629615" y="1445327"/>
                  </a:lnTo>
                  <a:lnTo>
                    <a:pt x="631661" y="1446679"/>
                  </a:lnTo>
                  <a:lnTo>
                    <a:pt x="636345" y="1448950"/>
                  </a:lnTo>
                  <a:lnTo>
                    <a:pt x="640276" y="1449979"/>
                  </a:lnTo>
                  <a:lnTo>
                    <a:pt x="643400" y="1450142"/>
                  </a:lnTo>
                  <a:lnTo>
                    <a:pt x="644746" y="1450683"/>
                  </a:lnTo>
                  <a:lnTo>
                    <a:pt x="644907" y="1451007"/>
                  </a:lnTo>
                  <a:lnTo>
                    <a:pt x="644422" y="1452197"/>
                  </a:lnTo>
                  <a:lnTo>
                    <a:pt x="641622" y="1452358"/>
                  </a:lnTo>
                  <a:lnTo>
                    <a:pt x="636668" y="1453817"/>
                  </a:lnTo>
                  <a:lnTo>
                    <a:pt x="636076" y="1454357"/>
                  </a:lnTo>
                  <a:lnTo>
                    <a:pt x="635913" y="1454790"/>
                  </a:lnTo>
                  <a:lnTo>
                    <a:pt x="636075" y="1456521"/>
                  </a:lnTo>
                  <a:lnTo>
                    <a:pt x="635859" y="1456791"/>
                  </a:lnTo>
                  <a:lnTo>
                    <a:pt x="635266" y="1456737"/>
                  </a:lnTo>
                  <a:lnTo>
                    <a:pt x="632898" y="1454952"/>
                  </a:lnTo>
                  <a:lnTo>
                    <a:pt x="632036" y="1454843"/>
                  </a:lnTo>
                  <a:lnTo>
                    <a:pt x="631282" y="1454843"/>
                  </a:lnTo>
                  <a:lnTo>
                    <a:pt x="630097" y="1455221"/>
                  </a:lnTo>
                  <a:lnTo>
                    <a:pt x="629020" y="1456086"/>
                  </a:lnTo>
                  <a:lnTo>
                    <a:pt x="628482" y="1456843"/>
                  </a:lnTo>
                  <a:lnTo>
                    <a:pt x="627512" y="1459492"/>
                  </a:lnTo>
                  <a:lnTo>
                    <a:pt x="627242" y="1463007"/>
                  </a:lnTo>
                  <a:lnTo>
                    <a:pt x="626164" y="1464683"/>
                  </a:lnTo>
                  <a:lnTo>
                    <a:pt x="625734" y="1466035"/>
                  </a:lnTo>
                  <a:lnTo>
                    <a:pt x="625895" y="1467765"/>
                  </a:lnTo>
                  <a:lnTo>
                    <a:pt x="626541" y="1469118"/>
                  </a:lnTo>
                  <a:lnTo>
                    <a:pt x="627671" y="1470415"/>
                  </a:lnTo>
                  <a:lnTo>
                    <a:pt x="627725" y="1471226"/>
                  </a:lnTo>
                  <a:lnTo>
                    <a:pt x="627078" y="1472686"/>
                  </a:lnTo>
                  <a:lnTo>
                    <a:pt x="625786" y="1473281"/>
                  </a:lnTo>
                  <a:lnTo>
                    <a:pt x="624925" y="1474037"/>
                  </a:lnTo>
                  <a:lnTo>
                    <a:pt x="624278" y="1475442"/>
                  </a:lnTo>
                  <a:lnTo>
                    <a:pt x="623739" y="1477822"/>
                  </a:lnTo>
                  <a:lnTo>
                    <a:pt x="623469" y="1478092"/>
                  </a:lnTo>
                  <a:lnTo>
                    <a:pt x="624169" y="1481877"/>
                  </a:lnTo>
                  <a:lnTo>
                    <a:pt x="624491" y="1487825"/>
                  </a:lnTo>
                  <a:lnTo>
                    <a:pt x="625298" y="1491827"/>
                  </a:lnTo>
                  <a:lnTo>
                    <a:pt x="626213" y="1494206"/>
                  </a:lnTo>
                  <a:lnTo>
                    <a:pt x="626105" y="1498315"/>
                  </a:lnTo>
                  <a:lnTo>
                    <a:pt x="626642" y="1502587"/>
                  </a:lnTo>
                  <a:lnTo>
                    <a:pt x="626371" y="1506804"/>
                  </a:lnTo>
                  <a:lnTo>
                    <a:pt x="626749" y="1508805"/>
                  </a:lnTo>
                  <a:lnTo>
                    <a:pt x="628687" y="1511724"/>
                  </a:lnTo>
                  <a:lnTo>
                    <a:pt x="631056" y="1514212"/>
                  </a:lnTo>
                  <a:lnTo>
                    <a:pt x="634448" y="1515727"/>
                  </a:lnTo>
                  <a:lnTo>
                    <a:pt x="636224" y="1515889"/>
                  </a:lnTo>
                  <a:lnTo>
                    <a:pt x="640048" y="1516648"/>
                  </a:lnTo>
                  <a:lnTo>
                    <a:pt x="641231" y="1516972"/>
                  </a:lnTo>
                  <a:lnTo>
                    <a:pt x="641931" y="1517513"/>
                  </a:lnTo>
                  <a:lnTo>
                    <a:pt x="641877" y="1517946"/>
                  </a:lnTo>
                  <a:lnTo>
                    <a:pt x="641609" y="1518162"/>
                  </a:lnTo>
                  <a:lnTo>
                    <a:pt x="637355" y="1518377"/>
                  </a:lnTo>
                  <a:lnTo>
                    <a:pt x="636977" y="1518756"/>
                  </a:lnTo>
                  <a:lnTo>
                    <a:pt x="636654" y="1520918"/>
                  </a:lnTo>
                  <a:lnTo>
                    <a:pt x="636115" y="1521837"/>
                  </a:lnTo>
                  <a:lnTo>
                    <a:pt x="635361" y="1522162"/>
                  </a:lnTo>
                  <a:lnTo>
                    <a:pt x="634015" y="1521891"/>
                  </a:lnTo>
                  <a:lnTo>
                    <a:pt x="633423" y="1522324"/>
                  </a:lnTo>
                  <a:lnTo>
                    <a:pt x="633691" y="1527514"/>
                  </a:lnTo>
                  <a:lnTo>
                    <a:pt x="634499" y="1528596"/>
                  </a:lnTo>
                  <a:lnTo>
                    <a:pt x="636652" y="1529678"/>
                  </a:lnTo>
                  <a:lnTo>
                    <a:pt x="636814" y="1530057"/>
                  </a:lnTo>
                  <a:lnTo>
                    <a:pt x="635790" y="1532706"/>
                  </a:lnTo>
                  <a:lnTo>
                    <a:pt x="635682" y="1533787"/>
                  </a:lnTo>
                  <a:lnTo>
                    <a:pt x="636005" y="1536383"/>
                  </a:lnTo>
                  <a:lnTo>
                    <a:pt x="636758" y="1539303"/>
                  </a:lnTo>
                  <a:lnTo>
                    <a:pt x="637512" y="1540060"/>
                  </a:lnTo>
                  <a:lnTo>
                    <a:pt x="639719" y="1540221"/>
                  </a:lnTo>
                  <a:lnTo>
                    <a:pt x="639934" y="1540493"/>
                  </a:lnTo>
                  <a:lnTo>
                    <a:pt x="639881" y="1540871"/>
                  </a:lnTo>
                  <a:lnTo>
                    <a:pt x="638104" y="1542871"/>
                  </a:lnTo>
                  <a:lnTo>
                    <a:pt x="638426" y="1544385"/>
                  </a:lnTo>
                  <a:lnTo>
                    <a:pt x="640849" y="1548441"/>
                  </a:lnTo>
                  <a:lnTo>
                    <a:pt x="642194" y="1549630"/>
                  </a:lnTo>
                  <a:lnTo>
                    <a:pt x="643486" y="1550117"/>
                  </a:lnTo>
                  <a:lnTo>
                    <a:pt x="645856" y="1549686"/>
                  </a:lnTo>
                  <a:lnTo>
                    <a:pt x="652587" y="1546767"/>
                  </a:lnTo>
                  <a:lnTo>
                    <a:pt x="653555" y="1546876"/>
                  </a:lnTo>
                  <a:lnTo>
                    <a:pt x="653825" y="1547201"/>
                  </a:lnTo>
                  <a:lnTo>
                    <a:pt x="653447" y="1547687"/>
                  </a:lnTo>
                  <a:lnTo>
                    <a:pt x="650809" y="1548821"/>
                  </a:lnTo>
                  <a:lnTo>
                    <a:pt x="647793" y="1552389"/>
                  </a:lnTo>
                  <a:lnTo>
                    <a:pt x="647416" y="1553255"/>
                  </a:lnTo>
                  <a:lnTo>
                    <a:pt x="647577" y="1554390"/>
                  </a:lnTo>
                  <a:lnTo>
                    <a:pt x="648762" y="1556067"/>
                  </a:lnTo>
                  <a:lnTo>
                    <a:pt x="650592" y="1556500"/>
                  </a:lnTo>
                  <a:lnTo>
                    <a:pt x="654254" y="1556555"/>
                  </a:lnTo>
                  <a:lnTo>
                    <a:pt x="656945" y="1556013"/>
                  </a:lnTo>
                  <a:lnTo>
                    <a:pt x="657806" y="1556069"/>
                  </a:lnTo>
                  <a:lnTo>
                    <a:pt x="658076" y="1556339"/>
                  </a:lnTo>
                  <a:lnTo>
                    <a:pt x="657860" y="1556987"/>
                  </a:lnTo>
                  <a:lnTo>
                    <a:pt x="657268" y="1557583"/>
                  </a:lnTo>
                  <a:lnTo>
                    <a:pt x="655922" y="1558230"/>
                  </a:lnTo>
                  <a:lnTo>
                    <a:pt x="652798" y="1560393"/>
                  </a:lnTo>
                  <a:lnTo>
                    <a:pt x="652206" y="1560610"/>
                  </a:lnTo>
                  <a:lnTo>
                    <a:pt x="648814" y="1560771"/>
                  </a:lnTo>
                  <a:lnTo>
                    <a:pt x="648060" y="1560987"/>
                  </a:lnTo>
                  <a:lnTo>
                    <a:pt x="647252" y="1561582"/>
                  </a:lnTo>
                  <a:lnTo>
                    <a:pt x="646660" y="1562879"/>
                  </a:lnTo>
                  <a:lnTo>
                    <a:pt x="646660" y="1563798"/>
                  </a:lnTo>
                  <a:lnTo>
                    <a:pt x="646982" y="1566664"/>
                  </a:lnTo>
                  <a:lnTo>
                    <a:pt x="647897" y="1568665"/>
                  </a:lnTo>
                  <a:lnTo>
                    <a:pt x="647089" y="1570558"/>
                  </a:lnTo>
                  <a:lnTo>
                    <a:pt x="647197" y="1571422"/>
                  </a:lnTo>
                  <a:lnTo>
                    <a:pt x="647789" y="1571909"/>
                  </a:lnTo>
                  <a:lnTo>
                    <a:pt x="650534" y="1572180"/>
                  </a:lnTo>
                  <a:lnTo>
                    <a:pt x="650804" y="1572720"/>
                  </a:lnTo>
                  <a:lnTo>
                    <a:pt x="649619" y="1574883"/>
                  </a:lnTo>
                  <a:lnTo>
                    <a:pt x="649619" y="1575370"/>
                  </a:lnTo>
                  <a:lnTo>
                    <a:pt x="650373" y="1576290"/>
                  </a:lnTo>
                  <a:lnTo>
                    <a:pt x="651665" y="1576182"/>
                  </a:lnTo>
                  <a:lnTo>
                    <a:pt x="652363" y="1578074"/>
                  </a:lnTo>
                  <a:lnTo>
                    <a:pt x="652795" y="1578290"/>
                  </a:lnTo>
                  <a:lnTo>
                    <a:pt x="654840" y="1578129"/>
                  </a:lnTo>
                  <a:lnTo>
                    <a:pt x="656617" y="1579048"/>
                  </a:lnTo>
                  <a:lnTo>
                    <a:pt x="657910" y="1578941"/>
                  </a:lnTo>
                  <a:lnTo>
                    <a:pt x="658770" y="1578400"/>
                  </a:lnTo>
                  <a:lnTo>
                    <a:pt x="663995" y="1574184"/>
                  </a:lnTo>
                  <a:lnTo>
                    <a:pt x="664749" y="1574076"/>
                  </a:lnTo>
                  <a:lnTo>
                    <a:pt x="665125" y="1574454"/>
                  </a:lnTo>
                  <a:lnTo>
                    <a:pt x="664855" y="1575104"/>
                  </a:lnTo>
                  <a:lnTo>
                    <a:pt x="663456" y="1576454"/>
                  </a:lnTo>
                  <a:lnTo>
                    <a:pt x="662701" y="1577915"/>
                  </a:lnTo>
                  <a:lnTo>
                    <a:pt x="662754" y="1579049"/>
                  </a:lnTo>
                  <a:lnTo>
                    <a:pt x="663077" y="1579699"/>
                  </a:lnTo>
                  <a:lnTo>
                    <a:pt x="665230" y="1582133"/>
                  </a:lnTo>
                  <a:lnTo>
                    <a:pt x="664907" y="1582458"/>
                  </a:lnTo>
                  <a:lnTo>
                    <a:pt x="663669" y="1582781"/>
                  </a:lnTo>
                  <a:lnTo>
                    <a:pt x="663938" y="1584078"/>
                  </a:lnTo>
                  <a:lnTo>
                    <a:pt x="663615" y="1584782"/>
                  </a:lnTo>
                  <a:lnTo>
                    <a:pt x="663130" y="1585052"/>
                  </a:lnTo>
                  <a:lnTo>
                    <a:pt x="662538" y="1584944"/>
                  </a:lnTo>
                  <a:lnTo>
                    <a:pt x="662161" y="1584619"/>
                  </a:lnTo>
                  <a:lnTo>
                    <a:pt x="661946" y="1583213"/>
                  </a:lnTo>
                  <a:lnTo>
                    <a:pt x="661677" y="1582943"/>
                  </a:lnTo>
                  <a:lnTo>
                    <a:pt x="661192" y="1582564"/>
                  </a:lnTo>
                  <a:lnTo>
                    <a:pt x="659900" y="1582401"/>
                  </a:lnTo>
                  <a:lnTo>
                    <a:pt x="658608" y="1582509"/>
                  </a:lnTo>
                  <a:lnTo>
                    <a:pt x="656508" y="1583158"/>
                  </a:lnTo>
                  <a:lnTo>
                    <a:pt x="654839" y="1583968"/>
                  </a:lnTo>
                  <a:lnTo>
                    <a:pt x="653978" y="1584995"/>
                  </a:lnTo>
                  <a:lnTo>
                    <a:pt x="653654" y="1586077"/>
                  </a:lnTo>
                  <a:lnTo>
                    <a:pt x="653923" y="1587862"/>
                  </a:lnTo>
                  <a:lnTo>
                    <a:pt x="653815" y="1589322"/>
                  </a:lnTo>
                  <a:lnTo>
                    <a:pt x="653384" y="1590403"/>
                  </a:lnTo>
                  <a:lnTo>
                    <a:pt x="651499" y="1592782"/>
                  </a:lnTo>
                  <a:lnTo>
                    <a:pt x="651230" y="1594728"/>
                  </a:lnTo>
                  <a:lnTo>
                    <a:pt x="651391" y="1595430"/>
                  </a:lnTo>
                  <a:lnTo>
                    <a:pt x="652038" y="1595755"/>
                  </a:lnTo>
                  <a:lnTo>
                    <a:pt x="652630" y="1595646"/>
                  </a:lnTo>
                  <a:lnTo>
                    <a:pt x="654515" y="1594079"/>
                  </a:lnTo>
                  <a:lnTo>
                    <a:pt x="655537" y="1593809"/>
                  </a:lnTo>
                  <a:lnTo>
                    <a:pt x="656021" y="1593918"/>
                  </a:lnTo>
                  <a:lnTo>
                    <a:pt x="656721" y="1594674"/>
                  </a:lnTo>
                  <a:lnTo>
                    <a:pt x="656613" y="1595756"/>
                  </a:lnTo>
                  <a:lnTo>
                    <a:pt x="656344" y="1596026"/>
                  </a:lnTo>
                  <a:lnTo>
                    <a:pt x="654997" y="1595810"/>
                  </a:lnTo>
                  <a:lnTo>
                    <a:pt x="654459" y="1595972"/>
                  </a:lnTo>
                  <a:lnTo>
                    <a:pt x="652198" y="1597702"/>
                  </a:lnTo>
                  <a:lnTo>
                    <a:pt x="648698" y="1598999"/>
                  </a:lnTo>
                  <a:lnTo>
                    <a:pt x="647729" y="1600405"/>
                  </a:lnTo>
                  <a:lnTo>
                    <a:pt x="647136" y="1601919"/>
                  </a:lnTo>
                  <a:lnTo>
                    <a:pt x="647244" y="1603811"/>
                  </a:lnTo>
                  <a:lnTo>
                    <a:pt x="647673" y="1604189"/>
                  </a:lnTo>
                  <a:lnTo>
                    <a:pt x="648267" y="1604243"/>
                  </a:lnTo>
                  <a:lnTo>
                    <a:pt x="653435" y="1603271"/>
                  </a:lnTo>
                  <a:lnTo>
                    <a:pt x="654889" y="1602676"/>
                  </a:lnTo>
                  <a:lnTo>
                    <a:pt x="656504" y="1601001"/>
                  </a:lnTo>
                  <a:lnTo>
                    <a:pt x="657581" y="1600569"/>
                  </a:lnTo>
                  <a:lnTo>
                    <a:pt x="658011" y="1601002"/>
                  </a:lnTo>
                  <a:lnTo>
                    <a:pt x="657096" y="1603001"/>
                  </a:lnTo>
                  <a:lnTo>
                    <a:pt x="656665" y="1604894"/>
                  </a:lnTo>
                  <a:lnTo>
                    <a:pt x="656342" y="1605597"/>
                  </a:lnTo>
                  <a:lnTo>
                    <a:pt x="653972" y="1605921"/>
                  </a:lnTo>
                  <a:lnTo>
                    <a:pt x="652089" y="1606677"/>
                  </a:lnTo>
                  <a:lnTo>
                    <a:pt x="651388" y="1607326"/>
                  </a:lnTo>
                  <a:lnTo>
                    <a:pt x="650850" y="1608407"/>
                  </a:lnTo>
                  <a:lnTo>
                    <a:pt x="650849" y="1609544"/>
                  </a:lnTo>
                  <a:lnTo>
                    <a:pt x="651657" y="1610300"/>
                  </a:lnTo>
                  <a:lnTo>
                    <a:pt x="654618" y="1610354"/>
                  </a:lnTo>
                  <a:lnTo>
                    <a:pt x="655533" y="1610787"/>
                  </a:lnTo>
                  <a:lnTo>
                    <a:pt x="655317" y="1613869"/>
                  </a:lnTo>
                  <a:lnTo>
                    <a:pt x="654832" y="1614248"/>
                  </a:lnTo>
                  <a:lnTo>
                    <a:pt x="654132" y="1614194"/>
                  </a:lnTo>
                  <a:lnTo>
                    <a:pt x="653648" y="1613652"/>
                  </a:lnTo>
                  <a:lnTo>
                    <a:pt x="653325" y="1612300"/>
                  </a:lnTo>
                  <a:lnTo>
                    <a:pt x="652679" y="1611543"/>
                  </a:lnTo>
                  <a:lnTo>
                    <a:pt x="651387" y="1611381"/>
                  </a:lnTo>
                  <a:lnTo>
                    <a:pt x="649557" y="1611868"/>
                  </a:lnTo>
                  <a:lnTo>
                    <a:pt x="647887" y="1613003"/>
                  </a:lnTo>
                  <a:lnTo>
                    <a:pt x="647080" y="1614030"/>
                  </a:lnTo>
                  <a:lnTo>
                    <a:pt x="646379" y="1616733"/>
                  </a:lnTo>
                  <a:lnTo>
                    <a:pt x="646595" y="1617545"/>
                  </a:lnTo>
                  <a:lnTo>
                    <a:pt x="647187" y="1618464"/>
                  </a:lnTo>
                  <a:lnTo>
                    <a:pt x="648048" y="1619059"/>
                  </a:lnTo>
                  <a:lnTo>
                    <a:pt x="649448" y="1619383"/>
                  </a:lnTo>
                  <a:lnTo>
                    <a:pt x="651278" y="1620195"/>
                  </a:lnTo>
                  <a:lnTo>
                    <a:pt x="651816" y="1620194"/>
                  </a:lnTo>
                  <a:lnTo>
                    <a:pt x="656555" y="1618520"/>
                  </a:lnTo>
                  <a:lnTo>
                    <a:pt x="657684" y="1618412"/>
                  </a:lnTo>
                  <a:lnTo>
                    <a:pt x="659462" y="1617439"/>
                  </a:lnTo>
                  <a:lnTo>
                    <a:pt x="660539" y="1617224"/>
                  </a:lnTo>
                  <a:lnTo>
                    <a:pt x="660862" y="1617494"/>
                  </a:lnTo>
                  <a:lnTo>
                    <a:pt x="660861" y="1617872"/>
                  </a:lnTo>
                  <a:lnTo>
                    <a:pt x="659461" y="1619493"/>
                  </a:lnTo>
                  <a:lnTo>
                    <a:pt x="656715" y="1620844"/>
                  </a:lnTo>
                  <a:lnTo>
                    <a:pt x="655100" y="1622953"/>
                  </a:lnTo>
                  <a:lnTo>
                    <a:pt x="651546" y="1623331"/>
                  </a:lnTo>
                  <a:lnTo>
                    <a:pt x="650200" y="1623709"/>
                  </a:lnTo>
                  <a:lnTo>
                    <a:pt x="649823" y="1624195"/>
                  </a:lnTo>
                  <a:lnTo>
                    <a:pt x="649824" y="1624520"/>
                  </a:lnTo>
                  <a:lnTo>
                    <a:pt x="650254" y="1625062"/>
                  </a:lnTo>
                  <a:lnTo>
                    <a:pt x="651707" y="1625872"/>
                  </a:lnTo>
                  <a:lnTo>
                    <a:pt x="653861" y="1627062"/>
                  </a:lnTo>
                  <a:lnTo>
                    <a:pt x="657575" y="1628415"/>
                  </a:lnTo>
                  <a:lnTo>
                    <a:pt x="658274" y="1628956"/>
                  </a:lnTo>
                  <a:lnTo>
                    <a:pt x="657951" y="1629496"/>
                  </a:lnTo>
                  <a:lnTo>
                    <a:pt x="656228" y="1629170"/>
                  </a:lnTo>
                  <a:lnTo>
                    <a:pt x="654129" y="1627981"/>
                  </a:lnTo>
                  <a:lnTo>
                    <a:pt x="652676" y="1627603"/>
                  </a:lnTo>
                  <a:lnTo>
                    <a:pt x="650523" y="1627603"/>
                  </a:lnTo>
                  <a:lnTo>
                    <a:pt x="648961" y="1628143"/>
                  </a:lnTo>
                  <a:lnTo>
                    <a:pt x="647992" y="1629061"/>
                  </a:lnTo>
                  <a:lnTo>
                    <a:pt x="647453" y="1629278"/>
                  </a:lnTo>
                  <a:lnTo>
                    <a:pt x="646915" y="1630088"/>
                  </a:lnTo>
                  <a:lnTo>
                    <a:pt x="646646" y="1631062"/>
                  </a:lnTo>
                  <a:lnTo>
                    <a:pt x="645459" y="1641930"/>
                  </a:lnTo>
                  <a:lnTo>
                    <a:pt x="645351" y="1646904"/>
                  </a:lnTo>
                  <a:lnTo>
                    <a:pt x="645620" y="1647337"/>
                  </a:lnTo>
                  <a:lnTo>
                    <a:pt x="646373" y="1647500"/>
                  </a:lnTo>
                  <a:lnTo>
                    <a:pt x="648312" y="1646743"/>
                  </a:lnTo>
                  <a:lnTo>
                    <a:pt x="649442" y="1645716"/>
                  </a:lnTo>
                  <a:lnTo>
                    <a:pt x="650412" y="1644526"/>
                  </a:lnTo>
                  <a:lnTo>
                    <a:pt x="650950" y="1644310"/>
                  </a:lnTo>
                  <a:lnTo>
                    <a:pt x="654125" y="1644527"/>
                  </a:lnTo>
                  <a:lnTo>
                    <a:pt x="654610" y="1644798"/>
                  </a:lnTo>
                  <a:lnTo>
                    <a:pt x="654502" y="1645230"/>
                  </a:lnTo>
                  <a:lnTo>
                    <a:pt x="653264" y="1645662"/>
                  </a:lnTo>
                  <a:lnTo>
                    <a:pt x="651757" y="1646581"/>
                  </a:lnTo>
                  <a:lnTo>
                    <a:pt x="649173" y="1649068"/>
                  </a:lnTo>
                  <a:lnTo>
                    <a:pt x="646265" y="1649283"/>
                  </a:lnTo>
                  <a:lnTo>
                    <a:pt x="645673" y="1649499"/>
                  </a:lnTo>
                  <a:lnTo>
                    <a:pt x="645350" y="1649932"/>
                  </a:lnTo>
                  <a:lnTo>
                    <a:pt x="645673" y="1650472"/>
                  </a:lnTo>
                  <a:lnTo>
                    <a:pt x="649387" y="1651501"/>
                  </a:lnTo>
                  <a:lnTo>
                    <a:pt x="649548" y="1651826"/>
                  </a:lnTo>
                  <a:lnTo>
                    <a:pt x="649225" y="1652149"/>
                  </a:lnTo>
                  <a:lnTo>
                    <a:pt x="648202" y="1652366"/>
                  </a:lnTo>
                  <a:lnTo>
                    <a:pt x="644380" y="1651986"/>
                  </a:lnTo>
                  <a:lnTo>
                    <a:pt x="643788" y="1652203"/>
                  </a:lnTo>
                  <a:lnTo>
                    <a:pt x="643249" y="1652851"/>
                  </a:lnTo>
                  <a:lnTo>
                    <a:pt x="645504" y="1653349"/>
                  </a:lnTo>
                  <a:lnTo>
                    <a:pt x="647657" y="1655460"/>
                  </a:lnTo>
                  <a:lnTo>
                    <a:pt x="653578" y="1657083"/>
                  </a:lnTo>
                  <a:lnTo>
                    <a:pt x="654655" y="1658057"/>
                  </a:lnTo>
                  <a:lnTo>
                    <a:pt x="654116" y="1658706"/>
                  </a:lnTo>
                  <a:lnTo>
                    <a:pt x="651532" y="1658327"/>
                  </a:lnTo>
                  <a:lnTo>
                    <a:pt x="649271" y="1658975"/>
                  </a:lnTo>
                  <a:lnTo>
                    <a:pt x="644534" y="1656973"/>
                  </a:lnTo>
                  <a:lnTo>
                    <a:pt x="643889" y="1656972"/>
                  </a:lnTo>
                  <a:lnTo>
                    <a:pt x="642920" y="1657892"/>
                  </a:lnTo>
                  <a:lnTo>
                    <a:pt x="643080" y="1659513"/>
                  </a:lnTo>
                  <a:lnTo>
                    <a:pt x="643995" y="1660758"/>
                  </a:lnTo>
                  <a:lnTo>
                    <a:pt x="650455" y="1664112"/>
                  </a:lnTo>
                  <a:lnTo>
                    <a:pt x="651691" y="1665896"/>
                  </a:lnTo>
                  <a:lnTo>
                    <a:pt x="651261" y="1666437"/>
                  </a:lnTo>
                  <a:lnTo>
                    <a:pt x="648031" y="1665355"/>
                  </a:lnTo>
                  <a:lnTo>
                    <a:pt x="645608" y="1665354"/>
                  </a:lnTo>
                  <a:lnTo>
                    <a:pt x="642110" y="1663191"/>
                  </a:lnTo>
                  <a:lnTo>
                    <a:pt x="641303" y="1663028"/>
                  </a:lnTo>
                  <a:lnTo>
                    <a:pt x="640872" y="1663461"/>
                  </a:lnTo>
                  <a:lnTo>
                    <a:pt x="641302" y="1666975"/>
                  </a:lnTo>
                  <a:lnTo>
                    <a:pt x="643078" y="1668706"/>
                  </a:lnTo>
                  <a:lnTo>
                    <a:pt x="641032" y="1669678"/>
                  </a:lnTo>
                  <a:lnTo>
                    <a:pt x="640494" y="1670382"/>
                  </a:lnTo>
                  <a:lnTo>
                    <a:pt x="640493" y="1671733"/>
                  </a:lnTo>
                  <a:lnTo>
                    <a:pt x="643184" y="1673464"/>
                  </a:lnTo>
                  <a:lnTo>
                    <a:pt x="641676" y="1675248"/>
                  </a:lnTo>
                  <a:lnTo>
                    <a:pt x="638447" y="1677410"/>
                  </a:lnTo>
                  <a:lnTo>
                    <a:pt x="638715" y="1679410"/>
                  </a:lnTo>
                  <a:lnTo>
                    <a:pt x="640598" y="1681574"/>
                  </a:lnTo>
                  <a:lnTo>
                    <a:pt x="641135" y="1684006"/>
                  </a:lnTo>
                  <a:lnTo>
                    <a:pt x="641943" y="1685251"/>
                  </a:lnTo>
                  <a:lnTo>
                    <a:pt x="642643" y="1685630"/>
                  </a:lnTo>
                  <a:lnTo>
                    <a:pt x="645872" y="1685901"/>
                  </a:lnTo>
                  <a:lnTo>
                    <a:pt x="646088" y="1685739"/>
                  </a:lnTo>
                  <a:lnTo>
                    <a:pt x="652064" y="1681307"/>
                  </a:lnTo>
                  <a:lnTo>
                    <a:pt x="653680" y="1678333"/>
                  </a:lnTo>
                  <a:lnTo>
                    <a:pt x="660034" y="1673739"/>
                  </a:lnTo>
                  <a:lnTo>
                    <a:pt x="669725" y="1663307"/>
                  </a:lnTo>
                  <a:lnTo>
                    <a:pt x="670965" y="1662388"/>
                  </a:lnTo>
                  <a:lnTo>
                    <a:pt x="674734" y="1661038"/>
                  </a:lnTo>
                  <a:lnTo>
                    <a:pt x="679042" y="1656930"/>
                  </a:lnTo>
                  <a:lnTo>
                    <a:pt x="682434" y="1655038"/>
                  </a:lnTo>
                  <a:lnTo>
                    <a:pt x="683888" y="1653579"/>
                  </a:lnTo>
                  <a:lnTo>
                    <a:pt x="685239" y="1653349"/>
                  </a:lnTo>
                  <a:lnTo>
                    <a:pt x="686962" y="1652970"/>
                  </a:lnTo>
                  <a:lnTo>
                    <a:pt x="690462" y="1650700"/>
                  </a:lnTo>
                  <a:lnTo>
                    <a:pt x="693370" y="1647782"/>
                  </a:lnTo>
                  <a:lnTo>
                    <a:pt x="701231" y="1644810"/>
                  </a:lnTo>
                  <a:lnTo>
                    <a:pt x="706829" y="1644974"/>
                  </a:lnTo>
                  <a:lnTo>
                    <a:pt x="710114" y="1643137"/>
                  </a:lnTo>
                  <a:lnTo>
                    <a:pt x="715282" y="1644166"/>
                  </a:lnTo>
                  <a:lnTo>
                    <a:pt x="718241" y="1645572"/>
                  </a:lnTo>
                  <a:lnTo>
                    <a:pt x="727071" y="1645467"/>
                  </a:lnTo>
                  <a:lnTo>
                    <a:pt x="733691" y="1647632"/>
                  </a:lnTo>
                  <a:lnTo>
                    <a:pt x="736114" y="1646389"/>
                  </a:lnTo>
                  <a:lnTo>
                    <a:pt x="741067" y="1645473"/>
                  </a:lnTo>
                  <a:lnTo>
                    <a:pt x="745966" y="1647150"/>
                  </a:lnTo>
                  <a:lnTo>
                    <a:pt x="748334" y="1647259"/>
                  </a:lnTo>
                  <a:lnTo>
                    <a:pt x="755922" y="1653340"/>
                  </a:lnTo>
                  <a:lnTo>
                    <a:pt x="757367" y="1657232"/>
                  </a:lnTo>
                  <a:lnTo>
                    <a:pt x="757798" y="1657773"/>
                  </a:lnTo>
                  <a:lnTo>
                    <a:pt x="761028" y="1658856"/>
                  </a:lnTo>
                  <a:lnTo>
                    <a:pt x="763717" y="1663291"/>
                  </a:lnTo>
                  <a:lnTo>
                    <a:pt x="768830" y="1667078"/>
                  </a:lnTo>
                  <a:lnTo>
                    <a:pt x="772650" y="1670757"/>
                  </a:lnTo>
                  <a:lnTo>
                    <a:pt x="772919" y="1671569"/>
                  </a:lnTo>
                  <a:lnTo>
                    <a:pt x="772111" y="1672217"/>
                  </a:lnTo>
                  <a:lnTo>
                    <a:pt x="767643" y="1670323"/>
                  </a:lnTo>
                  <a:lnTo>
                    <a:pt x="767374" y="1671295"/>
                  </a:lnTo>
                  <a:lnTo>
                    <a:pt x="770440" y="1677136"/>
                  </a:lnTo>
                  <a:lnTo>
                    <a:pt x="772645" y="1679571"/>
                  </a:lnTo>
                  <a:lnTo>
                    <a:pt x="776143" y="1682547"/>
                  </a:lnTo>
                  <a:lnTo>
                    <a:pt x="776788" y="1683519"/>
                  </a:lnTo>
                  <a:lnTo>
                    <a:pt x="777864" y="1684656"/>
                  </a:lnTo>
                  <a:lnTo>
                    <a:pt x="778349" y="1685575"/>
                  </a:lnTo>
                  <a:lnTo>
                    <a:pt x="780608" y="1687739"/>
                  </a:lnTo>
                  <a:lnTo>
                    <a:pt x="785881" y="1691365"/>
                  </a:lnTo>
                  <a:lnTo>
                    <a:pt x="788412" y="1692610"/>
                  </a:lnTo>
                  <a:lnTo>
                    <a:pt x="790026" y="1693961"/>
                  </a:lnTo>
                  <a:lnTo>
                    <a:pt x="793575" y="1698182"/>
                  </a:lnTo>
                  <a:lnTo>
                    <a:pt x="795459" y="1699643"/>
                  </a:lnTo>
                  <a:lnTo>
                    <a:pt x="798150" y="1700616"/>
                  </a:lnTo>
                  <a:lnTo>
                    <a:pt x="800411" y="1699915"/>
                  </a:lnTo>
                  <a:lnTo>
                    <a:pt x="801110" y="1699916"/>
                  </a:lnTo>
                  <a:lnTo>
                    <a:pt x="801487" y="1700348"/>
                  </a:lnTo>
                  <a:lnTo>
                    <a:pt x="801487" y="1701430"/>
                  </a:lnTo>
                  <a:lnTo>
                    <a:pt x="802024" y="1702619"/>
                  </a:lnTo>
                  <a:lnTo>
                    <a:pt x="806489" y="1709164"/>
                  </a:lnTo>
                  <a:lnTo>
                    <a:pt x="809609" y="1712952"/>
                  </a:lnTo>
                  <a:lnTo>
                    <a:pt x="810522" y="1716034"/>
                  </a:lnTo>
                  <a:lnTo>
                    <a:pt x="812834" y="1720361"/>
                  </a:lnTo>
                  <a:lnTo>
                    <a:pt x="818213" y="1726582"/>
                  </a:lnTo>
                  <a:lnTo>
                    <a:pt x="824129" y="1735129"/>
                  </a:lnTo>
                  <a:lnTo>
                    <a:pt x="828164" y="1739348"/>
                  </a:lnTo>
                  <a:lnTo>
                    <a:pt x="831499" y="1741026"/>
                  </a:lnTo>
                  <a:lnTo>
                    <a:pt x="831930" y="1741513"/>
                  </a:lnTo>
                  <a:lnTo>
                    <a:pt x="832091" y="1742325"/>
                  </a:lnTo>
                  <a:lnTo>
                    <a:pt x="831122" y="1743136"/>
                  </a:lnTo>
                  <a:lnTo>
                    <a:pt x="829400" y="1743675"/>
                  </a:lnTo>
                  <a:lnTo>
                    <a:pt x="824770" y="1744322"/>
                  </a:lnTo>
                  <a:lnTo>
                    <a:pt x="824231" y="1744860"/>
                  </a:lnTo>
                  <a:lnTo>
                    <a:pt x="824123" y="1745564"/>
                  </a:lnTo>
                  <a:lnTo>
                    <a:pt x="825198" y="1747187"/>
                  </a:lnTo>
                  <a:lnTo>
                    <a:pt x="825288" y="1747746"/>
                  </a:lnTo>
                  <a:lnTo>
                    <a:pt x="824930" y="1748105"/>
                  </a:lnTo>
                  <a:lnTo>
                    <a:pt x="821000" y="1748265"/>
                  </a:lnTo>
                  <a:lnTo>
                    <a:pt x="820462" y="1748535"/>
                  </a:lnTo>
                  <a:lnTo>
                    <a:pt x="820353" y="1749185"/>
                  </a:lnTo>
                  <a:lnTo>
                    <a:pt x="822075" y="1751511"/>
                  </a:lnTo>
                  <a:lnTo>
                    <a:pt x="823419" y="1752592"/>
                  </a:lnTo>
                  <a:lnTo>
                    <a:pt x="826271" y="1754163"/>
                  </a:lnTo>
                  <a:lnTo>
                    <a:pt x="826110" y="1754216"/>
                  </a:lnTo>
                  <a:lnTo>
                    <a:pt x="823687" y="1756107"/>
                  </a:lnTo>
                  <a:lnTo>
                    <a:pt x="815184" y="1753399"/>
                  </a:lnTo>
                  <a:lnTo>
                    <a:pt x="812386" y="1751884"/>
                  </a:lnTo>
                  <a:lnTo>
                    <a:pt x="801090" y="1739171"/>
                  </a:lnTo>
                  <a:lnTo>
                    <a:pt x="797056" y="1733870"/>
                  </a:lnTo>
                  <a:lnTo>
                    <a:pt x="796087" y="1732788"/>
                  </a:lnTo>
                  <a:lnTo>
                    <a:pt x="792806" y="1727433"/>
                  </a:lnTo>
                  <a:lnTo>
                    <a:pt x="789740" y="1723917"/>
                  </a:lnTo>
                  <a:lnTo>
                    <a:pt x="783123" y="1718776"/>
                  </a:lnTo>
                  <a:lnTo>
                    <a:pt x="777474" y="1712988"/>
                  </a:lnTo>
                  <a:lnTo>
                    <a:pt x="773816" y="1708121"/>
                  </a:lnTo>
                  <a:lnTo>
                    <a:pt x="771935" y="1702820"/>
                  </a:lnTo>
                  <a:lnTo>
                    <a:pt x="769675" y="1700927"/>
                  </a:lnTo>
                  <a:lnTo>
                    <a:pt x="769083" y="1699196"/>
                  </a:lnTo>
                  <a:lnTo>
                    <a:pt x="764133" y="1692922"/>
                  </a:lnTo>
                  <a:lnTo>
                    <a:pt x="759936" y="1690216"/>
                  </a:lnTo>
                  <a:lnTo>
                    <a:pt x="757407" y="1687674"/>
                  </a:lnTo>
                  <a:lnTo>
                    <a:pt x="752241" y="1685617"/>
                  </a:lnTo>
                  <a:lnTo>
                    <a:pt x="751165" y="1684535"/>
                  </a:lnTo>
                  <a:lnTo>
                    <a:pt x="750519" y="1682642"/>
                  </a:lnTo>
                  <a:lnTo>
                    <a:pt x="748367" y="1681181"/>
                  </a:lnTo>
                  <a:lnTo>
                    <a:pt x="741477" y="1680096"/>
                  </a:lnTo>
                  <a:lnTo>
                    <a:pt x="739863" y="1677933"/>
                  </a:lnTo>
                  <a:lnTo>
                    <a:pt x="738517" y="1678040"/>
                  </a:lnTo>
                  <a:lnTo>
                    <a:pt x="734319" y="1677120"/>
                  </a:lnTo>
                  <a:lnTo>
                    <a:pt x="730552" y="1673982"/>
                  </a:lnTo>
                  <a:lnTo>
                    <a:pt x="728399" y="1673602"/>
                  </a:lnTo>
                  <a:lnTo>
                    <a:pt x="726515" y="1674250"/>
                  </a:lnTo>
                  <a:lnTo>
                    <a:pt x="724362" y="1674411"/>
                  </a:lnTo>
                  <a:lnTo>
                    <a:pt x="721238" y="1676574"/>
                  </a:lnTo>
                  <a:lnTo>
                    <a:pt x="718277" y="1676842"/>
                  </a:lnTo>
                  <a:lnTo>
                    <a:pt x="711655" y="1679435"/>
                  </a:lnTo>
                  <a:lnTo>
                    <a:pt x="708157" y="1679271"/>
                  </a:lnTo>
                  <a:lnTo>
                    <a:pt x="703473" y="1680351"/>
                  </a:lnTo>
                  <a:lnTo>
                    <a:pt x="701857" y="1681053"/>
                  </a:lnTo>
                  <a:lnTo>
                    <a:pt x="698573" y="1683594"/>
                  </a:lnTo>
                  <a:lnTo>
                    <a:pt x="693728" y="1684836"/>
                  </a:lnTo>
                  <a:lnTo>
                    <a:pt x="690766" y="1687645"/>
                  </a:lnTo>
                  <a:lnTo>
                    <a:pt x="688073" y="1689429"/>
                  </a:lnTo>
                  <a:lnTo>
                    <a:pt x="686350" y="1692024"/>
                  </a:lnTo>
                  <a:lnTo>
                    <a:pt x="683336" y="1694024"/>
                  </a:lnTo>
                  <a:lnTo>
                    <a:pt x="680804" y="1698240"/>
                  </a:lnTo>
                  <a:lnTo>
                    <a:pt x="677574" y="1699699"/>
                  </a:lnTo>
                  <a:lnTo>
                    <a:pt x="676873" y="1700672"/>
                  </a:lnTo>
                  <a:lnTo>
                    <a:pt x="676765" y="1704457"/>
                  </a:lnTo>
                  <a:lnTo>
                    <a:pt x="679455" y="1708243"/>
                  </a:lnTo>
                  <a:lnTo>
                    <a:pt x="679454" y="1710405"/>
                  </a:lnTo>
                  <a:lnTo>
                    <a:pt x="677678" y="1711756"/>
                  </a:lnTo>
                  <a:lnTo>
                    <a:pt x="672832" y="1712566"/>
                  </a:lnTo>
                  <a:lnTo>
                    <a:pt x="670140" y="1716512"/>
                  </a:lnTo>
                  <a:lnTo>
                    <a:pt x="667987" y="1717323"/>
                  </a:lnTo>
                  <a:lnTo>
                    <a:pt x="667071" y="1718729"/>
                  </a:lnTo>
                  <a:lnTo>
                    <a:pt x="666910" y="1718944"/>
                  </a:lnTo>
                  <a:lnTo>
                    <a:pt x="666640" y="1720674"/>
                  </a:lnTo>
                  <a:lnTo>
                    <a:pt x="667555" y="1722297"/>
                  </a:lnTo>
                  <a:lnTo>
                    <a:pt x="668523" y="1722568"/>
                  </a:lnTo>
                  <a:lnTo>
                    <a:pt x="669869" y="1722568"/>
                  </a:lnTo>
                  <a:lnTo>
                    <a:pt x="672292" y="1721650"/>
                  </a:lnTo>
                  <a:lnTo>
                    <a:pt x="672991" y="1721920"/>
                  </a:lnTo>
                  <a:lnTo>
                    <a:pt x="673098" y="1722732"/>
                  </a:lnTo>
                  <a:lnTo>
                    <a:pt x="672021" y="1725003"/>
                  </a:lnTo>
                  <a:lnTo>
                    <a:pt x="672021" y="1726083"/>
                  </a:lnTo>
                  <a:lnTo>
                    <a:pt x="675519" y="1728788"/>
                  </a:lnTo>
                  <a:lnTo>
                    <a:pt x="675680" y="1729870"/>
                  </a:lnTo>
                  <a:lnTo>
                    <a:pt x="674873" y="1730842"/>
                  </a:lnTo>
                  <a:lnTo>
                    <a:pt x="675141" y="1731762"/>
                  </a:lnTo>
                  <a:lnTo>
                    <a:pt x="679983" y="1736359"/>
                  </a:lnTo>
                  <a:lnTo>
                    <a:pt x="686172" y="1739606"/>
                  </a:lnTo>
                  <a:lnTo>
                    <a:pt x="686873" y="1740687"/>
                  </a:lnTo>
                  <a:lnTo>
                    <a:pt x="686678" y="1741413"/>
                  </a:lnTo>
                  <a:lnTo>
                    <a:pt x="686172" y="1741769"/>
                  </a:lnTo>
                  <a:lnTo>
                    <a:pt x="684987" y="1741769"/>
                  </a:lnTo>
                  <a:lnTo>
                    <a:pt x="682243" y="1740848"/>
                  </a:lnTo>
                  <a:lnTo>
                    <a:pt x="677937" y="1737440"/>
                  </a:lnTo>
                  <a:lnTo>
                    <a:pt x="673902" y="1735005"/>
                  </a:lnTo>
                  <a:lnTo>
                    <a:pt x="667281" y="1734355"/>
                  </a:lnTo>
                  <a:lnTo>
                    <a:pt x="661631" y="1729756"/>
                  </a:lnTo>
                  <a:lnTo>
                    <a:pt x="659209" y="1728945"/>
                  </a:lnTo>
                  <a:lnTo>
                    <a:pt x="657325" y="1729323"/>
                  </a:lnTo>
                  <a:lnTo>
                    <a:pt x="656787" y="1729864"/>
                  </a:lnTo>
                  <a:lnTo>
                    <a:pt x="656679" y="1730945"/>
                  </a:lnTo>
                  <a:lnTo>
                    <a:pt x="657486" y="1731756"/>
                  </a:lnTo>
                  <a:lnTo>
                    <a:pt x="664213" y="1734461"/>
                  </a:lnTo>
                  <a:lnTo>
                    <a:pt x="663782" y="1736787"/>
                  </a:lnTo>
                  <a:lnTo>
                    <a:pt x="660284" y="1736245"/>
                  </a:lnTo>
                  <a:lnTo>
                    <a:pt x="657053" y="1736676"/>
                  </a:lnTo>
                  <a:lnTo>
                    <a:pt x="652048" y="1736513"/>
                  </a:lnTo>
                  <a:lnTo>
                    <a:pt x="650164" y="1737216"/>
                  </a:lnTo>
                  <a:lnTo>
                    <a:pt x="649626" y="1738026"/>
                  </a:lnTo>
                  <a:lnTo>
                    <a:pt x="649625" y="1739378"/>
                  </a:lnTo>
                  <a:lnTo>
                    <a:pt x="650432" y="1740568"/>
                  </a:lnTo>
                  <a:lnTo>
                    <a:pt x="652047" y="1741812"/>
                  </a:lnTo>
                  <a:lnTo>
                    <a:pt x="656783" y="1743705"/>
                  </a:lnTo>
                  <a:lnTo>
                    <a:pt x="657858" y="1745977"/>
                  </a:lnTo>
                  <a:lnTo>
                    <a:pt x="657589" y="1747328"/>
                  </a:lnTo>
                  <a:lnTo>
                    <a:pt x="656512" y="1747599"/>
                  </a:lnTo>
                  <a:lnTo>
                    <a:pt x="653015" y="1743163"/>
                  </a:lnTo>
                  <a:lnTo>
                    <a:pt x="650594" y="1742892"/>
                  </a:lnTo>
                  <a:lnTo>
                    <a:pt x="648278" y="1745055"/>
                  </a:lnTo>
                  <a:lnTo>
                    <a:pt x="645854" y="1749110"/>
                  </a:lnTo>
                  <a:lnTo>
                    <a:pt x="645747" y="1751813"/>
                  </a:lnTo>
                  <a:lnTo>
                    <a:pt x="646661" y="1753003"/>
                  </a:lnTo>
                  <a:lnTo>
                    <a:pt x="649244" y="1754247"/>
                  </a:lnTo>
                  <a:lnTo>
                    <a:pt x="648436" y="1755598"/>
                  </a:lnTo>
                  <a:lnTo>
                    <a:pt x="648812" y="1756140"/>
                  </a:lnTo>
                  <a:lnTo>
                    <a:pt x="650051" y="1756843"/>
                  </a:lnTo>
                  <a:lnTo>
                    <a:pt x="652581" y="1756952"/>
                  </a:lnTo>
                  <a:lnTo>
                    <a:pt x="653119" y="1757330"/>
                  </a:lnTo>
                  <a:lnTo>
                    <a:pt x="653548" y="1760196"/>
                  </a:lnTo>
                  <a:lnTo>
                    <a:pt x="652472" y="1761169"/>
                  </a:lnTo>
                  <a:lnTo>
                    <a:pt x="652310" y="1761980"/>
                  </a:lnTo>
                  <a:lnTo>
                    <a:pt x="653655" y="1764522"/>
                  </a:lnTo>
                  <a:lnTo>
                    <a:pt x="653816" y="1766414"/>
                  </a:lnTo>
                  <a:lnTo>
                    <a:pt x="653008" y="1766955"/>
                  </a:lnTo>
                  <a:lnTo>
                    <a:pt x="651501" y="1766035"/>
                  </a:lnTo>
                  <a:lnTo>
                    <a:pt x="648810" y="1766846"/>
                  </a:lnTo>
                  <a:lnTo>
                    <a:pt x="648164" y="1767657"/>
                  </a:lnTo>
                  <a:lnTo>
                    <a:pt x="647625" y="1770468"/>
                  </a:lnTo>
                  <a:lnTo>
                    <a:pt x="647087" y="1770901"/>
                  </a:lnTo>
                  <a:lnTo>
                    <a:pt x="646010" y="1769385"/>
                  </a:lnTo>
                  <a:lnTo>
                    <a:pt x="644774" y="1766412"/>
                  </a:lnTo>
                  <a:lnTo>
                    <a:pt x="642620" y="1764680"/>
                  </a:lnTo>
                  <a:lnTo>
                    <a:pt x="642083" y="1764518"/>
                  </a:lnTo>
                  <a:lnTo>
                    <a:pt x="639929" y="1766140"/>
                  </a:lnTo>
                  <a:lnTo>
                    <a:pt x="638691" y="1767654"/>
                  </a:lnTo>
                  <a:lnTo>
                    <a:pt x="638960" y="1770087"/>
                  </a:lnTo>
                  <a:lnTo>
                    <a:pt x="638151" y="1772790"/>
                  </a:lnTo>
                  <a:lnTo>
                    <a:pt x="635891" y="1773330"/>
                  </a:lnTo>
                  <a:lnTo>
                    <a:pt x="635190" y="1773979"/>
                  </a:lnTo>
                  <a:lnTo>
                    <a:pt x="635352" y="1774790"/>
                  </a:lnTo>
                  <a:lnTo>
                    <a:pt x="637774" y="1777115"/>
                  </a:lnTo>
                  <a:lnTo>
                    <a:pt x="637774" y="1777657"/>
                  </a:lnTo>
                  <a:lnTo>
                    <a:pt x="634543" y="1777818"/>
                  </a:lnTo>
                  <a:lnTo>
                    <a:pt x="633844" y="1779710"/>
                  </a:lnTo>
                  <a:lnTo>
                    <a:pt x="632767" y="1780791"/>
                  </a:lnTo>
                  <a:lnTo>
                    <a:pt x="632929" y="1782521"/>
                  </a:lnTo>
                  <a:lnTo>
                    <a:pt x="631151" y="1784035"/>
                  </a:lnTo>
                  <a:lnTo>
                    <a:pt x="631151" y="1785116"/>
                  </a:lnTo>
                  <a:lnTo>
                    <a:pt x="631689" y="1785766"/>
                  </a:lnTo>
                  <a:lnTo>
                    <a:pt x="635618" y="1786577"/>
                  </a:lnTo>
                  <a:lnTo>
                    <a:pt x="636801" y="1787389"/>
                  </a:lnTo>
                  <a:lnTo>
                    <a:pt x="636533" y="1787821"/>
                  </a:lnTo>
                  <a:lnTo>
                    <a:pt x="634272" y="1788361"/>
                  </a:lnTo>
                  <a:lnTo>
                    <a:pt x="633572" y="1789011"/>
                  </a:lnTo>
                  <a:lnTo>
                    <a:pt x="633464" y="1790525"/>
                  </a:lnTo>
                  <a:lnTo>
                    <a:pt x="634111" y="1791335"/>
                  </a:lnTo>
                  <a:lnTo>
                    <a:pt x="637770" y="1792526"/>
                  </a:lnTo>
                  <a:lnTo>
                    <a:pt x="639923" y="1792148"/>
                  </a:lnTo>
                  <a:lnTo>
                    <a:pt x="640568" y="1792689"/>
                  </a:lnTo>
                  <a:lnTo>
                    <a:pt x="642613" y="1792798"/>
                  </a:lnTo>
                  <a:lnTo>
                    <a:pt x="643151" y="1793500"/>
                  </a:lnTo>
                  <a:lnTo>
                    <a:pt x="642613" y="1793879"/>
                  </a:lnTo>
                  <a:lnTo>
                    <a:pt x="640461" y="1793770"/>
                  </a:lnTo>
                  <a:lnTo>
                    <a:pt x="639653" y="1795662"/>
                  </a:lnTo>
                  <a:lnTo>
                    <a:pt x="632387" y="1794958"/>
                  </a:lnTo>
                  <a:lnTo>
                    <a:pt x="631687" y="1795497"/>
                  </a:lnTo>
                  <a:lnTo>
                    <a:pt x="631687" y="1796851"/>
                  </a:lnTo>
                  <a:lnTo>
                    <a:pt x="633462" y="1800798"/>
                  </a:lnTo>
                  <a:lnTo>
                    <a:pt x="631417" y="1803662"/>
                  </a:lnTo>
                  <a:lnTo>
                    <a:pt x="630878" y="1804041"/>
                  </a:lnTo>
                  <a:lnTo>
                    <a:pt x="630501" y="1803500"/>
                  </a:lnTo>
                  <a:lnTo>
                    <a:pt x="630609" y="1801446"/>
                  </a:lnTo>
                  <a:lnTo>
                    <a:pt x="629694" y="1799174"/>
                  </a:lnTo>
                  <a:lnTo>
                    <a:pt x="628995" y="1798364"/>
                  </a:lnTo>
                  <a:lnTo>
                    <a:pt x="627919" y="1798093"/>
                  </a:lnTo>
                  <a:lnTo>
                    <a:pt x="626950" y="1799012"/>
                  </a:lnTo>
                  <a:lnTo>
                    <a:pt x="626142" y="1801606"/>
                  </a:lnTo>
                  <a:lnTo>
                    <a:pt x="623450" y="1805554"/>
                  </a:lnTo>
                  <a:lnTo>
                    <a:pt x="622642" y="1808365"/>
                  </a:lnTo>
                  <a:lnTo>
                    <a:pt x="622911" y="1810798"/>
                  </a:lnTo>
                  <a:lnTo>
                    <a:pt x="621458" y="1813123"/>
                  </a:lnTo>
                  <a:lnTo>
                    <a:pt x="621188" y="1815394"/>
                  </a:lnTo>
                  <a:lnTo>
                    <a:pt x="621456" y="1816637"/>
                  </a:lnTo>
                  <a:lnTo>
                    <a:pt x="623340" y="1819179"/>
                  </a:lnTo>
                  <a:lnTo>
                    <a:pt x="623447" y="1819990"/>
                  </a:lnTo>
                  <a:lnTo>
                    <a:pt x="622639" y="1820531"/>
                  </a:lnTo>
                  <a:lnTo>
                    <a:pt x="621456" y="1818800"/>
                  </a:lnTo>
                  <a:lnTo>
                    <a:pt x="620218" y="1818096"/>
                  </a:lnTo>
                  <a:lnTo>
                    <a:pt x="619573" y="1818366"/>
                  </a:lnTo>
                  <a:lnTo>
                    <a:pt x="619142" y="1819448"/>
                  </a:lnTo>
                  <a:lnTo>
                    <a:pt x="619303" y="1821341"/>
                  </a:lnTo>
                  <a:lnTo>
                    <a:pt x="620916" y="1826640"/>
                  </a:lnTo>
                  <a:lnTo>
                    <a:pt x="621721" y="1833129"/>
                  </a:lnTo>
                  <a:lnTo>
                    <a:pt x="620750" y="1846538"/>
                  </a:lnTo>
                  <a:lnTo>
                    <a:pt x="619942" y="1848431"/>
                  </a:lnTo>
                  <a:lnTo>
                    <a:pt x="619403" y="1851512"/>
                  </a:lnTo>
                  <a:lnTo>
                    <a:pt x="616013" y="1854106"/>
                  </a:lnTo>
                  <a:lnTo>
                    <a:pt x="611597" y="1860487"/>
                  </a:lnTo>
                  <a:lnTo>
                    <a:pt x="609014" y="1865082"/>
                  </a:lnTo>
                  <a:lnTo>
                    <a:pt x="609176" y="1866001"/>
                  </a:lnTo>
                  <a:lnTo>
                    <a:pt x="610359" y="1867083"/>
                  </a:lnTo>
                  <a:lnTo>
                    <a:pt x="614125" y="1867895"/>
                  </a:lnTo>
                  <a:lnTo>
                    <a:pt x="616709" y="1869139"/>
                  </a:lnTo>
                  <a:lnTo>
                    <a:pt x="615740" y="1869949"/>
                  </a:lnTo>
                  <a:lnTo>
                    <a:pt x="611703" y="1869787"/>
                  </a:lnTo>
                  <a:lnTo>
                    <a:pt x="609551" y="1870219"/>
                  </a:lnTo>
                  <a:lnTo>
                    <a:pt x="608206" y="1871570"/>
                  </a:lnTo>
                  <a:lnTo>
                    <a:pt x="606054" y="1870326"/>
                  </a:lnTo>
                  <a:lnTo>
                    <a:pt x="605246" y="1870326"/>
                  </a:lnTo>
                  <a:lnTo>
                    <a:pt x="602286" y="1874272"/>
                  </a:lnTo>
                  <a:lnTo>
                    <a:pt x="599163" y="1882654"/>
                  </a:lnTo>
                  <a:lnTo>
                    <a:pt x="599054" y="1888871"/>
                  </a:lnTo>
                  <a:lnTo>
                    <a:pt x="597546" y="1892818"/>
                  </a:lnTo>
                  <a:lnTo>
                    <a:pt x="595932" y="1894710"/>
                  </a:lnTo>
                  <a:lnTo>
                    <a:pt x="595016" y="1896711"/>
                  </a:lnTo>
                  <a:lnTo>
                    <a:pt x="591787" y="1898062"/>
                  </a:lnTo>
                  <a:lnTo>
                    <a:pt x="591088" y="1899142"/>
                  </a:lnTo>
                  <a:lnTo>
                    <a:pt x="591787" y="1900819"/>
                  </a:lnTo>
                  <a:lnTo>
                    <a:pt x="593778" y="1902550"/>
                  </a:lnTo>
                  <a:lnTo>
                    <a:pt x="593939" y="1903090"/>
                  </a:lnTo>
                  <a:lnTo>
                    <a:pt x="592701" y="1904334"/>
                  </a:lnTo>
                  <a:lnTo>
                    <a:pt x="590387" y="1905415"/>
                  </a:lnTo>
                  <a:lnTo>
                    <a:pt x="588934" y="1907686"/>
                  </a:lnTo>
                  <a:lnTo>
                    <a:pt x="588664" y="1910010"/>
                  </a:lnTo>
                  <a:lnTo>
                    <a:pt x="589848" y="1912444"/>
                  </a:lnTo>
                  <a:lnTo>
                    <a:pt x="590117" y="1914175"/>
                  </a:lnTo>
                  <a:lnTo>
                    <a:pt x="587318" y="1916499"/>
                  </a:lnTo>
                  <a:lnTo>
                    <a:pt x="584358" y="1915958"/>
                  </a:lnTo>
                  <a:lnTo>
                    <a:pt x="582475" y="1918390"/>
                  </a:lnTo>
                  <a:lnTo>
                    <a:pt x="580053" y="1919742"/>
                  </a:lnTo>
                  <a:lnTo>
                    <a:pt x="579246" y="1920823"/>
                  </a:lnTo>
                  <a:lnTo>
                    <a:pt x="579353" y="1921905"/>
                  </a:lnTo>
                  <a:lnTo>
                    <a:pt x="580429" y="1923257"/>
                  </a:lnTo>
                  <a:lnTo>
                    <a:pt x="581128" y="1924988"/>
                  </a:lnTo>
                  <a:lnTo>
                    <a:pt x="581398" y="1928016"/>
                  </a:lnTo>
                  <a:lnTo>
                    <a:pt x="580858" y="1932990"/>
                  </a:lnTo>
                  <a:lnTo>
                    <a:pt x="581503" y="1935964"/>
                  </a:lnTo>
                  <a:lnTo>
                    <a:pt x="581126" y="1937045"/>
                  </a:lnTo>
                  <a:lnTo>
                    <a:pt x="578274" y="1939747"/>
                  </a:lnTo>
                  <a:lnTo>
                    <a:pt x="578113" y="1942614"/>
                  </a:lnTo>
                  <a:lnTo>
                    <a:pt x="577197" y="1944505"/>
                  </a:lnTo>
                  <a:lnTo>
                    <a:pt x="576928" y="1947480"/>
                  </a:lnTo>
                  <a:lnTo>
                    <a:pt x="575153" y="1949643"/>
                  </a:lnTo>
                  <a:lnTo>
                    <a:pt x="572892" y="1948831"/>
                  </a:lnTo>
                  <a:lnTo>
                    <a:pt x="571816" y="1949210"/>
                  </a:lnTo>
                  <a:lnTo>
                    <a:pt x="566004" y="1956833"/>
                  </a:lnTo>
                  <a:lnTo>
                    <a:pt x="564927" y="1957481"/>
                  </a:lnTo>
                  <a:lnTo>
                    <a:pt x="562776" y="1957751"/>
                  </a:lnTo>
                  <a:lnTo>
                    <a:pt x="561968" y="1958454"/>
                  </a:lnTo>
                  <a:lnTo>
                    <a:pt x="561807" y="1960347"/>
                  </a:lnTo>
                  <a:lnTo>
                    <a:pt x="565303" y="1962781"/>
                  </a:lnTo>
                  <a:lnTo>
                    <a:pt x="569500" y="1971704"/>
                  </a:lnTo>
                  <a:lnTo>
                    <a:pt x="572889" y="1976678"/>
                  </a:lnTo>
                  <a:lnTo>
                    <a:pt x="573265" y="1977759"/>
                  </a:lnTo>
                  <a:lnTo>
                    <a:pt x="573157" y="1980517"/>
                  </a:lnTo>
                  <a:lnTo>
                    <a:pt x="574879" y="1983221"/>
                  </a:lnTo>
                  <a:lnTo>
                    <a:pt x="575147" y="1984303"/>
                  </a:lnTo>
                  <a:lnTo>
                    <a:pt x="574769" y="1988628"/>
                  </a:lnTo>
                  <a:lnTo>
                    <a:pt x="576491" y="1991710"/>
                  </a:lnTo>
                  <a:lnTo>
                    <a:pt x="577997" y="1992413"/>
                  </a:lnTo>
                  <a:lnTo>
                    <a:pt x="579989" y="1991441"/>
                  </a:lnTo>
                  <a:lnTo>
                    <a:pt x="583109" y="1990792"/>
                  </a:lnTo>
                  <a:lnTo>
                    <a:pt x="586553" y="1987224"/>
                  </a:lnTo>
                  <a:lnTo>
                    <a:pt x="587091" y="1986792"/>
                  </a:lnTo>
                  <a:lnTo>
                    <a:pt x="587199" y="1986629"/>
                  </a:lnTo>
                  <a:lnTo>
                    <a:pt x="587684" y="1986413"/>
                  </a:lnTo>
                  <a:lnTo>
                    <a:pt x="590481" y="1986035"/>
                  </a:lnTo>
                  <a:lnTo>
                    <a:pt x="591018" y="1986576"/>
                  </a:lnTo>
                  <a:lnTo>
                    <a:pt x="591019" y="1987116"/>
                  </a:lnTo>
                  <a:lnTo>
                    <a:pt x="590103" y="1988793"/>
                  </a:lnTo>
                  <a:lnTo>
                    <a:pt x="589512" y="1989387"/>
                  </a:lnTo>
                  <a:lnTo>
                    <a:pt x="587951" y="1994416"/>
                  </a:lnTo>
                  <a:lnTo>
                    <a:pt x="587036" y="1995226"/>
                  </a:lnTo>
                  <a:lnTo>
                    <a:pt x="582301" y="1996739"/>
                  </a:lnTo>
                  <a:lnTo>
                    <a:pt x="581925" y="1997118"/>
                  </a:lnTo>
                  <a:lnTo>
                    <a:pt x="581924" y="1999551"/>
                  </a:lnTo>
                  <a:lnTo>
                    <a:pt x="580149" y="1998741"/>
                  </a:lnTo>
                  <a:lnTo>
                    <a:pt x="578911" y="1999010"/>
                  </a:lnTo>
                  <a:lnTo>
                    <a:pt x="577727" y="2000091"/>
                  </a:lnTo>
                  <a:lnTo>
                    <a:pt x="576758" y="2002416"/>
                  </a:lnTo>
                  <a:lnTo>
                    <a:pt x="576920" y="2005228"/>
                  </a:lnTo>
                  <a:lnTo>
                    <a:pt x="578371" y="2009445"/>
                  </a:lnTo>
                  <a:lnTo>
                    <a:pt x="578370" y="2015394"/>
                  </a:lnTo>
                  <a:lnTo>
                    <a:pt x="581759" y="2022045"/>
                  </a:lnTo>
                  <a:lnTo>
                    <a:pt x="581221" y="2023234"/>
                  </a:lnTo>
                  <a:lnTo>
                    <a:pt x="581489" y="2025018"/>
                  </a:lnTo>
                  <a:lnTo>
                    <a:pt x="580683" y="2026208"/>
                  </a:lnTo>
                  <a:lnTo>
                    <a:pt x="580683" y="2028371"/>
                  </a:lnTo>
                  <a:lnTo>
                    <a:pt x="584071" y="2031615"/>
                  </a:lnTo>
                  <a:lnTo>
                    <a:pt x="588751" y="2034320"/>
                  </a:lnTo>
                  <a:lnTo>
                    <a:pt x="588106" y="2034861"/>
                  </a:lnTo>
                  <a:lnTo>
                    <a:pt x="579605" y="2033940"/>
                  </a:lnTo>
                  <a:lnTo>
                    <a:pt x="578529" y="2035129"/>
                  </a:lnTo>
                  <a:lnTo>
                    <a:pt x="579067" y="2037617"/>
                  </a:lnTo>
                  <a:lnTo>
                    <a:pt x="580950" y="2040591"/>
                  </a:lnTo>
                  <a:lnTo>
                    <a:pt x="582025" y="2043404"/>
                  </a:lnTo>
                  <a:lnTo>
                    <a:pt x="582025" y="2049892"/>
                  </a:lnTo>
                  <a:lnTo>
                    <a:pt x="584337" y="2053136"/>
                  </a:lnTo>
                  <a:lnTo>
                    <a:pt x="583799" y="2054217"/>
                  </a:lnTo>
                  <a:lnTo>
                    <a:pt x="579601" y="2056380"/>
                  </a:lnTo>
                  <a:lnTo>
                    <a:pt x="579064" y="2057083"/>
                  </a:lnTo>
                  <a:lnTo>
                    <a:pt x="580247" y="2059624"/>
                  </a:lnTo>
                  <a:lnTo>
                    <a:pt x="578795" y="2060598"/>
                  </a:lnTo>
                  <a:lnTo>
                    <a:pt x="578095" y="2065031"/>
                  </a:lnTo>
                  <a:lnTo>
                    <a:pt x="579439" y="2067356"/>
                  </a:lnTo>
                  <a:lnTo>
                    <a:pt x="582559" y="2069790"/>
                  </a:lnTo>
                  <a:lnTo>
                    <a:pt x="582129" y="2070601"/>
                  </a:lnTo>
                  <a:lnTo>
                    <a:pt x="580784" y="2070762"/>
                  </a:lnTo>
                  <a:lnTo>
                    <a:pt x="577557" y="2069788"/>
                  </a:lnTo>
                  <a:lnTo>
                    <a:pt x="577018" y="2070762"/>
                  </a:lnTo>
                  <a:lnTo>
                    <a:pt x="577448" y="2076440"/>
                  </a:lnTo>
                  <a:lnTo>
                    <a:pt x="579061" y="2080171"/>
                  </a:lnTo>
                  <a:lnTo>
                    <a:pt x="580029" y="2081360"/>
                  </a:lnTo>
                  <a:lnTo>
                    <a:pt x="581158" y="2083199"/>
                  </a:lnTo>
                  <a:lnTo>
                    <a:pt x="583418" y="2084929"/>
                  </a:lnTo>
                  <a:lnTo>
                    <a:pt x="583687" y="2086714"/>
                  </a:lnTo>
                  <a:lnTo>
                    <a:pt x="584924" y="2088878"/>
                  </a:lnTo>
                  <a:lnTo>
                    <a:pt x="585999" y="2089959"/>
                  </a:lnTo>
                  <a:lnTo>
                    <a:pt x="590141" y="2092285"/>
                  </a:lnTo>
                  <a:lnTo>
                    <a:pt x="590947" y="2094447"/>
                  </a:lnTo>
                  <a:lnTo>
                    <a:pt x="592561" y="2095800"/>
                  </a:lnTo>
                  <a:lnTo>
                    <a:pt x="596918" y="2097801"/>
                  </a:lnTo>
                  <a:lnTo>
                    <a:pt x="599339" y="2100235"/>
                  </a:lnTo>
                  <a:lnTo>
                    <a:pt x="600521" y="2103101"/>
                  </a:lnTo>
                  <a:lnTo>
                    <a:pt x="602403" y="2105643"/>
                  </a:lnTo>
                  <a:lnTo>
                    <a:pt x="604286" y="2107319"/>
                  </a:lnTo>
                  <a:lnTo>
                    <a:pt x="606168" y="2108400"/>
                  </a:lnTo>
                  <a:lnTo>
                    <a:pt x="606329" y="2109753"/>
                  </a:lnTo>
                  <a:lnTo>
                    <a:pt x="608481" y="2116242"/>
                  </a:lnTo>
                  <a:lnTo>
                    <a:pt x="609286" y="2118512"/>
                  </a:lnTo>
                  <a:lnTo>
                    <a:pt x="610362" y="2120406"/>
                  </a:lnTo>
                  <a:lnTo>
                    <a:pt x="616277" y="2127220"/>
                  </a:lnTo>
                  <a:lnTo>
                    <a:pt x="619235" y="2131654"/>
                  </a:lnTo>
                  <a:lnTo>
                    <a:pt x="621655" y="2133709"/>
                  </a:lnTo>
                  <a:lnTo>
                    <a:pt x="622193" y="2135332"/>
                  </a:lnTo>
                  <a:lnTo>
                    <a:pt x="623268" y="2137062"/>
                  </a:lnTo>
                  <a:lnTo>
                    <a:pt x="626656" y="2139389"/>
                  </a:lnTo>
                  <a:lnTo>
                    <a:pt x="627569" y="2149823"/>
                  </a:lnTo>
                  <a:lnTo>
                    <a:pt x="629881" y="2157935"/>
                  </a:lnTo>
                  <a:lnTo>
                    <a:pt x="631493" y="2160478"/>
                  </a:lnTo>
                  <a:lnTo>
                    <a:pt x="632945" y="2161990"/>
                  </a:lnTo>
                  <a:lnTo>
                    <a:pt x="637302" y="2164425"/>
                  </a:lnTo>
                  <a:lnTo>
                    <a:pt x="640904" y="2167400"/>
                  </a:lnTo>
                  <a:lnTo>
                    <a:pt x="644023" y="2168375"/>
                  </a:lnTo>
                  <a:lnTo>
                    <a:pt x="648703" y="2167673"/>
                  </a:lnTo>
                  <a:lnTo>
                    <a:pt x="651016" y="2167835"/>
                  </a:lnTo>
                  <a:lnTo>
                    <a:pt x="652360" y="2168377"/>
                  </a:lnTo>
                  <a:lnTo>
                    <a:pt x="654405" y="2168647"/>
                  </a:lnTo>
                  <a:lnTo>
                    <a:pt x="663817" y="2167947"/>
                  </a:lnTo>
                  <a:lnTo>
                    <a:pt x="667475" y="2166758"/>
                  </a:lnTo>
                  <a:lnTo>
                    <a:pt x="669735" y="2165136"/>
                  </a:lnTo>
                  <a:lnTo>
                    <a:pt x="670596" y="2165353"/>
                  </a:lnTo>
                  <a:lnTo>
                    <a:pt x="670810" y="2165408"/>
                  </a:lnTo>
                  <a:lnTo>
                    <a:pt x="670164" y="2167679"/>
                  </a:lnTo>
                  <a:lnTo>
                    <a:pt x="668820" y="2169461"/>
                  </a:lnTo>
                  <a:lnTo>
                    <a:pt x="663655" y="2173624"/>
                  </a:lnTo>
                  <a:lnTo>
                    <a:pt x="663386" y="2174975"/>
                  </a:lnTo>
                  <a:lnTo>
                    <a:pt x="663816" y="2175517"/>
                  </a:lnTo>
                  <a:lnTo>
                    <a:pt x="664998" y="2175787"/>
                  </a:lnTo>
                  <a:lnTo>
                    <a:pt x="671238" y="2175411"/>
                  </a:lnTo>
                  <a:lnTo>
                    <a:pt x="671776" y="2175952"/>
                  </a:lnTo>
                  <a:lnTo>
                    <a:pt x="672313" y="2178006"/>
                  </a:lnTo>
                  <a:lnTo>
                    <a:pt x="673227" y="2179196"/>
                  </a:lnTo>
                  <a:lnTo>
                    <a:pt x="674195" y="2179629"/>
                  </a:lnTo>
                  <a:lnTo>
                    <a:pt x="677798" y="2179901"/>
                  </a:lnTo>
                  <a:lnTo>
                    <a:pt x="678067" y="2180226"/>
                  </a:lnTo>
                  <a:lnTo>
                    <a:pt x="678229" y="2180442"/>
                  </a:lnTo>
                  <a:lnTo>
                    <a:pt x="677422" y="2181360"/>
                  </a:lnTo>
                  <a:lnTo>
                    <a:pt x="676076" y="2184334"/>
                  </a:lnTo>
                  <a:lnTo>
                    <a:pt x="675537" y="2190444"/>
                  </a:lnTo>
                  <a:lnTo>
                    <a:pt x="675913" y="2191634"/>
                  </a:lnTo>
                  <a:lnTo>
                    <a:pt x="675643" y="2193255"/>
                  </a:lnTo>
                  <a:lnTo>
                    <a:pt x="675913" y="2193959"/>
                  </a:lnTo>
                  <a:lnTo>
                    <a:pt x="675373" y="2196229"/>
                  </a:lnTo>
                  <a:lnTo>
                    <a:pt x="675372" y="2203583"/>
                  </a:lnTo>
                  <a:lnTo>
                    <a:pt x="673756" y="2208990"/>
                  </a:lnTo>
                  <a:lnTo>
                    <a:pt x="671603" y="2212233"/>
                  </a:lnTo>
                  <a:lnTo>
                    <a:pt x="670367" y="2213152"/>
                  </a:lnTo>
                  <a:lnTo>
                    <a:pt x="665448" y="2215358"/>
                  </a:lnTo>
                  <a:lnTo>
                    <a:pt x="663374" y="2216556"/>
                  </a:lnTo>
                  <a:lnTo>
                    <a:pt x="659985" y="2219637"/>
                  </a:lnTo>
                  <a:lnTo>
                    <a:pt x="655842" y="2225475"/>
                  </a:lnTo>
                  <a:lnTo>
                    <a:pt x="652721" y="2231801"/>
                  </a:lnTo>
                  <a:lnTo>
                    <a:pt x="650138" y="2240074"/>
                  </a:lnTo>
                  <a:lnTo>
                    <a:pt x="647178" y="2243316"/>
                  </a:lnTo>
                  <a:lnTo>
                    <a:pt x="645996" y="2245317"/>
                  </a:lnTo>
                  <a:lnTo>
                    <a:pt x="645187" y="2248183"/>
                  </a:lnTo>
                  <a:lnTo>
                    <a:pt x="646101" y="2252942"/>
                  </a:lnTo>
                  <a:lnTo>
                    <a:pt x="645993" y="2254131"/>
                  </a:lnTo>
                  <a:lnTo>
                    <a:pt x="642710" y="2260781"/>
                  </a:lnTo>
                  <a:lnTo>
                    <a:pt x="642441" y="2262511"/>
                  </a:lnTo>
                  <a:lnTo>
                    <a:pt x="642979" y="2264675"/>
                  </a:lnTo>
                  <a:lnTo>
                    <a:pt x="643785" y="2266189"/>
                  </a:lnTo>
                  <a:lnTo>
                    <a:pt x="640988" y="2269972"/>
                  </a:lnTo>
                  <a:lnTo>
                    <a:pt x="640181" y="2269432"/>
                  </a:lnTo>
                  <a:lnTo>
                    <a:pt x="637600" y="2265755"/>
                  </a:lnTo>
                  <a:lnTo>
                    <a:pt x="634375" y="2262942"/>
                  </a:lnTo>
                  <a:lnTo>
                    <a:pt x="629105" y="2261156"/>
                  </a:lnTo>
                  <a:lnTo>
                    <a:pt x="624963" y="2260885"/>
                  </a:lnTo>
                  <a:lnTo>
                    <a:pt x="623457" y="2261318"/>
                  </a:lnTo>
                  <a:lnTo>
                    <a:pt x="622275" y="2261858"/>
                  </a:lnTo>
                  <a:lnTo>
                    <a:pt x="619585" y="2264127"/>
                  </a:lnTo>
                  <a:lnTo>
                    <a:pt x="618079" y="2266561"/>
                  </a:lnTo>
                  <a:lnTo>
                    <a:pt x="617003" y="2269696"/>
                  </a:lnTo>
                  <a:lnTo>
                    <a:pt x="615927" y="2270778"/>
                  </a:lnTo>
                  <a:lnTo>
                    <a:pt x="609850" y="2271047"/>
                  </a:lnTo>
                  <a:lnTo>
                    <a:pt x="607430" y="2272237"/>
                  </a:lnTo>
                  <a:lnTo>
                    <a:pt x="606729" y="2272939"/>
                  </a:lnTo>
                  <a:lnTo>
                    <a:pt x="606354" y="2274021"/>
                  </a:lnTo>
                  <a:lnTo>
                    <a:pt x="606084" y="2280239"/>
                  </a:lnTo>
                  <a:lnTo>
                    <a:pt x="605115" y="2283483"/>
                  </a:lnTo>
                  <a:lnTo>
                    <a:pt x="603233" y="2287268"/>
                  </a:lnTo>
                  <a:lnTo>
                    <a:pt x="602962" y="2290241"/>
                  </a:lnTo>
                  <a:lnTo>
                    <a:pt x="602317" y="2292945"/>
                  </a:lnTo>
                  <a:lnTo>
                    <a:pt x="598229" y="2297377"/>
                  </a:lnTo>
                  <a:lnTo>
                    <a:pt x="597153" y="2299433"/>
                  </a:lnTo>
                  <a:lnTo>
                    <a:pt x="596078" y="2302946"/>
                  </a:lnTo>
                  <a:lnTo>
                    <a:pt x="595808" y="2304840"/>
                  </a:lnTo>
                  <a:lnTo>
                    <a:pt x="595969" y="2306894"/>
                  </a:lnTo>
                  <a:lnTo>
                    <a:pt x="596345" y="2308084"/>
                  </a:lnTo>
                  <a:lnTo>
                    <a:pt x="597152" y="2308895"/>
                  </a:lnTo>
                  <a:lnTo>
                    <a:pt x="600916" y="2309976"/>
                  </a:lnTo>
                  <a:lnTo>
                    <a:pt x="602959" y="2311058"/>
                  </a:lnTo>
                  <a:lnTo>
                    <a:pt x="606884" y="2314737"/>
                  </a:lnTo>
                  <a:lnTo>
                    <a:pt x="609142" y="2318522"/>
                  </a:lnTo>
                  <a:lnTo>
                    <a:pt x="612528" y="2328255"/>
                  </a:lnTo>
                  <a:lnTo>
                    <a:pt x="612797" y="2330418"/>
                  </a:lnTo>
                  <a:lnTo>
                    <a:pt x="612634" y="2335285"/>
                  </a:lnTo>
                  <a:lnTo>
                    <a:pt x="610912" y="2339610"/>
                  </a:lnTo>
                  <a:lnTo>
                    <a:pt x="610213" y="2344097"/>
                  </a:lnTo>
                  <a:lnTo>
                    <a:pt x="610749" y="2349396"/>
                  </a:lnTo>
                  <a:lnTo>
                    <a:pt x="607361" y="2356966"/>
                  </a:lnTo>
                  <a:lnTo>
                    <a:pt x="607091" y="2361129"/>
                  </a:lnTo>
                  <a:lnTo>
                    <a:pt x="607628" y="2363455"/>
                  </a:lnTo>
                  <a:lnTo>
                    <a:pt x="609134" y="2365618"/>
                  </a:lnTo>
                  <a:lnTo>
                    <a:pt x="612736" y="2369133"/>
                  </a:lnTo>
                  <a:lnTo>
                    <a:pt x="612897" y="2371837"/>
                  </a:lnTo>
                  <a:lnTo>
                    <a:pt x="613273" y="2372918"/>
                  </a:lnTo>
                  <a:lnTo>
                    <a:pt x="615477" y="2375352"/>
                  </a:lnTo>
                  <a:lnTo>
                    <a:pt x="617358" y="2376866"/>
                  </a:lnTo>
                  <a:lnTo>
                    <a:pt x="618003" y="2379677"/>
                  </a:lnTo>
                  <a:lnTo>
                    <a:pt x="619347" y="2381463"/>
                  </a:lnTo>
                  <a:lnTo>
                    <a:pt x="622733" y="2384545"/>
                  </a:lnTo>
                  <a:lnTo>
                    <a:pt x="624077" y="2386708"/>
                  </a:lnTo>
                  <a:lnTo>
                    <a:pt x="624615" y="2388223"/>
                  </a:lnTo>
                  <a:lnTo>
                    <a:pt x="624345" y="2394062"/>
                  </a:lnTo>
                  <a:lnTo>
                    <a:pt x="625258" y="2402282"/>
                  </a:lnTo>
                  <a:lnTo>
                    <a:pt x="625257" y="2407688"/>
                  </a:lnTo>
                  <a:lnTo>
                    <a:pt x="624879" y="2410554"/>
                  </a:lnTo>
                  <a:lnTo>
                    <a:pt x="622297" y="2418772"/>
                  </a:lnTo>
                  <a:lnTo>
                    <a:pt x="621598" y="2423152"/>
                  </a:lnTo>
                  <a:lnTo>
                    <a:pt x="620951" y="2425044"/>
                  </a:lnTo>
                  <a:lnTo>
                    <a:pt x="618801" y="2429100"/>
                  </a:lnTo>
                  <a:lnTo>
                    <a:pt x="613530" y="2437318"/>
                  </a:lnTo>
                  <a:lnTo>
                    <a:pt x="611217" y="2444238"/>
                  </a:lnTo>
                  <a:lnTo>
                    <a:pt x="610141" y="2445158"/>
                  </a:lnTo>
                  <a:lnTo>
                    <a:pt x="608638" y="2445277"/>
                  </a:lnTo>
                  <a:lnTo>
                    <a:pt x="607346" y="2445426"/>
                  </a:lnTo>
                  <a:lnTo>
                    <a:pt x="606540" y="2444615"/>
                  </a:lnTo>
                  <a:lnTo>
                    <a:pt x="606110" y="2442074"/>
                  </a:lnTo>
                  <a:lnTo>
                    <a:pt x="606005" y="2427312"/>
                  </a:lnTo>
                  <a:lnTo>
                    <a:pt x="605736" y="2424879"/>
                  </a:lnTo>
                  <a:lnTo>
                    <a:pt x="604662" y="2420932"/>
                  </a:lnTo>
                  <a:lnTo>
                    <a:pt x="600093" y="2416227"/>
                  </a:lnTo>
                  <a:lnTo>
                    <a:pt x="594287" y="2408872"/>
                  </a:lnTo>
                  <a:lnTo>
                    <a:pt x="592782" y="2406059"/>
                  </a:lnTo>
                  <a:lnTo>
                    <a:pt x="591062" y="2401572"/>
                  </a:lnTo>
                  <a:lnTo>
                    <a:pt x="590793" y="2401302"/>
                  </a:lnTo>
                  <a:lnTo>
                    <a:pt x="589556" y="2401464"/>
                  </a:lnTo>
                  <a:lnTo>
                    <a:pt x="586760" y="2404437"/>
                  </a:lnTo>
                  <a:lnTo>
                    <a:pt x="582297" y="2406708"/>
                  </a:lnTo>
                  <a:lnTo>
                    <a:pt x="580146" y="2407140"/>
                  </a:lnTo>
                  <a:lnTo>
                    <a:pt x="579447" y="2406978"/>
                  </a:lnTo>
                  <a:lnTo>
                    <a:pt x="578372" y="2406059"/>
                  </a:lnTo>
                  <a:lnTo>
                    <a:pt x="578105" y="2403895"/>
                  </a:lnTo>
                  <a:lnTo>
                    <a:pt x="578803" y="2397786"/>
                  </a:lnTo>
                  <a:lnTo>
                    <a:pt x="579073" y="2388431"/>
                  </a:lnTo>
                  <a:lnTo>
                    <a:pt x="578644" y="2385078"/>
                  </a:lnTo>
                  <a:lnTo>
                    <a:pt x="575848" y="2377345"/>
                  </a:lnTo>
                  <a:lnTo>
                    <a:pt x="574613" y="2372317"/>
                  </a:lnTo>
                  <a:lnTo>
                    <a:pt x="574131" y="2357393"/>
                  </a:lnTo>
                  <a:lnTo>
                    <a:pt x="574776" y="2352257"/>
                  </a:lnTo>
                  <a:lnTo>
                    <a:pt x="575583" y="2349175"/>
                  </a:lnTo>
                  <a:lnTo>
                    <a:pt x="575208" y="2344417"/>
                  </a:lnTo>
                  <a:lnTo>
                    <a:pt x="575477" y="2342254"/>
                  </a:lnTo>
                  <a:lnTo>
                    <a:pt x="576552" y="2339712"/>
                  </a:lnTo>
                  <a:lnTo>
                    <a:pt x="578543" y="2336577"/>
                  </a:lnTo>
                  <a:lnTo>
                    <a:pt x="578973" y="2335226"/>
                  </a:lnTo>
                  <a:lnTo>
                    <a:pt x="579350" y="2327925"/>
                  </a:lnTo>
                  <a:lnTo>
                    <a:pt x="578275" y="2324788"/>
                  </a:lnTo>
                  <a:lnTo>
                    <a:pt x="575317" y="2321544"/>
                  </a:lnTo>
                  <a:lnTo>
                    <a:pt x="571446" y="2318733"/>
                  </a:lnTo>
                  <a:lnTo>
                    <a:pt x="569782" y="2318492"/>
                  </a:lnTo>
                  <a:lnTo>
                    <a:pt x="569037" y="2314545"/>
                  </a:lnTo>
                  <a:lnTo>
                    <a:pt x="567578" y="2306812"/>
                  </a:lnTo>
                  <a:lnTo>
                    <a:pt x="567684" y="2305106"/>
                  </a:lnTo>
                  <a:lnTo>
                    <a:pt x="566339" y="2303754"/>
                  </a:lnTo>
                  <a:lnTo>
                    <a:pt x="564725" y="2303321"/>
                  </a:lnTo>
                  <a:lnTo>
                    <a:pt x="562844" y="2303321"/>
                  </a:lnTo>
                  <a:lnTo>
                    <a:pt x="560371" y="2303861"/>
                  </a:lnTo>
                  <a:lnTo>
                    <a:pt x="557843" y="2304943"/>
                  </a:lnTo>
                  <a:lnTo>
                    <a:pt x="555961" y="2306185"/>
                  </a:lnTo>
                  <a:lnTo>
                    <a:pt x="551927" y="2310240"/>
                  </a:lnTo>
                  <a:lnTo>
                    <a:pt x="551017" y="2310133"/>
                  </a:lnTo>
                  <a:lnTo>
                    <a:pt x="550690" y="2309429"/>
                  </a:lnTo>
                  <a:lnTo>
                    <a:pt x="550422" y="2306457"/>
                  </a:lnTo>
                  <a:lnTo>
                    <a:pt x="549776" y="2304293"/>
                  </a:lnTo>
                  <a:lnTo>
                    <a:pt x="547303" y="2300507"/>
                  </a:lnTo>
                  <a:lnTo>
                    <a:pt x="546389" y="2299804"/>
                  </a:lnTo>
                  <a:lnTo>
                    <a:pt x="542356" y="2298560"/>
                  </a:lnTo>
                  <a:lnTo>
                    <a:pt x="537167" y="2298105"/>
                  </a:lnTo>
                  <a:lnTo>
                    <a:pt x="534128" y="2295207"/>
                  </a:lnTo>
                  <a:lnTo>
                    <a:pt x="530902" y="2289908"/>
                  </a:lnTo>
                  <a:lnTo>
                    <a:pt x="528321" y="2287096"/>
                  </a:lnTo>
                  <a:lnTo>
                    <a:pt x="526869" y="2286663"/>
                  </a:lnTo>
                  <a:lnTo>
                    <a:pt x="525739" y="2286826"/>
                  </a:lnTo>
                  <a:lnTo>
                    <a:pt x="525577" y="2286718"/>
                  </a:lnTo>
                  <a:lnTo>
                    <a:pt x="518522" y="2284177"/>
                  </a:lnTo>
                  <a:lnTo>
                    <a:pt x="511704" y="2281689"/>
                  </a:lnTo>
                  <a:lnTo>
                    <a:pt x="511004" y="2279417"/>
                  </a:lnTo>
                  <a:lnTo>
                    <a:pt x="508584" y="2276822"/>
                  </a:lnTo>
                  <a:lnTo>
                    <a:pt x="508478" y="2276173"/>
                  </a:lnTo>
                  <a:lnTo>
                    <a:pt x="508746" y="2271415"/>
                  </a:lnTo>
                  <a:lnTo>
                    <a:pt x="508585" y="2262276"/>
                  </a:lnTo>
                  <a:lnTo>
                    <a:pt x="508316" y="2258600"/>
                  </a:lnTo>
                  <a:lnTo>
                    <a:pt x="507509" y="2256437"/>
                  </a:lnTo>
                  <a:lnTo>
                    <a:pt x="507509" y="2255085"/>
                  </a:lnTo>
                  <a:lnTo>
                    <a:pt x="507778" y="2254166"/>
                  </a:lnTo>
                  <a:lnTo>
                    <a:pt x="509929" y="2252274"/>
                  </a:lnTo>
                  <a:lnTo>
                    <a:pt x="511166" y="2250489"/>
                  </a:lnTo>
                  <a:lnTo>
                    <a:pt x="512135" y="2248759"/>
                  </a:lnTo>
                  <a:lnTo>
                    <a:pt x="513587" y="2244270"/>
                  </a:lnTo>
                  <a:lnTo>
                    <a:pt x="517621" y="2239026"/>
                  </a:lnTo>
                  <a:lnTo>
                    <a:pt x="522730" y="2231295"/>
                  </a:lnTo>
                  <a:lnTo>
                    <a:pt x="524612" y="2227781"/>
                  </a:lnTo>
                  <a:lnTo>
                    <a:pt x="527678" y="2220589"/>
                  </a:lnTo>
                  <a:lnTo>
                    <a:pt x="530690" y="2217507"/>
                  </a:lnTo>
                  <a:lnTo>
                    <a:pt x="531497" y="2214101"/>
                  </a:lnTo>
                  <a:lnTo>
                    <a:pt x="531336" y="2212910"/>
                  </a:lnTo>
                  <a:lnTo>
                    <a:pt x="530530" y="2212099"/>
                  </a:lnTo>
                  <a:lnTo>
                    <a:pt x="529185" y="2211559"/>
                  </a:lnTo>
                  <a:lnTo>
                    <a:pt x="527302" y="2211829"/>
                  </a:lnTo>
                  <a:lnTo>
                    <a:pt x="524721" y="2213289"/>
                  </a:lnTo>
                  <a:lnTo>
                    <a:pt x="523914" y="2213289"/>
                  </a:lnTo>
                  <a:lnTo>
                    <a:pt x="523107" y="2212749"/>
                  </a:lnTo>
                  <a:lnTo>
                    <a:pt x="519773" y="2204745"/>
                  </a:lnTo>
                  <a:lnTo>
                    <a:pt x="515363" y="2198688"/>
                  </a:lnTo>
                  <a:lnTo>
                    <a:pt x="512404" y="2192741"/>
                  </a:lnTo>
                  <a:lnTo>
                    <a:pt x="509554" y="2189876"/>
                  </a:lnTo>
                  <a:lnTo>
                    <a:pt x="507940" y="2187605"/>
                  </a:lnTo>
                  <a:lnTo>
                    <a:pt x="506757" y="2184738"/>
                  </a:lnTo>
                  <a:lnTo>
                    <a:pt x="506488" y="2182576"/>
                  </a:lnTo>
                  <a:lnTo>
                    <a:pt x="505413" y="2181602"/>
                  </a:lnTo>
                  <a:lnTo>
                    <a:pt x="503369" y="2181224"/>
                  </a:lnTo>
                  <a:lnTo>
                    <a:pt x="501110" y="2179872"/>
                  </a:lnTo>
                  <a:lnTo>
                    <a:pt x="498421" y="2176627"/>
                  </a:lnTo>
                  <a:lnTo>
                    <a:pt x="495301" y="2170896"/>
                  </a:lnTo>
                  <a:lnTo>
                    <a:pt x="489223" y="2158946"/>
                  </a:lnTo>
                  <a:lnTo>
                    <a:pt x="486802" y="2153539"/>
                  </a:lnTo>
                  <a:lnTo>
                    <a:pt x="485888" y="2150565"/>
                  </a:lnTo>
                  <a:lnTo>
                    <a:pt x="485081" y="2143265"/>
                  </a:lnTo>
                  <a:lnTo>
                    <a:pt x="484004" y="2138670"/>
                  </a:lnTo>
                  <a:lnTo>
                    <a:pt x="480616" y="2128665"/>
                  </a:lnTo>
                  <a:lnTo>
                    <a:pt x="479163" y="2126881"/>
                  </a:lnTo>
                  <a:lnTo>
                    <a:pt x="480240" y="2122124"/>
                  </a:lnTo>
                  <a:lnTo>
                    <a:pt x="479970" y="2118609"/>
                  </a:lnTo>
                  <a:lnTo>
                    <a:pt x="479432" y="2116176"/>
                  </a:lnTo>
                  <a:lnTo>
                    <a:pt x="478733" y="2114716"/>
                  </a:lnTo>
                  <a:lnTo>
                    <a:pt x="476742" y="2112390"/>
                  </a:lnTo>
                  <a:lnTo>
                    <a:pt x="476743" y="2111850"/>
                  </a:lnTo>
                  <a:lnTo>
                    <a:pt x="477657" y="2110389"/>
                  </a:lnTo>
                  <a:lnTo>
                    <a:pt x="477549" y="2109147"/>
                  </a:lnTo>
                  <a:lnTo>
                    <a:pt x="475505" y="2105902"/>
                  </a:lnTo>
                  <a:lnTo>
                    <a:pt x="473622" y="2103740"/>
                  </a:lnTo>
                  <a:lnTo>
                    <a:pt x="473246" y="2100495"/>
                  </a:lnTo>
                  <a:lnTo>
                    <a:pt x="471739" y="2096548"/>
                  </a:lnTo>
                  <a:lnTo>
                    <a:pt x="469857" y="2094926"/>
                  </a:lnTo>
                  <a:lnTo>
                    <a:pt x="465768" y="2093033"/>
                  </a:lnTo>
                  <a:lnTo>
                    <a:pt x="461464" y="2086274"/>
                  </a:lnTo>
                  <a:lnTo>
                    <a:pt x="459473" y="2084112"/>
                  </a:lnTo>
                  <a:lnTo>
                    <a:pt x="458128" y="2083193"/>
                  </a:lnTo>
                  <a:lnTo>
                    <a:pt x="453125" y="2081517"/>
                  </a:lnTo>
                  <a:lnTo>
                    <a:pt x="448123" y="2080705"/>
                  </a:lnTo>
                  <a:lnTo>
                    <a:pt x="445163" y="2081409"/>
                  </a:lnTo>
                  <a:lnTo>
                    <a:pt x="442743" y="2082762"/>
                  </a:lnTo>
                  <a:lnTo>
                    <a:pt x="440698" y="2083032"/>
                  </a:lnTo>
                  <a:lnTo>
                    <a:pt x="440322" y="2082509"/>
                  </a:lnTo>
                  <a:lnTo>
                    <a:pt x="440322" y="2082221"/>
                  </a:lnTo>
                  <a:lnTo>
                    <a:pt x="441505" y="2081247"/>
                  </a:lnTo>
                  <a:lnTo>
                    <a:pt x="447746" y="2078976"/>
                  </a:lnTo>
                  <a:lnTo>
                    <a:pt x="450166" y="2078705"/>
                  </a:lnTo>
                  <a:lnTo>
                    <a:pt x="453502" y="2078813"/>
                  </a:lnTo>
                  <a:lnTo>
                    <a:pt x="454201" y="2078435"/>
                  </a:lnTo>
                  <a:lnTo>
                    <a:pt x="454739" y="2077894"/>
                  </a:lnTo>
                  <a:lnTo>
                    <a:pt x="454846" y="2076920"/>
                  </a:lnTo>
                  <a:lnTo>
                    <a:pt x="454577" y="2076001"/>
                  </a:lnTo>
                  <a:lnTo>
                    <a:pt x="453394" y="2074487"/>
                  </a:lnTo>
                  <a:lnTo>
                    <a:pt x="452963" y="2073352"/>
                  </a:lnTo>
                  <a:lnTo>
                    <a:pt x="452372" y="2072216"/>
                  </a:lnTo>
                  <a:lnTo>
                    <a:pt x="452210" y="2071622"/>
                  </a:lnTo>
                  <a:lnTo>
                    <a:pt x="452478" y="2068810"/>
                  </a:lnTo>
                  <a:lnTo>
                    <a:pt x="455168" y="2064484"/>
                  </a:lnTo>
                  <a:lnTo>
                    <a:pt x="455168" y="2063781"/>
                  </a:lnTo>
                  <a:lnTo>
                    <a:pt x="452102" y="2061510"/>
                  </a:lnTo>
                  <a:lnTo>
                    <a:pt x="448443" y="2060430"/>
                  </a:lnTo>
                  <a:lnTo>
                    <a:pt x="445323" y="2058806"/>
                  </a:lnTo>
                  <a:lnTo>
                    <a:pt x="444140" y="2057726"/>
                  </a:lnTo>
                  <a:lnTo>
                    <a:pt x="444409" y="2057024"/>
                  </a:lnTo>
                  <a:lnTo>
                    <a:pt x="454361" y="2054319"/>
                  </a:lnTo>
                  <a:lnTo>
                    <a:pt x="455867" y="2053616"/>
                  </a:lnTo>
                  <a:lnTo>
                    <a:pt x="456781" y="2052156"/>
                  </a:lnTo>
                  <a:lnTo>
                    <a:pt x="454521" y="2047289"/>
                  </a:lnTo>
                  <a:lnTo>
                    <a:pt x="454630" y="2044585"/>
                  </a:lnTo>
                  <a:lnTo>
                    <a:pt x="454091" y="2043073"/>
                  </a:lnTo>
                  <a:lnTo>
                    <a:pt x="449410" y="2038097"/>
                  </a:lnTo>
                  <a:lnTo>
                    <a:pt x="449679" y="2032420"/>
                  </a:lnTo>
                  <a:lnTo>
                    <a:pt x="448441" y="2028743"/>
                  </a:lnTo>
                  <a:lnTo>
                    <a:pt x="447527" y="2021010"/>
                  </a:lnTo>
                  <a:lnTo>
                    <a:pt x="448333" y="2015766"/>
                  </a:lnTo>
                  <a:lnTo>
                    <a:pt x="448063" y="2010629"/>
                  </a:lnTo>
                  <a:lnTo>
                    <a:pt x="448601" y="2009386"/>
                  </a:lnTo>
                  <a:lnTo>
                    <a:pt x="448440" y="2007223"/>
                  </a:lnTo>
                  <a:lnTo>
                    <a:pt x="449785" y="2005330"/>
                  </a:lnTo>
                  <a:lnTo>
                    <a:pt x="453443" y="1996138"/>
                  </a:lnTo>
                  <a:lnTo>
                    <a:pt x="463289" y="1979754"/>
                  </a:lnTo>
                  <a:lnTo>
                    <a:pt x="465763" y="1973427"/>
                  </a:lnTo>
                  <a:lnTo>
                    <a:pt x="465547" y="1969155"/>
                  </a:lnTo>
                  <a:lnTo>
                    <a:pt x="468937" y="1959963"/>
                  </a:lnTo>
                  <a:lnTo>
                    <a:pt x="469206" y="1955204"/>
                  </a:lnTo>
                  <a:lnTo>
                    <a:pt x="469744" y="1954286"/>
                  </a:lnTo>
                  <a:lnTo>
                    <a:pt x="471897" y="1952502"/>
                  </a:lnTo>
                  <a:lnTo>
                    <a:pt x="472165" y="1951041"/>
                  </a:lnTo>
                  <a:lnTo>
                    <a:pt x="472434" y="1950771"/>
                  </a:lnTo>
                  <a:lnTo>
                    <a:pt x="552928" y="1960184"/>
                  </a:lnTo>
                  <a:lnTo>
                    <a:pt x="553198" y="1959913"/>
                  </a:lnTo>
                  <a:lnTo>
                    <a:pt x="553198" y="1957371"/>
                  </a:lnTo>
                  <a:lnTo>
                    <a:pt x="473779" y="1948068"/>
                  </a:lnTo>
                  <a:lnTo>
                    <a:pt x="472703" y="1947365"/>
                  </a:lnTo>
                  <a:lnTo>
                    <a:pt x="472434" y="1944229"/>
                  </a:lnTo>
                  <a:lnTo>
                    <a:pt x="474478" y="1938712"/>
                  </a:lnTo>
                  <a:lnTo>
                    <a:pt x="475393" y="1928818"/>
                  </a:lnTo>
                  <a:lnTo>
                    <a:pt x="477169" y="1920328"/>
                  </a:lnTo>
                  <a:lnTo>
                    <a:pt x="479859" y="1914489"/>
                  </a:lnTo>
                  <a:lnTo>
                    <a:pt x="483787" y="1903404"/>
                  </a:lnTo>
                  <a:lnTo>
                    <a:pt x="489169" y="1890536"/>
                  </a:lnTo>
                  <a:lnTo>
                    <a:pt x="492559" y="1885939"/>
                  </a:lnTo>
                  <a:lnTo>
                    <a:pt x="495626" y="1877829"/>
                  </a:lnTo>
                  <a:lnTo>
                    <a:pt x="499824" y="1872260"/>
                  </a:lnTo>
                  <a:lnTo>
                    <a:pt x="500631" y="1870530"/>
                  </a:lnTo>
                  <a:lnTo>
                    <a:pt x="501062" y="1868745"/>
                  </a:lnTo>
                  <a:lnTo>
                    <a:pt x="499986" y="1866853"/>
                  </a:lnTo>
                  <a:lnTo>
                    <a:pt x="500631" y="1864690"/>
                  </a:lnTo>
                  <a:lnTo>
                    <a:pt x="499717" y="1862527"/>
                  </a:lnTo>
                  <a:lnTo>
                    <a:pt x="499824" y="1861824"/>
                  </a:lnTo>
                  <a:lnTo>
                    <a:pt x="500793" y="1861175"/>
                  </a:lnTo>
                  <a:lnTo>
                    <a:pt x="501169" y="1859824"/>
                  </a:lnTo>
                  <a:lnTo>
                    <a:pt x="500362" y="1858039"/>
                  </a:lnTo>
                  <a:lnTo>
                    <a:pt x="500362" y="1857120"/>
                  </a:lnTo>
                  <a:lnTo>
                    <a:pt x="501169" y="1856416"/>
                  </a:lnTo>
                  <a:lnTo>
                    <a:pt x="502246" y="1856309"/>
                  </a:lnTo>
                  <a:lnTo>
                    <a:pt x="502783" y="1855606"/>
                  </a:lnTo>
                  <a:lnTo>
                    <a:pt x="502138" y="1854147"/>
                  </a:lnTo>
                  <a:lnTo>
                    <a:pt x="502246" y="1853173"/>
                  </a:lnTo>
                  <a:lnTo>
                    <a:pt x="504560" y="1852633"/>
                  </a:lnTo>
                  <a:lnTo>
                    <a:pt x="506013" y="1851821"/>
                  </a:lnTo>
                  <a:lnTo>
                    <a:pt x="507089" y="1850631"/>
                  </a:lnTo>
                  <a:lnTo>
                    <a:pt x="507789" y="1847766"/>
                  </a:lnTo>
                  <a:lnTo>
                    <a:pt x="507359" y="1845332"/>
                  </a:lnTo>
                  <a:lnTo>
                    <a:pt x="511018" y="1840467"/>
                  </a:lnTo>
                  <a:lnTo>
                    <a:pt x="511019" y="1840034"/>
                  </a:lnTo>
                  <a:lnTo>
                    <a:pt x="509404" y="1839654"/>
                  </a:lnTo>
                  <a:lnTo>
                    <a:pt x="508974" y="1839114"/>
                  </a:lnTo>
                  <a:lnTo>
                    <a:pt x="508973" y="1838142"/>
                  </a:lnTo>
                  <a:lnTo>
                    <a:pt x="509673" y="1836952"/>
                  </a:lnTo>
                  <a:lnTo>
                    <a:pt x="508059" y="1835599"/>
                  </a:lnTo>
                  <a:lnTo>
                    <a:pt x="508436" y="1834357"/>
                  </a:lnTo>
                  <a:lnTo>
                    <a:pt x="510750" y="1832626"/>
                  </a:lnTo>
                  <a:lnTo>
                    <a:pt x="510911" y="1831923"/>
                  </a:lnTo>
                  <a:lnTo>
                    <a:pt x="510211" y="1831112"/>
                  </a:lnTo>
                  <a:lnTo>
                    <a:pt x="508597" y="1831004"/>
                  </a:lnTo>
                  <a:lnTo>
                    <a:pt x="508167" y="1829490"/>
                  </a:lnTo>
                  <a:lnTo>
                    <a:pt x="513871" y="1824245"/>
                  </a:lnTo>
                  <a:lnTo>
                    <a:pt x="515218" y="1821921"/>
                  </a:lnTo>
                  <a:lnTo>
                    <a:pt x="515863" y="1819487"/>
                  </a:lnTo>
                  <a:lnTo>
                    <a:pt x="515056" y="1816783"/>
                  </a:lnTo>
                  <a:lnTo>
                    <a:pt x="517478" y="1814621"/>
                  </a:lnTo>
                  <a:lnTo>
                    <a:pt x="517371" y="1812458"/>
                  </a:lnTo>
                  <a:lnTo>
                    <a:pt x="518824" y="1810295"/>
                  </a:lnTo>
                  <a:lnTo>
                    <a:pt x="518823" y="1808241"/>
                  </a:lnTo>
                  <a:lnTo>
                    <a:pt x="520062" y="1807051"/>
                  </a:lnTo>
                  <a:lnTo>
                    <a:pt x="519900" y="1804076"/>
                  </a:lnTo>
                  <a:lnTo>
                    <a:pt x="521569" y="1801915"/>
                  </a:lnTo>
                  <a:lnTo>
                    <a:pt x="521569" y="1801104"/>
                  </a:lnTo>
                  <a:lnTo>
                    <a:pt x="520063" y="1798507"/>
                  </a:lnTo>
                  <a:lnTo>
                    <a:pt x="520063" y="1797697"/>
                  </a:lnTo>
                  <a:lnTo>
                    <a:pt x="520709" y="1797156"/>
                  </a:lnTo>
                  <a:lnTo>
                    <a:pt x="522484" y="1796886"/>
                  </a:lnTo>
                  <a:lnTo>
                    <a:pt x="523561" y="1796075"/>
                  </a:lnTo>
                  <a:lnTo>
                    <a:pt x="524099" y="1794724"/>
                  </a:lnTo>
                  <a:lnTo>
                    <a:pt x="524100" y="1792019"/>
                  </a:lnTo>
                  <a:lnTo>
                    <a:pt x="525176" y="1789587"/>
                  </a:lnTo>
                  <a:lnTo>
                    <a:pt x="524531" y="1786720"/>
                  </a:lnTo>
                  <a:lnTo>
                    <a:pt x="525177" y="1784179"/>
                  </a:lnTo>
                  <a:lnTo>
                    <a:pt x="524800" y="1782016"/>
                  </a:lnTo>
                  <a:lnTo>
                    <a:pt x="522109" y="1779691"/>
                  </a:lnTo>
                  <a:lnTo>
                    <a:pt x="523456" y="1774176"/>
                  </a:lnTo>
                  <a:lnTo>
                    <a:pt x="523562" y="1771743"/>
                  </a:lnTo>
                  <a:lnTo>
                    <a:pt x="523025" y="1770229"/>
                  </a:lnTo>
                  <a:lnTo>
                    <a:pt x="522216" y="1769581"/>
                  </a:lnTo>
                  <a:lnTo>
                    <a:pt x="520226" y="1769147"/>
                  </a:lnTo>
                  <a:lnTo>
                    <a:pt x="519687" y="1768606"/>
                  </a:lnTo>
                  <a:lnTo>
                    <a:pt x="520495" y="1766336"/>
                  </a:lnTo>
                  <a:lnTo>
                    <a:pt x="520226" y="1764551"/>
                  </a:lnTo>
                  <a:lnTo>
                    <a:pt x="518450" y="1763469"/>
                  </a:lnTo>
                  <a:lnTo>
                    <a:pt x="516566" y="1761199"/>
                  </a:lnTo>
                  <a:lnTo>
                    <a:pt x="516297" y="1760928"/>
                  </a:lnTo>
                  <a:lnTo>
                    <a:pt x="510485" y="1761469"/>
                  </a:lnTo>
                  <a:lnTo>
                    <a:pt x="509138" y="1762280"/>
                  </a:lnTo>
                  <a:lnTo>
                    <a:pt x="507147" y="1764713"/>
                  </a:lnTo>
                  <a:lnTo>
                    <a:pt x="506608" y="1766334"/>
                  </a:lnTo>
                  <a:lnTo>
                    <a:pt x="506618" y="1767184"/>
                  </a:lnTo>
                  <a:lnTo>
                    <a:pt x="504586" y="1767996"/>
                  </a:lnTo>
                  <a:lnTo>
                    <a:pt x="502413" y="1768800"/>
                  </a:lnTo>
                  <a:lnTo>
                    <a:pt x="501226" y="1767741"/>
                  </a:lnTo>
                  <a:lnTo>
                    <a:pt x="498697" y="1766388"/>
                  </a:lnTo>
                  <a:lnTo>
                    <a:pt x="496920" y="1766227"/>
                  </a:lnTo>
                  <a:lnTo>
                    <a:pt x="496438" y="1766637"/>
                  </a:lnTo>
                  <a:lnTo>
                    <a:pt x="494798" y="1765746"/>
                  </a:lnTo>
                  <a:lnTo>
                    <a:pt x="493155" y="1764853"/>
                  </a:lnTo>
                  <a:lnTo>
                    <a:pt x="493529" y="1764280"/>
                  </a:lnTo>
                  <a:lnTo>
                    <a:pt x="493261" y="1760765"/>
                  </a:lnTo>
                  <a:lnTo>
                    <a:pt x="492291" y="1756439"/>
                  </a:lnTo>
                  <a:lnTo>
                    <a:pt x="492561" y="1754979"/>
                  </a:lnTo>
                  <a:lnTo>
                    <a:pt x="494606" y="1752816"/>
                  </a:lnTo>
                  <a:lnTo>
                    <a:pt x="495521" y="1750383"/>
                  </a:lnTo>
                  <a:lnTo>
                    <a:pt x="494876" y="1748328"/>
                  </a:lnTo>
                  <a:lnTo>
                    <a:pt x="493638" y="1747139"/>
                  </a:lnTo>
                  <a:lnTo>
                    <a:pt x="493530" y="1746328"/>
                  </a:lnTo>
                  <a:lnTo>
                    <a:pt x="495414" y="1746165"/>
                  </a:lnTo>
                  <a:lnTo>
                    <a:pt x="497136" y="1745084"/>
                  </a:lnTo>
                  <a:lnTo>
                    <a:pt x="498912" y="1744651"/>
                  </a:lnTo>
                  <a:lnTo>
                    <a:pt x="502250" y="1745084"/>
                  </a:lnTo>
                  <a:lnTo>
                    <a:pt x="504995" y="1744653"/>
                  </a:lnTo>
                  <a:lnTo>
                    <a:pt x="508062" y="1743300"/>
                  </a:lnTo>
                  <a:lnTo>
                    <a:pt x="514414" y="1738164"/>
                  </a:lnTo>
                  <a:lnTo>
                    <a:pt x="516299" y="1735623"/>
                  </a:lnTo>
                  <a:lnTo>
                    <a:pt x="517321" y="1732811"/>
                  </a:lnTo>
                  <a:lnTo>
                    <a:pt x="517645" y="1731946"/>
                  </a:lnTo>
                  <a:lnTo>
                    <a:pt x="517106" y="1729513"/>
                  </a:lnTo>
                  <a:lnTo>
                    <a:pt x="514146" y="1726809"/>
                  </a:lnTo>
                  <a:lnTo>
                    <a:pt x="513878" y="1724647"/>
                  </a:lnTo>
                  <a:lnTo>
                    <a:pt x="512801" y="1723294"/>
                  </a:lnTo>
                  <a:lnTo>
                    <a:pt x="508226" y="1718157"/>
                  </a:lnTo>
                  <a:lnTo>
                    <a:pt x="505642" y="1716102"/>
                  </a:lnTo>
                  <a:lnTo>
                    <a:pt x="504296" y="1713670"/>
                  </a:lnTo>
                  <a:lnTo>
                    <a:pt x="500636" y="1710966"/>
                  </a:lnTo>
                  <a:lnTo>
                    <a:pt x="497945" y="1705992"/>
                  </a:lnTo>
                  <a:lnTo>
                    <a:pt x="496061" y="1703828"/>
                  </a:lnTo>
                  <a:lnTo>
                    <a:pt x="492562" y="1701935"/>
                  </a:lnTo>
                  <a:lnTo>
                    <a:pt x="491754" y="1700963"/>
                  </a:lnTo>
                  <a:lnTo>
                    <a:pt x="491486" y="1697069"/>
                  </a:lnTo>
                  <a:lnTo>
                    <a:pt x="491109" y="1696096"/>
                  </a:lnTo>
                  <a:lnTo>
                    <a:pt x="489871" y="1694744"/>
                  </a:lnTo>
                  <a:lnTo>
                    <a:pt x="487341" y="1693122"/>
                  </a:lnTo>
                  <a:lnTo>
                    <a:pt x="485133" y="1690689"/>
                  </a:lnTo>
                  <a:lnTo>
                    <a:pt x="481258" y="1682577"/>
                  </a:lnTo>
                  <a:lnTo>
                    <a:pt x="479482" y="1680144"/>
                  </a:lnTo>
                  <a:lnTo>
                    <a:pt x="479374" y="1678792"/>
                  </a:lnTo>
                  <a:lnTo>
                    <a:pt x="481527" y="1679063"/>
                  </a:lnTo>
                  <a:lnTo>
                    <a:pt x="489763" y="1681496"/>
                  </a:lnTo>
                  <a:lnTo>
                    <a:pt x="492562" y="1681226"/>
                  </a:lnTo>
                  <a:lnTo>
                    <a:pt x="494447" y="1680524"/>
                  </a:lnTo>
                  <a:lnTo>
                    <a:pt x="495793" y="1679064"/>
                  </a:lnTo>
                  <a:lnTo>
                    <a:pt x="496869" y="1676360"/>
                  </a:lnTo>
                  <a:lnTo>
                    <a:pt x="496761" y="1674035"/>
                  </a:lnTo>
                  <a:lnTo>
                    <a:pt x="495792" y="1669168"/>
                  </a:lnTo>
                  <a:lnTo>
                    <a:pt x="495417" y="1658625"/>
                  </a:lnTo>
                  <a:lnTo>
                    <a:pt x="494178" y="1653488"/>
                  </a:lnTo>
                  <a:lnTo>
                    <a:pt x="494178" y="1653325"/>
                  </a:lnTo>
                  <a:lnTo>
                    <a:pt x="493431" y="1653055"/>
                  </a:lnTo>
                  <a:lnTo>
                    <a:pt x="493216" y="1652893"/>
                  </a:lnTo>
                  <a:lnTo>
                    <a:pt x="493861" y="1649811"/>
                  </a:lnTo>
                  <a:lnTo>
                    <a:pt x="494183" y="1646459"/>
                  </a:lnTo>
                  <a:lnTo>
                    <a:pt x="493968" y="1645108"/>
                  </a:lnTo>
                  <a:lnTo>
                    <a:pt x="492946" y="1642998"/>
                  </a:lnTo>
                  <a:lnTo>
                    <a:pt x="488154" y="1637970"/>
                  </a:lnTo>
                  <a:lnTo>
                    <a:pt x="488154" y="1637267"/>
                  </a:lnTo>
                  <a:lnTo>
                    <a:pt x="490199" y="1635266"/>
                  </a:lnTo>
                  <a:lnTo>
                    <a:pt x="490684" y="1634617"/>
                  </a:lnTo>
                  <a:lnTo>
                    <a:pt x="490737" y="1634076"/>
                  </a:lnTo>
                  <a:lnTo>
                    <a:pt x="490254" y="1633536"/>
                  </a:lnTo>
                  <a:lnTo>
                    <a:pt x="489177" y="1633319"/>
                  </a:lnTo>
                  <a:lnTo>
                    <a:pt x="486754" y="1633320"/>
                  </a:lnTo>
                  <a:lnTo>
                    <a:pt x="486377" y="1632779"/>
                  </a:lnTo>
                  <a:lnTo>
                    <a:pt x="486538" y="1624182"/>
                  </a:lnTo>
                  <a:lnTo>
                    <a:pt x="486754" y="1623155"/>
                  </a:lnTo>
                  <a:lnTo>
                    <a:pt x="488907" y="1619207"/>
                  </a:lnTo>
                  <a:lnTo>
                    <a:pt x="489069" y="1618072"/>
                  </a:lnTo>
                  <a:lnTo>
                    <a:pt x="489929" y="1616070"/>
                  </a:lnTo>
                  <a:lnTo>
                    <a:pt x="494183" y="1608501"/>
                  </a:lnTo>
                  <a:lnTo>
                    <a:pt x="497735" y="1601633"/>
                  </a:lnTo>
                  <a:lnTo>
                    <a:pt x="499781" y="1598174"/>
                  </a:lnTo>
                  <a:lnTo>
                    <a:pt x="503550" y="1593307"/>
                  </a:lnTo>
                  <a:lnTo>
                    <a:pt x="505595" y="1590062"/>
                  </a:lnTo>
                  <a:lnTo>
                    <a:pt x="507911" y="1585141"/>
                  </a:lnTo>
                  <a:lnTo>
                    <a:pt x="509418" y="1581086"/>
                  </a:lnTo>
                  <a:lnTo>
                    <a:pt x="509848" y="1578005"/>
                  </a:lnTo>
                  <a:lnTo>
                    <a:pt x="509687" y="1576707"/>
                  </a:lnTo>
                  <a:lnTo>
                    <a:pt x="507857" y="1570002"/>
                  </a:lnTo>
                  <a:lnTo>
                    <a:pt x="506887" y="1561405"/>
                  </a:lnTo>
                  <a:lnTo>
                    <a:pt x="506295" y="1557890"/>
                  </a:lnTo>
                  <a:lnTo>
                    <a:pt x="504033" y="1551185"/>
                  </a:lnTo>
                  <a:lnTo>
                    <a:pt x="501342" y="1544589"/>
                  </a:lnTo>
                  <a:lnTo>
                    <a:pt x="497572" y="1538479"/>
                  </a:lnTo>
                  <a:lnTo>
                    <a:pt x="495418" y="1535884"/>
                  </a:lnTo>
                  <a:lnTo>
                    <a:pt x="492403" y="1531666"/>
                  </a:lnTo>
                  <a:lnTo>
                    <a:pt x="491541" y="1529612"/>
                  </a:lnTo>
                  <a:lnTo>
                    <a:pt x="490464" y="1528909"/>
                  </a:lnTo>
                  <a:lnTo>
                    <a:pt x="489117" y="1528585"/>
                  </a:lnTo>
                  <a:lnTo>
                    <a:pt x="488202" y="1527178"/>
                  </a:lnTo>
                  <a:lnTo>
                    <a:pt x="487341" y="1526205"/>
                  </a:lnTo>
                  <a:lnTo>
                    <a:pt x="487449" y="1525286"/>
                  </a:lnTo>
                  <a:lnTo>
                    <a:pt x="487232" y="1524746"/>
                  </a:lnTo>
                  <a:lnTo>
                    <a:pt x="486802" y="1523989"/>
                  </a:lnTo>
                  <a:lnTo>
                    <a:pt x="486156" y="1523447"/>
                  </a:lnTo>
                  <a:lnTo>
                    <a:pt x="482979" y="1523826"/>
                  </a:lnTo>
                  <a:lnTo>
                    <a:pt x="480287" y="1523502"/>
                  </a:lnTo>
                  <a:lnTo>
                    <a:pt x="479749" y="1523069"/>
                  </a:lnTo>
                  <a:lnTo>
                    <a:pt x="479425" y="1522583"/>
                  </a:lnTo>
                  <a:lnTo>
                    <a:pt x="479479" y="1521501"/>
                  </a:lnTo>
                  <a:lnTo>
                    <a:pt x="477487" y="1515878"/>
                  </a:lnTo>
                  <a:lnTo>
                    <a:pt x="477433" y="1513661"/>
                  </a:lnTo>
                  <a:lnTo>
                    <a:pt x="476678" y="1513228"/>
                  </a:lnTo>
                  <a:lnTo>
                    <a:pt x="475118" y="1513445"/>
                  </a:lnTo>
                  <a:lnTo>
                    <a:pt x="474740" y="1513120"/>
                  </a:lnTo>
                  <a:lnTo>
                    <a:pt x="474363" y="1512147"/>
                  </a:lnTo>
                  <a:lnTo>
                    <a:pt x="474201" y="1509282"/>
                  </a:lnTo>
                  <a:lnTo>
                    <a:pt x="474363" y="1508633"/>
                  </a:lnTo>
                  <a:lnTo>
                    <a:pt x="474901" y="1507929"/>
                  </a:lnTo>
                  <a:lnTo>
                    <a:pt x="475494" y="1507605"/>
                  </a:lnTo>
                  <a:lnTo>
                    <a:pt x="479532" y="1506956"/>
                  </a:lnTo>
                  <a:lnTo>
                    <a:pt x="480932" y="1506145"/>
                  </a:lnTo>
                  <a:lnTo>
                    <a:pt x="481901" y="1505821"/>
                  </a:lnTo>
                  <a:lnTo>
                    <a:pt x="482547" y="1505010"/>
                  </a:lnTo>
                  <a:lnTo>
                    <a:pt x="483086" y="1497765"/>
                  </a:lnTo>
                  <a:lnTo>
                    <a:pt x="482439" y="1496412"/>
                  </a:lnTo>
                  <a:lnTo>
                    <a:pt x="483247" y="1495818"/>
                  </a:lnTo>
                  <a:lnTo>
                    <a:pt x="484431" y="1489221"/>
                  </a:lnTo>
                  <a:lnTo>
                    <a:pt x="485400" y="1480624"/>
                  </a:lnTo>
                  <a:lnTo>
                    <a:pt x="485293" y="1478732"/>
                  </a:lnTo>
                  <a:lnTo>
                    <a:pt x="484753" y="1478245"/>
                  </a:lnTo>
                  <a:lnTo>
                    <a:pt x="484162" y="1478245"/>
                  </a:lnTo>
                  <a:lnTo>
                    <a:pt x="482977" y="1478732"/>
                  </a:lnTo>
                  <a:lnTo>
                    <a:pt x="482007" y="1479597"/>
                  </a:lnTo>
                  <a:lnTo>
                    <a:pt x="480931" y="1479434"/>
                  </a:lnTo>
                  <a:lnTo>
                    <a:pt x="479800" y="1480137"/>
                  </a:lnTo>
                  <a:lnTo>
                    <a:pt x="478292" y="1479976"/>
                  </a:lnTo>
                  <a:lnTo>
                    <a:pt x="477753" y="1480516"/>
                  </a:lnTo>
                  <a:lnTo>
                    <a:pt x="477161" y="1481651"/>
                  </a:lnTo>
                  <a:lnTo>
                    <a:pt x="475922" y="1482409"/>
                  </a:lnTo>
                  <a:lnTo>
                    <a:pt x="474954" y="1483706"/>
                  </a:lnTo>
                  <a:lnTo>
                    <a:pt x="473661" y="1484517"/>
                  </a:lnTo>
                  <a:lnTo>
                    <a:pt x="472369" y="1487275"/>
                  </a:lnTo>
                  <a:lnTo>
                    <a:pt x="472638" y="1488789"/>
                  </a:lnTo>
                  <a:lnTo>
                    <a:pt x="473446" y="1490195"/>
                  </a:lnTo>
                  <a:lnTo>
                    <a:pt x="473447" y="1492088"/>
                  </a:lnTo>
                  <a:lnTo>
                    <a:pt x="472424" y="1493440"/>
                  </a:lnTo>
                  <a:lnTo>
                    <a:pt x="471131" y="1493277"/>
                  </a:lnTo>
                  <a:lnTo>
                    <a:pt x="470808" y="1493493"/>
                  </a:lnTo>
                  <a:lnTo>
                    <a:pt x="469838" y="1495548"/>
                  </a:lnTo>
                  <a:lnTo>
                    <a:pt x="468762" y="1495981"/>
                  </a:lnTo>
                  <a:lnTo>
                    <a:pt x="467147" y="1496197"/>
                  </a:lnTo>
                  <a:lnTo>
                    <a:pt x="464939" y="1497548"/>
                  </a:lnTo>
                  <a:lnTo>
                    <a:pt x="462515" y="1497548"/>
                  </a:lnTo>
                  <a:lnTo>
                    <a:pt x="461546" y="1496577"/>
                  </a:lnTo>
                  <a:lnTo>
                    <a:pt x="460900" y="1495494"/>
                  </a:lnTo>
                  <a:lnTo>
                    <a:pt x="461061" y="1494739"/>
                  </a:lnTo>
                  <a:lnTo>
                    <a:pt x="461492" y="1494089"/>
                  </a:lnTo>
                  <a:lnTo>
                    <a:pt x="461276" y="1493440"/>
                  </a:lnTo>
                  <a:lnTo>
                    <a:pt x="459876" y="1492791"/>
                  </a:lnTo>
                  <a:lnTo>
                    <a:pt x="459500" y="1492251"/>
                  </a:lnTo>
                  <a:lnTo>
                    <a:pt x="460253" y="1491494"/>
                  </a:lnTo>
                  <a:lnTo>
                    <a:pt x="461007" y="1491277"/>
                  </a:lnTo>
                  <a:lnTo>
                    <a:pt x="462354" y="1491439"/>
                  </a:lnTo>
                  <a:lnTo>
                    <a:pt x="463323" y="1492305"/>
                  </a:lnTo>
                  <a:lnTo>
                    <a:pt x="463700" y="1494089"/>
                  </a:lnTo>
                  <a:lnTo>
                    <a:pt x="464023" y="1494413"/>
                  </a:lnTo>
                  <a:lnTo>
                    <a:pt x="464777" y="1494467"/>
                  </a:lnTo>
                  <a:lnTo>
                    <a:pt x="465477" y="1494305"/>
                  </a:lnTo>
                  <a:lnTo>
                    <a:pt x="466662" y="1492574"/>
                  </a:lnTo>
                  <a:lnTo>
                    <a:pt x="470215" y="1489817"/>
                  </a:lnTo>
                  <a:lnTo>
                    <a:pt x="471238" y="1488356"/>
                  </a:lnTo>
                  <a:lnTo>
                    <a:pt x="471346" y="1487112"/>
                  </a:lnTo>
                  <a:lnTo>
                    <a:pt x="470484" y="1484896"/>
                  </a:lnTo>
                  <a:lnTo>
                    <a:pt x="469407" y="1483490"/>
                  </a:lnTo>
                  <a:lnTo>
                    <a:pt x="469246" y="1482517"/>
                  </a:lnTo>
                  <a:lnTo>
                    <a:pt x="470592" y="1481328"/>
                  </a:lnTo>
                  <a:lnTo>
                    <a:pt x="471453" y="1480895"/>
                  </a:lnTo>
                  <a:lnTo>
                    <a:pt x="473338" y="1480841"/>
                  </a:lnTo>
                  <a:lnTo>
                    <a:pt x="473930" y="1480624"/>
                  </a:lnTo>
                  <a:lnTo>
                    <a:pt x="474469" y="1479759"/>
                  </a:lnTo>
                  <a:lnTo>
                    <a:pt x="474630" y="1478299"/>
                  </a:lnTo>
                  <a:lnTo>
                    <a:pt x="475062" y="1477218"/>
                  </a:lnTo>
                  <a:lnTo>
                    <a:pt x="475922" y="1476191"/>
                  </a:lnTo>
                  <a:lnTo>
                    <a:pt x="478776" y="1476244"/>
                  </a:lnTo>
                  <a:lnTo>
                    <a:pt x="479261" y="1476136"/>
                  </a:lnTo>
                  <a:lnTo>
                    <a:pt x="479692" y="1475595"/>
                  </a:lnTo>
                  <a:lnTo>
                    <a:pt x="481415" y="1472946"/>
                  </a:lnTo>
                  <a:lnTo>
                    <a:pt x="481684" y="1470459"/>
                  </a:lnTo>
                  <a:lnTo>
                    <a:pt x="482492" y="1468891"/>
                  </a:lnTo>
                  <a:lnTo>
                    <a:pt x="483353" y="1466133"/>
                  </a:lnTo>
                  <a:lnTo>
                    <a:pt x="484753" y="1463267"/>
                  </a:lnTo>
                  <a:lnTo>
                    <a:pt x="485184" y="1456562"/>
                  </a:lnTo>
                  <a:lnTo>
                    <a:pt x="485022" y="1455642"/>
                  </a:lnTo>
                  <a:lnTo>
                    <a:pt x="484215" y="1454670"/>
                  </a:lnTo>
                  <a:lnTo>
                    <a:pt x="482922" y="1453967"/>
                  </a:lnTo>
                  <a:lnTo>
                    <a:pt x="481145" y="1453535"/>
                  </a:lnTo>
                  <a:lnTo>
                    <a:pt x="477591" y="1453535"/>
                  </a:lnTo>
                  <a:lnTo>
                    <a:pt x="476782" y="1453967"/>
                  </a:lnTo>
                  <a:lnTo>
                    <a:pt x="475652" y="1455102"/>
                  </a:lnTo>
                  <a:lnTo>
                    <a:pt x="474682" y="1455157"/>
                  </a:lnTo>
                  <a:lnTo>
                    <a:pt x="474198" y="1455104"/>
                  </a:lnTo>
                  <a:lnTo>
                    <a:pt x="473282" y="1454075"/>
                  </a:lnTo>
                  <a:lnTo>
                    <a:pt x="471989" y="1453318"/>
                  </a:lnTo>
                  <a:lnTo>
                    <a:pt x="472420" y="1452778"/>
                  </a:lnTo>
                  <a:lnTo>
                    <a:pt x="473120" y="1452724"/>
                  </a:lnTo>
                  <a:lnTo>
                    <a:pt x="474197" y="1453318"/>
                  </a:lnTo>
                  <a:lnTo>
                    <a:pt x="474951" y="1453480"/>
                  </a:lnTo>
                  <a:lnTo>
                    <a:pt x="475275" y="1453101"/>
                  </a:lnTo>
                  <a:lnTo>
                    <a:pt x="475598" y="1451913"/>
                  </a:lnTo>
                  <a:lnTo>
                    <a:pt x="475866" y="1451588"/>
                  </a:lnTo>
                  <a:lnTo>
                    <a:pt x="476782" y="1450777"/>
                  </a:lnTo>
                  <a:lnTo>
                    <a:pt x="478236" y="1450290"/>
                  </a:lnTo>
                  <a:lnTo>
                    <a:pt x="478883" y="1449750"/>
                  </a:lnTo>
                  <a:lnTo>
                    <a:pt x="481198" y="1445965"/>
                  </a:lnTo>
                  <a:lnTo>
                    <a:pt x="481683" y="1445640"/>
                  </a:lnTo>
                  <a:lnTo>
                    <a:pt x="483837" y="1445532"/>
                  </a:lnTo>
                  <a:lnTo>
                    <a:pt x="484699" y="1444504"/>
                  </a:lnTo>
                  <a:lnTo>
                    <a:pt x="484591" y="1441423"/>
                  </a:lnTo>
                  <a:lnTo>
                    <a:pt x="486098" y="1438232"/>
                  </a:lnTo>
                  <a:lnTo>
                    <a:pt x="485991" y="1437204"/>
                  </a:lnTo>
                  <a:lnTo>
                    <a:pt x="485237" y="1436339"/>
                  </a:lnTo>
                  <a:lnTo>
                    <a:pt x="482921" y="1435961"/>
                  </a:lnTo>
                  <a:lnTo>
                    <a:pt x="482382" y="1435691"/>
                  </a:lnTo>
                  <a:lnTo>
                    <a:pt x="482005" y="1435150"/>
                  </a:lnTo>
                  <a:lnTo>
                    <a:pt x="481736" y="1433798"/>
                  </a:lnTo>
                  <a:lnTo>
                    <a:pt x="482059" y="1431906"/>
                  </a:lnTo>
                  <a:lnTo>
                    <a:pt x="481951" y="1431311"/>
                  </a:lnTo>
                  <a:lnTo>
                    <a:pt x="480928" y="1430500"/>
                  </a:lnTo>
                  <a:lnTo>
                    <a:pt x="478990" y="1429905"/>
                  </a:lnTo>
                  <a:lnTo>
                    <a:pt x="476565" y="1427040"/>
                  </a:lnTo>
                  <a:lnTo>
                    <a:pt x="476188" y="1426229"/>
                  </a:lnTo>
                  <a:lnTo>
                    <a:pt x="476028" y="1425363"/>
                  </a:lnTo>
                  <a:lnTo>
                    <a:pt x="477966" y="1423092"/>
                  </a:lnTo>
                  <a:lnTo>
                    <a:pt x="479581" y="1421848"/>
                  </a:lnTo>
                  <a:lnTo>
                    <a:pt x="484051" y="1420281"/>
                  </a:lnTo>
                  <a:lnTo>
                    <a:pt x="484697" y="1419469"/>
                  </a:lnTo>
                  <a:lnTo>
                    <a:pt x="484590" y="1418929"/>
                  </a:lnTo>
                  <a:lnTo>
                    <a:pt x="482220" y="1415847"/>
                  </a:lnTo>
                  <a:lnTo>
                    <a:pt x="481843" y="1414982"/>
                  </a:lnTo>
                  <a:lnTo>
                    <a:pt x="481681" y="1413738"/>
                  </a:lnTo>
                  <a:lnTo>
                    <a:pt x="482919" y="1410765"/>
                  </a:lnTo>
                  <a:lnTo>
                    <a:pt x="484104" y="1409304"/>
                  </a:lnTo>
                  <a:lnTo>
                    <a:pt x="486797" y="1409088"/>
                  </a:lnTo>
                  <a:lnTo>
                    <a:pt x="487173" y="1408601"/>
                  </a:lnTo>
                  <a:lnTo>
                    <a:pt x="486797" y="1403464"/>
                  </a:lnTo>
                  <a:lnTo>
                    <a:pt x="488305" y="1399301"/>
                  </a:lnTo>
                  <a:lnTo>
                    <a:pt x="489866" y="1396381"/>
                  </a:lnTo>
                  <a:lnTo>
                    <a:pt x="489974" y="1395786"/>
                  </a:lnTo>
                  <a:lnTo>
                    <a:pt x="489759" y="1395245"/>
                  </a:lnTo>
                  <a:lnTo>
                    <a:pt x="488897" y="1394489"/>
                  </a:lnTo>
                  <a:lnTo>
                    <a:pt x="487389" y="1393948"/>
                  </a:lnTo>
                  <a:lnTo>
                    <a:pt x="485666" y="1393840"/>
                  </a:lnTo>
                  <a:lnTo>
                    <a:pt x="483350" y="1394165"/>
                  </a:lnTo>
                  <a:lnTo>
                    <a:pt x="481950" y="1393786"/>
                  </a:lnTo>
                  <a:lnTo>
                    <a:pt x="479957" y="1393625"/>
                  </a:lnTo>
                  <a:lnTo>
                    <a:pt x="479525" y="1393192"/>
                  </a:lnTo>
                  <a:lnTo>
                    <a:pt x="479364" y="1392813"/>
                  </a:lnTo>
                  <a:lnTo>
                    <a:pt x="480495" y="1392056"/>
                  </a:lnTo>
                  <a:lnTo>
                    <a:pt x="483080" y="1389136"/>
                  </a:lnTo>
                  <a:lnTo>
                    <a:pt x="484265" y="1386973"/>
                  </a:lnTo>
                  <a:lnTo>
                    <a:pt x="484103" y="1386108"/>
                  </a:lnTo>
                  <a:lnTo>
                    <a:pt x="481195" y="1383620"/>
                  </a:lnTo>
                  <a:lnTo>
                    <a:pt x="478502" y="1380323"/>
                  </a:lnTo>
                  <a:lnTo>
                    <a:pt x="476347" y="1376593"/>
                  </a:lnTo>
                  <a:lnTo>
                    <a:pt x="474785" y="1373132"/>
                  </a:lnTo>
                  <a:lnTo>
                    <a:pt x="473331" y="1370698"/>
                  </a:lnTo>
                  <a:lnTo>
                    <a:pt x="473008" y="1370481"/>
                  </a:lnTo>
                  <a:lnTo>
                    <a:pt x="470799" y="1365183"/>
                  </a:lnTo>
                  <a:lnTo>
                    <a:pt x="470207" y="1364318"/>
                  </a:lnTo>
                  <a:lnTo>
                    <a:pt x="469130" y="1363237"/>
                  </a:lnTo>
                  <a:lnTo>
                    <a:pt x="467082" y="1361940"/>
                  </a:lnTo>
                  <a:lnTo>
                    <a:pt x="463581" y="1360750"/>
                  </a:lnTo>
                  <a:lnTo>
                    <a:pt x="458196" y="1358263"/>
                  </a:lnTo>
                  <a:lnTo>
                    <a:pt x="456472" y="1356586"/>
                  </a:lnTo>
                  <a:lnTo>
                    <a:pt x="455502" y="1356101"/>
                  </a:lnTo>
                  <a:lnTo>
                    <a:pt x="452109" y="1353018"/>
                  </a:lnTo>
                  <a:lnTo>
                    <a:pt x="447207" y="1347991"/>
                  </a:lnTo>
                  <a:lnTo>
                    <a:pt x="444567" y="1344423"/>
                  </a:lnTo>
                  <a:lnTo>
                    <a:pt x="443867" y="1342043"/>
                  </a:lnTo>
                  <a:lnTo>
                    <a:pt x="443812" y="1339501"/>
                  </a:lnTo>
                  <a:lnTo>
                    <a:pt x="443327" y="1337880"/>
                  </a:lnTo>
                  <a:lnTo>
                    <a:pt x="439503" y="1330473"/>
                  </a:lnTo>
                  <a:lnTo>
                    <a:pt x="438264" y="1328850"/>
                  </a:lnTo>
                  <a:lnTo>
                    <a:pt x="437133" y="1327823"/>
                  </a:lnTo>
                  <a:lnTo>
                    <a:pt x="433739" y="1326201"/>
                  </a:lnTo>
                  <a:lnTo>
                    <a:pt x="432984" y="1325607"/>
                  </a:lnTo>
                  <a:lnTo>
                    <a:pt x="432122" y="1324417"/>
                  </a:lnTo>
                  <a:lnTo>
                    <a:pt x="430614" y="1321010"/>
                  </a:lnTo>
                  <a:lnTo>
                    <a:pt x="429052" y="1318578"/>
                  </a:lnTo>
                  <a:lnTo>
                    <a:pt x="426143" y="1315821"/>
                  </a:lnTo>
                  <a:lnTo>
                    <a:pt x="423395" y="1312523"/>
                  </a:lnTo>
                  <a:lnTo>
                    <a:pt x="420216" y="1307550"/>
                  </a:lnTo>
                  <a:lnTo>
                    <a:pt x="419301" y="1307008"/>
                  </a:lnTo>
                  <a:lnTo>
                    <a:pt x="418385" y="1307008"/>
                  </a:lnTo>
                  <a:lnTo>
                    <a:pt x="417092" y="1307550"/>
                  </a:lnTo>
                  <a:lnTo>
                    <a:pt x="414345" y="1309604"/>
                  </a:lnTo>
                  <a:lnTo>
                    <a:pt x="413645" y="1309713"/>
                  </a:lnTo>
                  <a:lnTo>
                    <a:pt x="412621" y="1309713"/>
                  </a:lnTo>
                  <a:lnTo>
                    <a:pt x="412030" y="1309117"/>
                  </a:lnTo>
                  <a:lnTo>
                    <a:pt x="411544" y="1308090"/>
                  </a:lnTo>
                  <a:lnTo>
                    <a:pt x="411382" y="1305766"/>
                  </a:lnTo>
                  <a:lnTo>
                    <a:pt x="410251" y="1302900"/>
                  </a:lnTo>
                  <a:lnTo>
                    <a:pt x="405995" y="1298629"/>
                  </a:lnTo>
                  <a:lnTo>
                    <a:pt x="405402" y="1297602"/>
                  </a:lnTo>
                  <a:lnTo>
                    <a:pt x="405294" y="1296412"/>
                  </a:lnTo>
                  <a:lnTo>
                    <a:pt x="406048" y="1294520"/>
                  </a:lnTo>
                  <a:lnTo>
                    <a:pt x="406909" y="1293709"/>
                  </a:lnTo>
                  <a:lnTo>
                    <a:pt x="408795" y="1293276"/>
                  </a:lnTo>
                  <a:lnTo>
                    <a:pt x="410573" y="1293384"/>
                  </a:lnTo>
                  <a:lnTo>
                    <a:pt x="414288" y="1292896"/>
                  </a:lnTo>
                  <a:lnTo>
                    <a:pt x="415151" y="1292464"/>
                  </a:lnTo>
                  <a:lnTo>
                    <a:pt x="415743" y="1292355"/>
                  </a:lnTo>
                  <a:lnTo>
                    <a:pt x="416552" y="1291436"/>
                  </a:lnTo>
                  <a:lnTo>
                    <a:pt x="416821" y="1290733"/>
                  </a:lnTo>
                  <a:lnTo>
                    <a:pt x="416820" y="1290031"/>
                  </a:lnTo>
                  <a:lnTo>
                    <a:pt x="416443" y="1288409"/>
                  </a:lnTo>
                  <a:lnTo>
                    <a:pt x="416174" y="1287760"/>
                  </a:lnTo>
                  <a:lnTo>
                    <a:pt x="414180" y="1285273"/>
                  </a:lnTo>
                  <a:lnTo>
                    <a:pt x="413641" y="1283543"/>
                  </a:lnTo>
                  <a:lnTo>
                    <a:pt x="413156" y="1280622"/>
                  </a:lnTo>
                  <a:lnTo>
                    <a:pt x="412994" y="1280028"/>
                  </a:lnTo>
                  <a:lnTo>
                    <a:pt x="412347" y="1279325"/>
                  </a:lnTo>
                  <a:lnTo>
                    <a:pt x="411217" y="1279217"/>
                  </a:lnTo>
                  <a:lnTo>
                    <a:pt x="402113" y="1279652"/>
                  </a:lnTo>
                  <a:lnTo>
                    <a:pt x="394141" y="1279545"/>
                  </a:lnTo>
                  <a:lnTo>
                    <a:pt x="393548" y="1279220"/>
                  </a:lnTo>
                  <a:lnTo>
                    <a:pt x="393063" y="1278408"/>
                  </a:lnTo>
                  <a:lnTo>
                    <a:pt x="393170" y="1276571"/>
                  </a:lnTo>
                  <a:lnTo>
                    <a:pt x="393817" y="1275327"/>
                  </a:lnTo>
                  <a:lnTo>
                    <a:pt x="393655" y="1274678"/>
                  </a:lnTo>
                  <a:lnTo>
                    <a:pt x="392900" y="1274030"/>
                  </a:lnTo>
                  <a:lnTo>
                    <a:pt x="392147" y="1273759"/>
                  </a:lnTo>
                  <a:lnTo>
                    <a:pt x="389938" y="1273543"/>
                  </a:lnTo>
                  <a:lnTo>
                    <a:pt x="389130" y="1274516"/>
                  </a:lnTo>
                  <a:lnTo>
                    <a:pt x="389130" y="1275273"/>
                  </a:lnTo>
                  <a:lnTo>
                    <a:pt x="389668" y="1275977"/>
                  </a:lnTo>
                  <a:lnTo>
                    <a:pt x="390584" y="1276247"/>
                  </a:lnTo>
                  <a:lnTo>
                    <a:pt x="390908" y="1276680"/>
                  </a:lnTo>
                  <a:lnTo>
                    <a:pt x="391070" y="1277220"/>
                  </a:lnTo>
                  <a:lnTo>
                    <a:pt x="390855" y="1278194"/>
                  </a:lnTo>
                  <a:lnTo>
                    <a:pt x="390100" y="1278734"/>
                  </a:lnTo>
                  <a:lnTo>
                    <a:pt x="389238" y="1278680"/>
                  </a:lnTo>
                  <a:lnTo>
                    <a:pt x="387461" y="1279384"/>
                  </a:lnTo>
                  <a:lnTo>
                    <a:pt x="387084" y="1279708"/>
                  </a:lnTo>
                  <a:lnTo>
                    <a:pt x="386922" y="1280249"/>
                  </a:lnTo>
                  <a:lnTo>
                    <a:pt x="387515" y="1280789"/>
                  </a:lnTo>
                  <a:lnTo>
                    <a:pt x="389077" y="1281222"/>
                  </a:lnTo>
                  <a:lnTo>
                    <a:pt x="389670" y="1281816"/>
                  </a:lnTo>
                  <a:lnTo>
                    <a:pt x="389939" y="1282574"/>
                  </a:lnTo>
                  <a:lnTo>
                    <a:pt x="389671" y="1282843"/>
                  </a:lnTo>
                  <a:lnTo>
                    <a:pt x="387407" y="1282033"/>
                  </a:lnTo>
                  <a:lnTo>
                    <a:pt x="385684" y="1281871"/>
                  </a:lnTo>
                  <a:lnTo>
                    <a:pt x="384175" y="1280737"/>
                  </a:lnTo>
                  <a:lnTo>
                    <a:pt x="383906" y="1280736"/>
                  </a:lnTo>
                  <a:lnTo>
                    <a:pt x="383151" y="1281331"/>
                  </a:lnTo>
                  <a:lnTo>
                    <a:pt x="382290" y="1281170"/>
                  </a:lnTo>
                  <a:lnTo>
                    <a:pt x="381912" y="1280628"/>
                  </a:lnTo>
                  <a:lnTo>
                    <a:pt x="382129" y="1280087"/>
                  </a:lnTo>
                  <a:lnTo>
                    <a:pt x="382936" y="1279169"/>
                  </a:lnTo>
                  <a:lnTo>
                    <a:pt x="383205" y="1278412"/>
                  </a:lnTo>
                  <a:lnTo>
                    <a:pt x="382289" y="1277816"/>
                  </a:lnTo>
                  <a:lnTo>
                    <a:pt x="381966" y="1277817"/>
                  </a:lnTo>
                  <a:lnTo>
                    <a:pt x="381265" y="1278142"/>
                  </a:lnTo>
                  <a:lnTo>
                    <a:pt x="380404" y="1279277"/>
                  </a:lnTo>
                  <a:lnTo>
                    <a:pt x="379865" y="1279601"/>
                  </a:lnTo>
                  <a:lnTo>
                    <a:pt x="378304" y="1279007"/>
                  </a:lnTo>
                  <a:lnTo>
                    <a:pt x="377980" y="1278574"/>
                  </a:lnTo>
                  <a:lnTo>
                    <a:pt x="377925" y="1276953"/>
                  </a:lnTo>
                  <a:lnTo>
                    <a:pt x="376310" y="1275818"/>
                  </a:lnTo>
                  <a:lnTo>
                    <a:pt x="375609" y="1275059"/>
                  </a:lnTo>
                  <a:lnTo>
                    <a:pt x="375878" y="1274195"/>
                  </a:lnTo>
                  <a:lnTo>
                    <a:pt x="377063" y="1273925"/>
                  </a:lnTo>
                  <a:lnTo>
                    <a:pt x="378463" y="1273924"/>
                  </a:lnTo>
                  <a:lnTo>
                    <a:pt x="379218" y="1273167"/>
                  </a:lnTo>
                  <a:lnTo>
                    <a:pt x="379541" y="1272410"/>
                  </a:lnTo>
                  <a:lnTo>
                    <a:pt x="379218" y="1271599"/>
                  </a:lnTo>
                  <a:lnTo>
                    <a:pt x="378409" y="1270572"/>
                  </a:lnTo>
                  <a:lnTo>
                    <a:pt x="376201" y="1268192"/>
                  </a:lnTo>
                  <a:lnTo>
                    <a:pt x="375177" y="1268085"/>
                  </a:lnTo>
                  <a:lnTo>
                    <a:pt x="372753" y="1268788"/>
                  </a:lnTo>
                  <a:lnTo>
                    <a:pt x="369898" y="1270087"/>
                  </a:lnTo>
                  <a:lnTo>
                    <a:pt x="368498" y="1271385"/>
                  </a:lnTo>
                  <a:lnTo>
                    <a:pt x="368390" y="1271980"/>
                  </a:lnTo>
                  <a:lnTo>
                    <a:pt x="368605" y="1272359"/>
                  </a:lnTo>
                  <a:lnTo>
                    <a:pt x="370006" y="1273169"/>
                  </a:lnTo>
                  <a:lnTo>
                    <a:pt x="370545" y="1273926"/>
                  </a:lnTo>
                  <a:lnTo>
                    <a:pt x="369738" y="1275818"/>
                  </a:lnTo>
                  <a:lnTo>
                    <a:pt x="370007" y="1276791"/>
                  </a:lnTo>
                  <a:lnTo>
                    <a:pt x="369792" y="1277874"/>
                  </a:lnTo>
                  <a:lnTo>
                    <a:pt x="370547" y="1279117"/>
                  </a:lnTo>
                  <a:lnTo>
                    <a:pt x="369092" y="1281605"/>
                  </a:lnTo>
                  <a:lnTo>
                    <a:pt x="368823" y="1281388"/>
                  </a:lnTo>
                  <a:lnTo>
                    <a:pt x="368554" y="1280524"/>
                  </a:lnTo>
                  <a:lnTo>
                    <a:pt x="368122" y="1280091"/>
                  </a:lnTo>
                  <a:lnTo>
                    <a:pt x="367584" y="1280090"/>
                  </a:lnTo>
                  <a:lnTo>
                    <a:pt x="366830" y="1281118"/>
                  </a:lnTo>
                  <a:lnTo>
                    <a:pt x="366453" y="1282254"/>
                  </a:lnTo>
                  <a:lnTo>
                    <a:pt x="367800" y="1284362"/>
                  </a:lnTo>
                  <a:lnTo>
                    <a:pt x="367854" y="1284957"/>
                  </a:lnTo>
                  <a:lnTo>
                    <a:pt x="367531" y="1285227"/>
                  </a:lnTo>
                  <a:lnTo>
                    <a:pt x="367046" y="1285066"/>
                  </a:lnTo>
                  <a:lnTo>
                    <a:pt x="365861" y="1283065"/>
                  </a:lnTo>
                  <a:lnTo>
                    <a:pt x="364622" y="1283011"/>
                  </a:lnTo>
                  <a:lnTo>
                    <a:pt x="363922" y="1284147"/>
                  </a:lnTo>
                  <a:lnTo>
                    <a:pt x="363437" y="1283660"/>
                  </a:lnTo>
                  <a:lnTo>
                    <a:pt x="364729" y="1280632"/>
                  </a:lnTo>
                  <a:lnTo>
                    <a:pt x="364729" y="1280145"/>
                  </a:lnTo>
                  <a:lnTo>
                    <a:pt x="363974" y="1279551"/>
                  </a:lnTo>
                  <a:lnTo>
                    <a:pt x="363867" y="1278199"/>
                  </a:lnTo>
                  <a:lnTo>
                    <a:pt x="363382" y="1277280"/>
                  </a:lnTo>
                  <a:lnTo>
                    <a:pt x="363381" y="1275549"/>
                  </a:lnTo>
                  <a:lnTo>
                    <a:pt x="362465" y="1274792"/>
                  </a:lnTo>
                  <a:lnTo>
                    <a:pt x="361118" y="1275335"/>
                  </a:lnTo>
                  <a:lnTo>
                    <a:pt x="359556" y="1276415"/>
                  </a:lnTo>
                  <a:lnTo>
                    <a:pt x="358803" y="1277659"/>
                  </a:lnTo>
                  <a:lnTo>
                    <a:pt x="358912" y="1281012"/>
                  </a:lnTo>
                  <a:lnTo>
                    <a:pt x="359667" y="1284580"/>
                  </a:lnTo>
                  <a:lnTo>
                    <a:pt x="359667" y="1285608"/>
                  </a:lnTo>
                  <a:lnTo>
                    <a:pt x="359290" y="1286311"/>
                  </a:lnTo>
                  <a:lnTo>
                    <a:pt x="358698" y="1286041"/>
                  </a:lnTo>
                  <a:lnTo>
                    <a:pt x="355788" y="1283013"/>
                  </a:lnTo>
                  <a:lnTo>
                    <a:pt x="355356" y="1281661"/>
                  </a:lnTo>
                  <a:lnTo>
                    <a:pt x="355733" y="1279228"/>
                  </a:lnTo>
                  <a:lnTo>
                    <a:pt x="355625" y="1278633"/>
                  </a:lnTo>
                  <a:lnTo>
                    <a:pt x="354009" y="1277066"/>
                  </a:lnTo>
                  <a:lnTo>
                    <a:pt x="353523" y="1277066"/>
                  </a:lnTo>
                  <a:lnTo>
                    <a:pt x="352770" y="1277878"/>
                  </a:lnTo>
                  <a:lnTo>
                    <a:pt x="351369" y="1278473"/>
                  </a:lnTo>
                  <a:lnTo>
                    <a:pt x="349754" y="1279770"/>
                  </a:lnTo>
                  <a:lnTo>
                    <a:pt x="349484" y="1280365"/>
                  </a:lnTo>
                  <a:lnTo>
                    <a:pt x="350724" y="1282312"/>
                  </a:lnTo>
                  <a:lnTo>
                    <a:pt x="350832" y="1283015"/>
                  </a:lnTo>
                  <a:lnTo>
                    <a:pt x="350616" y="1283177"/>
                  </a:lnTo>
                  <a:lnTo>
                    <a:pt x="338927" y="1284100"/>
                  </a:lnTo>
                  <a:lnTo>
                    <a:pt x="337581" y="1283937"/>
                  </a:lnTo>
                  <a:lnTo>
                    <a:pt x="335264" y="1284208"/>
                  </a:lnTo>
                  <a:lnTo>
                    <a:pt x="333056" y="1284749"/>
                  </a:lnTo>
                  <a:lnTo>
                    <a:pt x="328693" y="1284913"/>
                  </a:lnTo>
                  <a:lnTo>
                    <a:pt x="327778" y="1285454"/>
                  </a:lnTo>
                  <a:lnTo>
                    <a:pt x="326593" y="1285671"/>
                  </a:lnTo>
                  <a:lnTo>
                    <a:pt x="325623" y="1285401"/>
                  </a:lnTo>
                  <a:lnTo>
                    <a:pt x="324545" y="1285618"/>
                  </a:lnTo>
                  <a:lnTo>
                    <a:pt x="324007" y="1285779"/>
                  </a:lnTo>
                  <a:lnTo>
                    <a:pt x="323737" y="1286321"/>
                  </a:lnTo>
                  <a:lnTo>
                    <a:pt x="323253" y="1286753"/>
                  </a:lnTo>
                  <a:lnTo>
                    <a:pt x="322768" y="1286591"/>
                  </a:lnTo>
                  <a:lnTo>
                    <a:pt x="322444" y="1285834"/>
                  </a:lnTo>
                  <a:lnTo>
                    <a:pt x="321636" y="1285510"/>
                  </a:lnTo>
                  <a:lnTo>
                    <a:pt x="320183" y="1285836"/>
                  </a:lnTo>
                  <a:lnTo>
                    <a:pt x="319482" y="1286430"/>
                  </a:lnTo>
                  <a:lnTo>
                    <a:pt x="319482" y="1286863"/>
                  </a:lnTo>
                  <a:lnTo>
                    <a:pt x="318783" y="1287187"/>
                  </a:lnTo>
                  <a:lnTo>
                    <a:pt x="317704" y="1286809"/>
                  </a:lnTo>
                  <a:lnTo>
                    <a:pt x="317058" y="1287188"/>
                  </a:lnTo>
                  <a:lnTo>
                    <a:pt x="317058" y="1287405"/>
                  </a:lnTo>
                  <a:lnTo>
                    <a:pt x="316573" y="1287566"/>
                  </a:lnTo>
                  <a:lnTo>
                    <a:pt x="315927" y="1287513"/>
                  </a:lnTo>
                  <a:lnTo>
                    <a:pt x="315496" y="1287189"/>
                  </a:lnTo>
                  <a:lnTo>
                    <a:pt x="314579" y="1286973"/>
                  </a:lnTo>
                  <a:lnTo>
                    <a:pt x="313988" y="1287460"/>
                  </a:lnTo>
                  <a:lnTo>
                    <a:pt x="311995" y="1288055"/>
                  </a:lnTo>
                  <a:lnTo>
                    <a:pt x="310379" y="1287785"/>
                  </a:lnTo>
                  <a:lnTo>
                    <a:pt x="309301" y="1288164"/>
                  </a:lnTo>
                  <a:lnTo>
                    <a:pt x="307147" y="1288434"/>
                  </a:lnTo>
                  <a:lnTo>
                    <a:pt x="306340" y="1289084"/>
                  </a:lnTo>
                  <a:lnTo>
                    <a:pt x="305908" y="1289193"/>
                  </a:lnTo>
                  <a:lnTo>
                    <a:pt x="305423" y="1288760"/>
                  </a:lnTo>
                  <a:lnTo>
                    <a:pt x="304561" y="1288544"/>
                  </a:lnTo>
                  <a:lnTo>
                    <a:pt x="303861" y="1289247"/>
                  </a:lnTo>
                  <a:lnTo>
                    <a:pt x="303430" y="1289518"/>
                  </a:lnTo>
                  <a:lnTo>
                    <a:pt x="303269" y="1289301"/>
                  </a:lnTo>
                  <a:lnTo>
                    <a:pt x="301545" y="1289140"/>
                  </a:lnTo>
                  <a:lnTo>
                    <a:pt x="301060" y="1289193"/>
                  </a:lnTo>
                  <a:lnTo>
                    <a:pt x="300630" y="1289680"/>
                  </a:lnTo>
                  <a:lnTo>
                    <a:pt x="300038" y="1290384"/>
                  </a:lnTo>
                  <a:lnTo>
                    <a:pt x="298690" y="1290059"/>
                  </a:lnTo>
                  <a:lnTo>
                    <a:pt x="297936" y="1289627"/>
                  </a:lnTo>
                  <a:lnTo>
                    <a:pt x="297182" y="1289465"/>
                  </a:lnTo>
                  <a:lnTo>
                    <a:pt x="296643" y="1290331"/>
                  </a:lnTo>
                  <a:lnTo>
                    <a:pt x="295620" y="1290277"/>
                  </a:lnTo>
                  <a:lnTo>
                    <a:pt x="294113" y="1291142"/>
                  </a:lnTo>
                  <a:lnTo>
                    <a:pt x="293681" y="1291143"/>
                  </a:lnTo>
                  <a:lnTo>
                    <a:pt x="291741" y="1289630"/>
                  </a:lnTo>
                  <a:lnTo>
                    <a:pt x="290933" y="1289467"/>
                  </a:lnTo>
                  <a:lnTo>
                    <a:pt x="289695" y="1290117"/>
                  </a:lnTo>
                  <a:lnTo>
                    <a:pt x="288348" y="1290496"/>
                  </a:lnTo>
                  <a:lnTo>
                    <a:pt x="285708" y="1289631"/>
                  </a:lnTo>
                  <a:lnTo>
                    <a:pt x="284631" y="1290822"/>
                  </a:lnTo>
                  <a:lnTo>
                    <a:pt x="283340" y="1293526"/>
                  </a:lnTo>
                  <a:lnTo>
                    <a:pt x="282263" y="1295257"/>
                  </a:lnTo>
                  <a:lnTo>
                    <a:pt x="277094" y="1301584"/>
                  </a:lnTo>
                  <a:lnTo>
                    <a:pt x="276772" y="1303152"/>
                  </a:lnTo>
                  <a:lnTo>
                    <a:pt x="276395" y="1303748"/>
                  </a:lnTo>
                  <a:lnTo>
                    <a:pt x="276287" y="1305154"/>
                  </a:lnTo>
                  <a:lnTo>
                    <a:pt x="275857" y="1305965"/>
                  </a:lnTo>
                  <a:lnTo>
                    <a:pt x="275857" y="1306938"/>
                  </a:lnTo>
                  <a:lnTo>
                    <a:pt x="273650" y="1308669"/>
                  </a:lnTo>
                  <a:lnTo>
                    <a:pt x="273866" y="1310616"/>
                  </a:lnTo>
                  <a:lnTo>
                    <a:pt x="272142" y="1311265"/>
                  </a:lnTo>
                  <a:lnTo>
                    <a:pt x="270796" y="1312509"/>
                  </a:lnTo>
                  <a:lnTo>
                    <a:pt x="270904" y="1314293"/>
                  </a:lnTo>
                  <a:lnTo>
                    <a:pt x="271443" y="1315429"/>
                  </a:lnTo>
                  <a:lnTo>
                    <a:pt x="272251" y="1316401"/>
                  </a:lnTo>
                  <a:lnTo>
                    <a:pt x="272306" y="1317267"/>
                  </a:lnTo>
                  <a:lnTo>
                    <a:pt x="272307" y="1317862"/>
                  </a:lnTo>
                  <a:lnTo>
                    <a:pt x="271444" y="1318295"/>
                  </a:lnTo>
                  <a:lnTo>
                    <a:pt x="270906" y="1318836"/>
                  </a:lnTo>
                  <a:lnTo>
                    <a:pt x="271392" y="1320675"/>
                  </a:lnTo>
                  <a:lnTo>
                    <a:pt x="271338" y="1321053"/>
                  </a:lnTo>
                  <a:lnTo>
                    <a:pt x="270208" y="1322297"/>
                  </a:lnTo>
                  <a:lnTo>
                    <a:pt x="268969" y="1322405"/>
                  </a:lnTo>
                  <a:lnTo>
                    <a:pt x="267084" y="1321974"/>
                  </a:lnTo>
                  <a:lnTo>
                    <a:pt x="265630" y="1322677"/>
                  </a:lnTo>
                  <a:lnTo>
                    <a:pt x="266384" y="1323866"/>
                  </a:lnTo>
                  <a:lnTo>
                    <a:pt x="269077" y="1325325"/>
                  </a:lnTo>
                  <a:lnTo>
                    <a:pt x="270909" y="1326893"/>
                  </a:lnTo>
                  <a:lnTo>
                    <a:pt x="271718" y="1328190"/>
                  </a:lnTo>
                  <a:lnTo>
                    <a:pt x="271395" y="1328785"/>
                  </a:lnTo>
                  <a:lnTo>
                    <a:pt x="270049" y="1328461"/>
                  </a:lnTo>
                  <a:lnTo>
                    <a:pt x="266170" y="1326894"/>
                  </a:lnTo>
                  <a:lnTo>
                    <a:pt x="264769" y="1327003"/>
                  </a:lnTo>
                  <a:lnTo>
                    <a:pt x="263369" y="1326788"/>
                  </a:lnTo>
                  <a:lnTo>
                    <a:pt x="261591" y="1327328"/>
                  </a:lnTo>
                  <a:lnTo>
                    <a:pt x="260837" y="1327167"/>
                  </a:lnTo>
                  <a:lnTo>
                    <a:pt x="259921" y="1326033"/>
                  </a:lnTo>
                  <a:lnTo>
                    <a:pt x="259328" y="1325816"/>
                  </a:lnTo>
                  <a:lnTo>
                    <a:pt x="257391" y="1328142"/>
                  </a:lnTo>
                  <a:lnTo>
                    <a:pt x="255451" y="1327817"/>
                  </a:lnTo>
                  <a:lnTo>
                    <a:pt x="253674" y="1329062"/>
                  </a:lnTo>
                  <a:lnTo>
                    <a:pt x="252866" y="1328089"/>
                  </a:lnTo>
                  <a:lnTo>
                    <a:pt x="251088" y="1326955"/>
                  </a:lnTo>
                  <a:lnTo>
                    <a:pt x="249779" y="1326474"/>
                  </a:lnTo>
                  <a:lnTo>
                    <a:pt x="249203" y="1326252"/>
                  </a:lnTo>
                  <a:lnTo>
                    <a:pt x="247694" y="1326037"/>
                  </a:lnTo>
                  <a:lnTo>
                    <a:pt x="245592" y="1324903"/>
                  </a:lnTo>
                  <a:lnTo>
                    <a:pt x="243438" y="1324255"/>
                  </a:lnTo>
                  <a:lnTo>
                    <a:pt x="239344" y="1324040"/>
                  </a:lnTo>
                  <a:lnTo>
                    <a:pt x="238752" y="1323770"/>
                  </a:lnTo>
                  <a:lnTo>
                    <a:pt x="235520" y="1323285"/>
                  </a:lnTo>
                  <a:lnTo>
                    <a:pt x="228194" y="1324207"/>
                  </a:lnTo>
                  <a:lnTo>
                    <a:pt x="224423" y="1323722"/>
                  </a:lnTo>
                  <a:lnTo>
                    <a:pt x="223077" y="1323831"/>
                  </a:lnTo>
                  <a:lnTo>
                    <a:pt x="220437" y="1322589"/>
                  </a:lnTo>
                  <a:lnTo>
                    <a:pt x="219305" y="1320588"/>
                  </a:lnTo>
                  <a:lnTo>
                    <a:pt x="218497" y="1319886"/>
                  </a:lnTo>
                  <a:lnTo>
                    <a:pt x="217688" y="1319670"/>
                  </a:lnTo>
                  <a:lnTo>
                    <a:pt x="215695" y="1320266"/>
                  </a:lnTo>
                  <a:lnTo>
                    <a:pt x="214457" y="1320212"/>
                  </a:lnTo>
                  <a:lnTo>
                    <a:pt x="211924" y="1317511"/>
                  </a:lnTo>
                  <a:lnTo>
                    <a:pt x="209608" y="1315943"/>
                  </a:lnTo>
                  <a:lnTo>
                    <a:pt x="206805" y="1313186"/>
                  </a:lnTo>
                  <a:lnTo>
                    <a:pt x="205458" y="1312269"/>
                  </a:lnTo>
                  <a:lnTo>
                    <a:pt x="204164" y="1310052"/>
                  </a:lnTo>
                  <a:lnTo>
                    <a:pt x="202548" y="1309242"/>
                  </a:lnTo>
                  <a:lnTo>
                    <a:pt x="202116" y="1308701"/>
                  </a:lnTo>
                  <a:lnTo>
                    <a:pt x="201954" y="1307944"/>
                  </a:lnTo>
                  <a:lnTo>
                    <a:pt x="202386" y="1307565"/>
                  </a:lnTo>
                  <a:lnTo>
                    <a:pt x="203139" y="1307404"/>
                  </a:lnTo>
                  <a:lnTo>
                    <a:pt x="205132" y="1307619"/>
                  </a:lnTo>
                  <a:lnTo>
                    <a:pt x="206209" y="1307456"/>
                  </a:lnTo>
                  <a:lnTo>
                    <a:pt x="207932" y="1306969"/>
                  </a:lnTo>
                  <a:lnTo>
                    <a:pt x="208740" y="1306319"/>
                  </a:lnTo>
                  <a:lnTo>
                    <a:pt x="205346" y="1304915"/>
                  </a:lnTo>
                  <a:lnTo>
                    <a:pt x="201950" y="1300212"/>
                  </a:lnTo>
                  <a:lnTo>
                    <a:pt x="200172" y="1299349"/>
                  </a:lnTo>
                  <a:lnTo>
                    <a:pt x="198004" y="1299108"/>
                  </a:lnTo>
                  <a:lnTo>
                    <a:pt x="197748" y="1298809"/>
                  </a:lnTo>
                  <a:lnTo>
                    <a:pt x="197963" y="1298052"/>
                  </a:lnTo>
                  <a:lnTo>
                    <a:pt x="198663" y="1297672"/>
                  </a:lnTo>
                  <a:lnTo>
                    <a:pt x="203080" y="1297778"/>
                  </a:lnTo>
                  <a:lnTo>
                    <a:pt x="206044" y="1299182"/>
                  </a:lnTo>
                  <a:lnTo>
                    <a:pt x="207391" y="1300210"/>
                  </a:lnTo>
                  <a:lnTo>
                    <a:pt x="208091" y="1300264"/>
                  </a:lnTo>
                  <a:lnTo>
                    <a:pt x="208683" y="1299614"/>
                  </a:lnTo>
                  <a:lnTo>
                    <a:pt x="209058" y="1295612"/>
                  </a:lnTo>
                  <a:lnTo>
                    <a:pt x="208951" y="1295396"/>
                  </a:lnTo>
                  <a:lnTo>
                    <a:pt x="207711" y="1294749"/>
                  </a:lnTo>
                  <a:lnTo>
                    <a:pt x="201892" y="1292696"/>
                  </a:lnTo>
                  <a:lnTo>
                    <a:pt x="197313" y="1289563"/>
                  </a:lnTo>
                  <a:lnTo>
                    <a:pt x="197204" y="1289184"/>
                  </a:lnTo>
                  <a:lnTo>
                    <a:pt x="197473" y="1288914"/>
                  </a:lnTo>
                  <a:lnTo>
                    <a:pt x="199358" y="1287939"/>
                  </a:lnTo>
                  <a:lnTo>
                    <a:pt x="201512" y="1285613"/>
                  </a:lnTo>
                  <a:lnTo>
                    <a:pt x="201888" y="1285397"/>
                  </a:lnTo>
                  <a:lnTo>
                    <a:pt x="204690" y="1285233"/>
                  </a:lnTo>
                  <a:lnTo>
                    <a:pt x="206305" y="1284421"/>
                  </a:lnTo>
                  <a:lnTo>
                    <a:pt x="209483" y="1283446"/>
                  </a:lnTo>
                  <a:lnTo>
                    <a:pt x="211260" y="1282634"/>
                  </a:lnTo>
                  <a:lnTo>
                    <a:pt x="214653" y="1281497"/>
                  </a:lnTo>
                  <a:lnTo>
                    <a:pt x="215462" y="1281551"/>
                  </a:lnTo>
                  <a:lnTo>
                    <a:pt x="216108" y="1281712"/>
                  </a:lnTo>
                  <a:lnTo>
                    <a:pt x="217886" y="1282956"/>
                  </a:lnTo>
                  <a:lnTo>
                    <a:pt x="219074" y="1286686"/>
                  </a:lnTo>
                  <a:lnTo>
                    <a:pt x="219827" y="1287172"/>
                  </a:lnTo>
                  <a:lnTo>
                    <a:pt x="220689" y="1287009"/>
                  </a:lnTo>
                  <a:lnTo>
                    <a:pt x="221443" y="1286307"/>
                  </a:lnTo>
                  <a:lnTo>
                    <a:pt x="223112" y="1283872"/>
                  </a:lnTo>
                  <a:lnTo>
                    <a:pt x="223866" y="1283385"/>
                  </a:lnTo>
                  <a:lnTo>
                    <a:pt x="224620" y="1283277"/>
                  </a:lnTo>
                  <a:lnTo>
                    <a:pt x="225482" y="1283385"/>
                  </a:lnTo>
                  <a:lnTo>
                    <a:pt x="226290" y="1283817"/>
                  </a:lnTo>
                  <a:lnTo>
                    <a:pt x="226991" y="1284466"/>
                  </a:lnTo>
                  <a:lnTo>
                    <a:pt x="228123" y="1286737"/>
                  </a:lnTo>
                  <a:lnTo>
                    <a:pt x="229308" y="1287871"/>
                  </a:lnTo>
                  <a:lnTo>
                    <a:pt x="231248" y="1288898"/>
                  </a:lnTo>
                  <a:lnTo>
                    <a:pt x="231895" y="1289114"/>
                  </a:lnTo>
                  <a:lnTo>
                    <a:pt x="232488" y="1289004"/>
                  </a:lnTo>
                  <a:lnTo>
                    <a:pt x="233780" y="1287760"/>
                  </a:lnTo>
                  <a:lnTo>
                    <a:pt x="233994" y="1286841"/>
                  </a:lnTo>
                  <a:lnTo>
                    <a:pt x="233779" y="1285868"/>
                  </a:lnTo>
                  <a:lnTo>
                    <a:pt x="233240" y="1284841"/>
                  </a:lnTo>
                  <a:lnTo>
                    <a:pt x="232863" y="1284247"/>
                  </a:lnTo>
                  <a:lnTo>
                    <a:pt x="231784" y="1283437"/>
                  </a:lnTo>
                  <a:lnTo>
                    <a:pt x="231784" y="1282246"/>
                  </a:lnTo>
                  <a:lnTo>
                    <a:pt x="230813" y="1280732"/>
                  </a:lnTo>
                  <a:lnTo>
                    <a:pt x="231191" y="1280246"/>
                  </a:lnTo>
                  <a:lnTo>
                    <a:pt x="231514" y="1280192"/>
                  </a:lnTo>
                  <a:lnTo>
                    <a:pt x="232538" y="1280732"/>
                  </a:lnTo>
                  <a:lnTo>
                    <a:pt x="233668" y="1280947"/>
                  </a:lnTo>
                  <a:lnTo>
                    <a:pt x="233992" y="1280515"/>
                  </a:lnTo>
                  <a:lnTo>
                    <a:pt x="234045" y="1278893"/>
                  </a:lnTo>
                  <a:lnTo>
                    <a:pt x="234367" y="1277594"/>
                  </a:lnTo>
                  <a:lnTo>
                    <a:pt x="235606" y="1275593"/>
                  </a:lnTo>
                  <a:lnTo>
                    <a:pt x="237330" y="1274781"/>
                  </a:lnTo>
                  <a:lnTo>
                    <a:pt x="239645" y="1274726"/>
                  </a:lnTo>
                  <a:lnTo>
                    <a:pt x="241315" y="1274401"/>
                  </a:lnTo>
                  <a:lnTo>
                    <a:pt x="242823" y="1273373"/>
                  </a:lnTo>
                  <a:lnTo>
                    <a:pt x="244601" y="1271696"/>
                  </a:lnTo>
                  <a:lnTo>
                    <a:pt x="245030" y="1271101"/>
                  </a:lnTo>
                  <a:lnTo>
                    <a:pt x="245084" y="1269750"/>
                  </a:lnTo>
                  <a:lnTo>
                    <a:pt x="246753" y="1269100"/>
                  </a:lnTo>
                  <a:lnTo>
                    <a:pt x="248531" y="1268126"/>
                  </a:lnTo>
                  <a:lnTo>
                    <a:pt x="251493" y="1267530"/>
                  </a:lnTo>
                  <a:lnTo>
                    <a:pt x="254240" y="1266393"/>
                  </a:lnTo>
                  <a:lnTo>
                    <a:pt x="258065" y="1265310"/>
                  </a:lnTo>
                  <a:lnTo>
                    <a:pt x="260273" y="1264931"/>
                  </a:lnTo>
                  <a:lnTo>
                    <a:pt x="260758" y="1264985"/>
                  </a:lnTo>
                  <a:lnTo>
                    <a:pt x="263720" y="1263794"/>
                  </a:lnTo>
                  <a:lnTo>
                    <a:pt x="265389" y="1262279"/>
                  </a:lnTo>
                  <a:lnTo>
                    <a:pt x="266844" y="1262387"/>
                  </a:lnTo>
                  <a:lnTo>
                    <a:pt x="267544" y="1262170"/>
                  </a:lnTo>
                  <a:lnTo>
                    <a:pt x="271045" y="1259736"/>
                  </a:lnTo>
                  <a:lnTo>
                    <a:pt x="272015" y="1258871"/>
                  </a:lnTo>
                  <a:lnTo>
                    <a:pt x="272015" y="1258654"/>
                  </a:lnTo>
                  <a:lnTo>
                    <a:pt x="273145" y="1258112"/>
                  </a:lnTo>
                  <a:lnTo>
                    <a:pt x="273522" y="1258275"/>
                  </a:lnTo>
                  <a:lnTo>
                    <a:pt x="275731" y="1257787"/>
                  </a:lnTo>
                  <a:lnTo>
                    <a:pt x="277670" y="1256813"/>
                  </a:lnTo>
                  <a:lnTo>
                    <a:pt x="278854" y="1255785"/>
                  </a:lnTo>
                  <a:lnTo>
                    <a:pt x="279393" y="1255190"/>
                  </a:lnTo>
                  <a:lnTo>
                    <a:pt x="280200" y="1254542"/>
                  </a:lnTo>
                  <a:lnTo>
                    <a:pt x="281925" y="1254217"/>
                  </a:lnTo>
                  <a:lnTo>
                    <a:pt x="283487" y="1253404"/>
                  </a:lnTo>
                  <a:lnTo>
                    <a:pt x="283809" y="1253513"/>
                  </a:lnTo>
                  <a:lnTo>
                    <a:pt x="284725" y="1252755"/>
                  </a:lnTo>
                  <a:lnTo>
                    <a:pt x="287526" y="1252484"/>
                  </a:lnTo>
                  <a:lnTo>
                    <a:pt x="289843" y="1251833"/>
                  </a:lnTo>
                  <a:lnTo>
                    <a:pt x="290650" y="1251348"/>
                  </a:lnTo>
                  <a:lnTo>
                    <a:pt x="291458" y="1250374"/>
                  </a:lnTo>
                  <a:lnTo>
                    <a:pt x="292590" y="1250806"/>
                  </a:lnTo>
                  <a:lnTo>
                    <a:pt x="294098" y="1250859"/>
                  </a:lnTo>
                  <a:lnTo>
                    <a:pt x="298407" y="1251507"/>
                  </a:lnTo>
                  <a:lnTo>
                    <a:pt x="300778" y="1251398"/>
                  </a:lnTo>
                  <a:lnTo>
                    <a:pt x="303902" y="1250694"/>
                  </a:lnTo>
                  <a:lnTo>
                    <a:pt x="307350" y="1249395"/>
                  </a:lnTo>
                  <a:lnTo>
                    <a:pt x="309558" y="1247772"/>
                  </a:lnTo>
                  <a:lnTo>
                    <a:pt x="310958" y="1246149"/>
                  </a:lnTo>
                  <a:lnTo>
                    <a:pt x="311712" y="1244905"/>
                  </a:lnTo>
                  <a:lnTo>
                    <a:pt x="311442" y="1243662"/>
                  </a:lnTo>
                  <a:lnTo>
                    <a:pt x="310687" y="1243068"/>
                  </a:lnTo>
                  <a:lnTo>
                    <a:pt x="309609" y="1242581"/>
                  </a:lnTo>
                  <a:lnTo>
                    <a:pt x="309232" y="1241933"/>
                  </a:lnTo>
                  <a:lnTo>
                    <a:pt x="309987" y="1241338"/>
                  </a:lnTo>
                  <a:lnTo>
                    <a:pt x="317152" y="1242201"/>
                  </a:lnTo>
                  <a:lnTo>
                    <a:pt x="318014" y="1242200"/>
                  </a:lnTo>
                  <a:lnTo>
                    <a:pt x="319146" y="1241876"/>
                  </a:lnTo>
                  <a:lnTo>
                    <a:pt x="320384" y="1240902"/>
                  </a:lnTo>
                  <a:lnTo>
                    <a:pt x="320922" y="1240253"/>
                  </a:lnTo>
                  <a:lnTo>
                    <a:pt x="321192" y="1239442"/>
                  </a:lnTo>
                  <a:lnTo>
                    <a:pt x="320975" y="1238901"/>
                  </a:lnTo>
                  <a:lnTo>
                    <a:pt x="319358" y="1237658"/>
                  </a:lnTo>
                  <a:lnTo>
                    <a:pt x="318982" y="1237117"/>
                  </a:lnTo>
                  <a:lnTo>
                    <a:pt x="318982" y="1236577"/>
                  </a:lnTo>
                  <a:lnTo>
                    <a:pt x="320005" y="1235927"/>
                  </a:lnTo>
                  <a:lnTo>
                    <a:pt x="321998" y="1235765"/>
                  </a:lnTo>
                  <a:lnTo>
                    <a:pt x="324530" y="1235276"/>
                  </a:lnTo>
                  <a:lnTo>
                    <a:pt x="331049" y="1235274"/>
                  </a:lnTo>
                  <a:lnTo>
                    <a:pt x="336867" y="1235868"/>
                  </a:lnTo>
                  <a:lnTo>
                    <a:pt x="338429" y="1235706"/>
                  </a:lnTo>
                  <a:lnTo>
                    <a:pt x="339506" y="1235272"/>
                  </a:lnTo>
                  <a:lnTo>
                    <a:pt x="340368" y="1235165"/>
                  </a:lnTo>
                  <a:lnTo>
                    <a:pt x="343386" y="1235487"/>
                  </a:lnTo>
                  <a:lnTo>
                    <a:pt x="348072" y="1234405"/>
                  </a:lnTo>
                  <a:lnTo>
                    <a:pt x="349742" y="1233486"/>
                  </a:lnTo>
                  <a:lnTo>
                    <a:pt x="350657" y="1233486"/>
                  </a:lnTo>
                  <a:lnTo>
                    <a:pt x="352813" y="1234080"/>
                  </a:lnTo>
                  <a:lnTo>
                    <a:pt x="353836" y="1234187"/>
                  </a:lnTo>
                  <a:lnTo>
                    <a:pt x="355236" y="1233539"/>
                  </a:lnTo>
                  <a:lnTo>
                    <a:pt x="357446" y="1234133"/>
                  </a:lnTo>
                  <a:lnTo>
                    <a:pt x="358738" y="1233971"/>
                  </a:lnTo>
                  <a:lnTo>
                    <a:pt x="359708" y="1233375"/>
                  </a:lnTo>
                  <a:lnTo>
                    <a:pt x="360570" y="1233538"/>
                  </a:lnTo>
                  <a:lnTo>
                    <a:pt x="361486" y="1234024"/>
                  </a:lnTo>
                  <a:lnTo>
                    <a:pt x="363101" y="1233807"/>
                  </a:lnTo>
                  <a:lnTo>
                    <a:pt x="363964" y="1233320"/>
                  </a:lnTo>
                  <a:lnTo>
                    <a:pt x="365688" y="1233699"/>
                  </a:lnTo>
                  <a:lnTo>
                    <a:pt x="366442" y="1233697"/>
                  </a:lnTo>
                  <a:lnTo>
                    <a:pt x="368166" y="1233210"/>
                  </a:lnTo>
                  <a:lnTo>
                    <a:pt x="368974" y="1233482"/>
                  </a:lnTo>
                  <a:lnTo>
                    <a:pt x="372637" y="1233480"/>
                  </a:lnTo>
                  <a:lnTo>
                    <a:pt x="373122" y="1233372"/>
                  </a:lnTo>
                  <a:lnTo>
                    <a:pt x="374360" y="1231966"/>
                  </a:lnTo>
                  <a:lnTo>
                    <a:pt x="376570" y="1232777"/>
                  </a:lnTo>
                  <a:lnTo>
                    <a:pt x="379048" y="1232884"/>
                  </a:lnTo>
                  <a:lnTo>
                    <a:pt x="379586" y="1233046"/>
                  </a:lnTo>
                  <a:lnTo>
                    <a:pt x="380934" y="1235641"/>
                  </a:lnTo>
                  <a:lnTo>
                    <a:pt x="381958" y="1236398"/>
                  </a:lnTo>
                  <a:lnTo>
                    <a:pt x="382443" y="1235857"/>
                  </a:lnTo>
                  <a:lnTo>
                    <a:pt x="383573" y="1232612"/>
                  </a:lnTo>
                  <a:lnTo>
                    <a:pt x="383896" y="1232181"/>
                  </a:lnTo>
                  <a:lnTo>
                    <a:pt x="384597" y="1232558"/>
                  </a:lnTo>
                  <a:lnTo>
                    <a:pt x="384704" y="1233695"/>
                  </a:lnTo>
                  <a:lnTo>
                    <a:pt x="385351" y="1234505"/>
                  </a:lnTo>
                  <a:lnTo>
                    <a:pt x="387883" y="1235262"/>
                  </a:lnTo>
                  <a:lnTo>
                    <a:pt x="389015" y="1235910"/>
                  </a:lnTo>
                  <a:lnTo>
                    <a:pt x="389661" y="1236019"/>
                  </a:lnTo>
                  <a:lnTo>
                    <a:pt x="390092" y="1235694"/>
                  </a:lnTo>
                  <a:lnTo>
                    <a:pt x="391223" y="1234071"/>
                  </a:lnTo>
                  <a:lnTo>
                    <a:pt x="392031" y="1233314"/>
                  </a:lnTo>
                  <a:lnTo>
                    <a:pt x="392946" y="1233801"/>
                  </a:lnTo>
                  <a:lnTo>
                    <a:pt x="394617" y="1235368"/>
                  </a:lnTo>
                  <a:lnTo>
                    <a:pt x="395641" y="1235801"/>
                  </a:lnTo>
                  <a:lnTo>
                    <a:pt x="396233" y="1235260"/>
                  </a:lnTo>
                  <a:lnTo>
                    <a:pt x="396341" y="1234178"/>
                  </a:lnTo>
                  <a:lnTo>
                    <a:pt x="397149" y="1233691"/>
                  </a:lnTo>
                  <a:lnTo>
                    <a:pt x="398011" y="1233529"/>
                  </a:lnTo>
                  <a:lnTo>
                    <a:pt x="400758" y="1234286"/>
                  </a:lnTo>
                  <a:lnTo>
                    <a:pt x="401943" y="1234178"/>
                  </a:lnTo>
                  <a:lnTo>
                    <a:pt x="403990" y="1231257"/>
                  </a:lnTo>
                  <a:lnTo>
                    <a:pt x="403882" y="1230608"/>
                  </a:lnTo>
                  <a:lnTo>
                    <a:pt x="403236" y="1229581"/>
                  </a:lnTo>
                  <a:lnTo>
                    <a:pt x="403828" y="1228986"/>
                  </a:lnTo>
                  <a:lnTo>
                    <a:pt x="405336" y="1228175"/>
                  </a:lnTo>
                  <a:lnTo>
                    <a:pt x="406198" y="1226878"/>
                  </a:lnTo>
                  <a:lnTo>
                    <a:pt x="406144" y="1225850"/>
                  </a:lnTo>
                  <a:lnTo>
                    <a:pt x="404366" y="1223850"/>
                  </a:lnTo>
                  <a:lnTo>
                    <a:pt x="402049" y="1222985"/>
                  </a:lnTo>
                  <a:lnTo>
                    <a:pt x="397685" y="1220769"/>
                  </a:lnTo>
                  <a:lnTo>
                    <a:pt x="394776" y="1218932"/>
                  </a:lnTo>
                  <a:lnTo>
                    <a:pt x="390250" y="1215309"/>
                  </a:lnTo>
                  <a:lnTo>
                    <a:pt x="387771" y="1212660"/>
                  </a:lnTo>
                  <a:lnTo>
                    <a:pt x="387609" y="1211849"/>
                  </a:lnTo>
                  <a:lnTo>
                    <a:pt x="387986" y="1211146"/>
                  </a:lnTo>
                  <a:lnTo>
                    <a:pt x="387879" y="1210119"/>
                  </a:lnTo>
                  <a:lnTo>
                    <a:pt x="385993" y="1209525"/>
                  </a:lnTo>
                  <a:lnTo>
                    <a:pt x="385400" y="1209091"/>
                  </a:lnTo>
                  <a:lnTo>
                    <a:pt x="383460" y="1209795"/>
                  </a:lnTo>
                  <a:lnTo>
                    <a:pt x="378719" y="1207796"/>
                  </a:lnTo>
                  <a:lnTo>
                    <a:pt x="375324" y="1205470"/>
                  </a:lnTo>
                  <a:lnTo>
                    <a:pt x="373978" y="1204228"/>
                  </a:lnTo>
                  <a:lnTo>
                    <a:pt x="372522" y="1202011"/>
                  </a:lnTo>
                  <a:lnTo>
                    <a:pt x="372145" y="1200443"/>
                  </a:lnTo>
                  <a:lnTo>
                    <a:pt x="371391" y="1199633"/>
                  </a:lnTo>
                  <a:lnTo>
                    <a:pt x="369181" y="1197848"/>
                  </a:lnTo>
                  <a:lnTo>
                    <a:pt x="361368" y="1192659"/>
                  </a:lnTo>
                  <a:lnTo>
                    <a:pt x="360345" y="1192335"/>
                  </a:lnTo>
                  <a:lnTo>
                    <a:pt x="359213" y="1192227"/>
                  </a:lnTo>
                  <a:lnTo>
                    <a:pt x="352426" y="1194933"/>
                  </a:lnTo>
                  <a:lnTo>
                    <a:pt x="348062" y="1195365"/>
                  </a:lnTo>
                  <a:lnTo>
                    <a:pt x="345691" y="1195150"/>
                  </a:lnTo>
                  <a:lnTo>
                    <a:pt x="343751" y="1194286"/>
                  </a:lnTo>
                  <a:lnTo>
                    <a:pt x="342243" y="1193096"/>
                  </a:lnTo>
                  <a:lnTo>
                    <a:pt x="341272" y="1191961"/>
                  </a:lnTo>
                  <a:lnTo>
                    <a:pt x="338955" y="1188177"/>
                  </a:lnTo>
                  <a:lnTo>
                    <a:pt x="337177" y="1186717"/>
                  </a:lnTo>
                  <a:lnTo>
                    <a:pt x="335991" y="1186177"/>
                  </a:lnTo>
                  <a:lnTo>
                    <a:pt x="334320" y="1184772"/>
                  </a:lnTo>
                  <a:lnTo>
                    <a:pt x="333188" y="1183042"/>
                  </a:lnTo>
                  <a:lnTo>
                    <a:pt x="332380" y="1180933"/>
                  </a:lnTo>
                  <a:lnTo>
                    <a:pt x="332272" y="1180068"/>
                  </a:lnTo>
                  <a:lnTo>
                    <a:pt x="331356" y="1178284"/>
                  </a:lnTo>
                  <a:lnTo>
                    <a:pt x="331625" y="1177203"/>
                  </a:lnTo>
                  <a:lnTo>
                    <a:pt x="331677" y="1172553"/>
                  </a:lnTo>
                  <a:lnTo>
                    <a:pt x="332862" y="1171146"/>
                  </a:lnTo>
                  <a:lnTo>
                    <a:pt x="335878" y="1169361"/>
                  </a:lnTo>
                  <a:lnTo>
                    <a:pt x="337063" y="1168388"/>
                  </a:lnTo>
                  <a:lnTo>
                    <a:pt x="339273" y="1167035"/>
                  </a:lnTo>
                  <a:lnTo>
                    <a:pt x="340242" y="1165791"/>
                  </a:lnTo>
                  <a:lnTo>
                    <a:pt x="339918" y="1164601"/>
                  </a:lnTo>
                  <a:lnTo>
                    <a:pt x="337331" y="1161196"/>
                  </a:lnTo>
                  <a:lnTo>
                    <a:pt x="336361" y="1159196"/>
                  </a:lnTo>
                  <a:lnTo>
                    <a:pt x="336091" y="1158060"/>
                  </a:lnTo>
                  <a:lnTo>
                    <a:pt x="336144" y="1155844"/>
                  </a:lnTo>
                  <a:lnTo>
                    <a:pt x="335768" y="1154762"/>
                  </a:lnTo>
                  <a:lnTo>
                    <a:pt x="335982" y="1151842"/>
                  </a:lnTo>
                  <a:lnTo>
                    <a:pt x="336359" y="1151139"/>
                  </a:lnTo>
                  <a:lnTo>
                    <a:pt x="337221" y="1149516"/>
                  </a:lnTo>
                  <a:lnTo>
                    <a:pt x="337597" y="1147624"/>
                  </a:lnTo>
                  <a:lnTo>
                    <a:pt x="338243" y="1145407"/>
                  </a:lnTo>
                  <a:lnTo>
                    <a:pt x="339320" y="1140919"/>
                  </a:lnTo>
                  <a:lnTo>
                    <a:pt x="340234" y="1138594"/>
                  </a:lnTo>
                  <a:lnTo>
                    <a:pt x="341149" y="1136809"/>
                  </a:lnTo>
                  <a:lnTo>
                    <a:pt x="343466" y="1133348"/>
                  </a:lnTo>
                  <a:lnTo>
                    <a:pt x="347076" y="1130157"/>
                  </a:lnTo>
                  <a:lnTo>
                    <a:pt x="349607" y="1124911"/>
                  </a:lnTo>
                  <a:lnTo>
                    <a:pt x="350576" y="1123397"/>
                  </a:lnTo>
                  <a:lnTo>
                    <a:pt x="352192" y="1121882"/>
                  </a:lnTo>
                  <a:lnTo>
                    <a:pt x="353862" y="1120908"/>
                  </a:lnTo>
                  <a:lnTo>
                    <a:pt x="354562" y="1120097"/>
                  </a:lnTo>
                  <a:lnTo>
                    <a:pt x="355155" y="1118583"/>
                  </a:lnTo>
                  <a:lnTo>
                    <a:pt x="355100" y="1117286"/>
                  </a:lnTo>
                  <a:lnTo>
                    <a:pt x="354345" y="1116637"/>
                  </a:lnTo>
                  <a:lnTo>
                    <a:pt x="352460" y="1115989"/>
                  </a:lnTo>
                  <a:lnTo>
                    <a:pt x="351759" y="1114961"/>
                  </a:lnTo>
                  <a:lnTo>
                    <a:pt x="351004" y="1112312"/>
                  </a:lnTo>
                  <a:lnTo>
                    <a:pt x="351003" y="1109716"/>
                  </a:lnTo>
                  <a:lnTo>
                    <a:pt x="352079" y="1101768"/>
                  </a:lnTo>
                  <a:lnTo>
                    <a:pt x="352833" y="1097983"/>
                  </a:lnTo>
                  <a:lnTo>
                    <a:pt x="354017" y="1094521"/>
                  </a:lnTo>
                  <a:lnTo>
                    <a:pt x="355794" y="1091006"/>
                  </a:lnTo>
                  <a:lnTo>
                    <a:pt x="358326" y="1087168"/>
                  </a:lnTo>
                  <a:lnTo>
                    <a:pt x="361397" y="1083274"/>
                  </a:lnTo>
                  <a:lnTo>
                    <a:pt x="365544" y="1076082"/>
                  </a:lnTo>
                  <a:lnTo>
                    <a:pt x="368399" y="1071809"/>
                  </a:lnTo>
                  <a:lnTo>
                    <a:pt x="370608" y="1069321"/>
                  </a:lnTo>
                  <a:lnTo>
                    <a:pt x="375242" y="1065698"/>
                  </a:lnTo>
                  <a:lnTo>
                    <a:pt x="375888" y="1064886"/>
                  </a:lnTo>
                  <a:lnTo>
                    <a:pt x="377126" y="1061967"/>
                  </a:lnTo>
                  <a:lnTo>
                    <a:pt x="378097" y="1061371"/>
                  </a:lnTo>
                  <a:lnTo>
                    <a:pt x="381222" y="1060721"/>
                  </a:lnTo>
                  <a:lnTo>
                    <a:pt x="381814" y="1060289"/>
                  </a:lnTo>
                  <a:lnTo>
                    <a:pt x="382785" y="1058937"/>
                  </a:lnTo>
                  <a:lnTo>
                    <a:pt x="383755" y="1058667"/>
                  </a:lnTo>
                  <a:lnTo>
                    <a:pt x="383916" y="1058396"/>
                  </a:lnTo>
                  <a:lnTo>
                    <a:pt x="385694" y="1058017"/>
                  </a:lnTo>
                  <a:lnTo>
                    <a:pt x="386772" y="1056881"/>
                  </a:lnTo>
                  <a:lnTo>
                    <a:pt x="387796" y="1054936"/>
                  </a:lnTo>
                  <a:lnTo>
                    <a:pt x="390113" y="1053421"/>
                  </a:lnTo>
                  <a:lnTo>
                    <a:pt x="391136" y="1052447"/>
                  </a:lnTo>
                  <a:lnTo>
                    <a:pt x="392159" y="1050987"/>
                  </a:lnTo>
                  <a:lnTo>
                    <a:pt x="392967" y="1048986"/>
                  </a:lnTo>
                  <a:lnTo>
                    <a:pt x="393398" y="1046391"/>
                  </a:lnTo>
                  <a:lnTo>
                    <a:pt x="393936" y="1044986"/>
                  </a:lnTo>
                  <a:lnTo>
                    <a:pt x="393936" y="1043687"/>
                  </a:lnTo>
                  <a:lnTo>
                    <a:pt x="394206" y="1043092"/>
                  </a:lnTo>
                  <a:lnTo>
                    <a:pt x="394691" y="1042822"/>
                  </a:lnTo>
                  <a:lnTo>
                    <a:pt x="395608" y="1044499"/>
                  </a:lnTo>
                  <a:lnTo>
                    <a:pt x="396469" y="1045147"/>
                  </a:lnTo>
                  <a:lnTo>
                    <a:pt x="397440" y="1045417"/>
                  </a:lnTo>
                  <a:lnTo>
                    <a:pt x="397763" y="1045254"/>
                  </a:lnTo>
                  <a:lnTo>
                    <a:pt x="399379" y="1042984"/>
                  </a:lnTo>
                  <a:lnTo>
                    <a:pt x="399541" y="1042443"/>
                  </a:lnTo>
                  <a:lnTo>
                    <a:pt x="399326" y="1041631"/>
                  </a:lnTo>
                  <a:lnTo>
                    <a:pt x="399702" y="1041144"/>
                  </a:lnTo>
                  <a:lnTo>
                    <a:pt x="402451" y="1040496"/>
                  </a:lnTo>
                  <a:lnTo>
                    <a:pt x="402773" y="1040009"/>
                  </a:lnTo>
                  <a:lnTo>
                    <a:pt x="402612" y="1039252"/>
                  </a:lnTo>
                  <a:lnTo>
                    <a:pt x="401102" y="1037631"/>
                  </a:lnTo>
                  <a:lnTo>
                    <a:pt x="403636" y="1035197"/>
                  </a:lnTo>
                  <a:lnTo>
                    <a:pt x="405198" y="1034818"/>
                  </a:lnTo>
                  <a:lnTo>
                    <a:pt x="406007" y="1034278"/>
                  </a:lnTo>
                  <a:lnTo>
                    <a:pt x="407300" y="1032384"/>
                  </a:lnTo>
                  <a:lnTo>
                    <a:pt x="409185" y="1030654"/>
                  </a:lnTo>
                  <a:lnTo>
                    <a:pt x="410478" y="1028490"/>
                  </a:lnTo>
                  <a:lnTo>
                    <a:pt x="411772" y="1025679"/>
                  </a:lnTo>
                  <a:lnTo>
                    <a:pt x="411448" y="1024273"/>
                  </a:lnTo>
                  <a:lnTo>
                    <a:pt x="410208" y="1022489"/>
                  </a:lnTo>
                  <a:lnTo>
                    <a:pt x="409614" y="1021084"/>
                  </a:lnTo>
                  <a:lnTo>
                    <a:pt x="409723" y="1020055"/>
                  </a:lnTo>
                  <a:lnTo>
                    <a:pt x="410478" y="1018596"/>
                  </a:lnTo>
                  <a:lnTo>
                    <a:pt x="411824" y="1017622"/>
                  </a:lnTo>
                  <a:lnTo>
                    <a:pt x="412363" y="1018434"/>
                  </a:lnTo>
                  <a:lnTo>
                    <a:pt x="412471" y="1019137"/>
                  </a:lnTo>
                  <a:lnTo>
                    <a:pt x="412201" y="1020812"/>
                  </a:lnTo>
                  <a:lnTo>
                    <a:pt x="412579" y="1021678"/>
                  </a:lnTo>
                  <a:lnTo>
                    <a:pt x="414088" y="1022596"/>
                  </a:lnTo>
                  <a:lnTo>
                    <a:pt x="415436" y="1022651"/>
                  </a:lnTo>
                  <a:lnTo>
                    <a:pt x="416243" y="1022489"/>
                  </a:lnTo>
                  <a:lnTo>
                    <a:pt x="419046" y="1019568"/>
                  </a:lnTo>
                  <a:lnTo>
                    <a:pt x="418938" y="1017999"/>
                  </a:lnTo>
                  <a:lnTo>
                    <a:pt x="419314" y="1017512"/>
                  </a:lnTo>
                  <a:lnTo>
                    <a:pt x="422117" y="1017134"/>
                  </a:lnTo>
                  <a:lnTo>
                    <a:pt x="423033" y="1016378"/>
                  </a:lnTo>
                  <a:lnTo>
                    <a:pt x="424219" y="1016323"/>
                  </a:lnTo>
                  <a:lnTo>
                    <a:pt x="425243" y="1014916"/>
                  </a:lnTo>
                  <a:lnTo>
                    <a:pt x="425404" y="1014701"/>
                  </a:lnTo>
                  <a:lnTo>
                    <a:pt x="427829" y="1013836"/>
                  </a:lnTo>
                  <a:lnTo>
                    <a:pt x="428962" y="1013727"/>
                  </a:lnTo>
                  <a:lnTo>
                    <a:pt x="429769" y="1012754"/>
                  </a:lnTo>
                  <a:lnTo>
                    <a:pt x="431117" y="1012105"/>
                  </a:lnTo>
                  <a:lnTo>
                    <a:pt x="431764" y="1011564"/>
                  </a:lnTo>
                  <a:lnTo>
                    <a:pt x="432841" y="1011564"/>
                  </a:lnTo>
                  <a:lnTo>
                    <a:pt x="433864" y="1010970"/>
                  </a:lnTo>
                  <a:lnTo>
                    <a:pt x="435751" y="1010591"/>
                  </a:lnTo>
                  <a:lnTo>
                    <a:pt x="436560" y="1010103"/>
                  </a:lnTo>
                  <a:lnTo>
                    <a:pt x="437475" y="1009022"/>
                  </a:lnTo>
                  <a:lnTo>
                    <a:pt x="438498" y="1008482"/>
                  </a:lnTo>
                  <a:lnTo>
                    <a:pt x="441625" y="1005507"/>
                  </a:lnTo>
                  <a:lnTo>
                    <a:pt x="443241" y="1005506"/>
                  </a:lnTo>
                  <a:lnTo>
                    <a:pt x="445127" y="1005182"/>
                  </a:lnTo>
                  <a:lnTo>
                    <a:pt x="446313" y="1003452"/>
                  </a:lnTo>
                  <a:lnTo>
                    <a:pt x="449546" y="1000748"/>
                  </a:lnTo>
                  <a:lnTo>
                    <a:pt x="449761" y="1000423"/>
                  </a:lnTo>
                  <a:lnTo>
                    <a:pt x="449924" y="998586"/>
                  </a:lnTo>
                  <a:lnTo>
                    <a:pt x="450677" y="997450"/>
                  </a:lnTo>
                  <a:lnTo>
                    <a:pt x="452133" y="997126"/>
                  </a:lnTo>
                  <a:lnTo>
                    <a:pt x="453965" y="997180"/>
                  </a:lnTo>
                  <a:lnTo>
                    <a:pt x="454828" y="996963"/>
                  </a:lnTo>
                  <a:lnTo>
                    <a:pt x="456876" y="995287"/>
                  </a:lnTo>
                  <a:lnTo>
                    <a:pt x="457953" y="994800"/>
                  </a:lnTo>
                  <a:lnTo>
                    <a:pt x="458977" y="993773"/>
                  </a:lnTo>
                  <a:lnTo>
                    <a:pt x="460756" y="992529"/>
                  </a:lnTo>
                  <a:lnTo>
                    <a:pt x="462533" y="989285"/>
                  </a:lnTo>
                  <a:lnTo>
                    <a:pt x="468570" y="982904"/>
                  </a:lnTo>
                  <a:lnTo>
                    <a:pt x="469432" y="981606"/>
                  </a:lnTo>
                  <a:lnTo>
                    <a:pt x="471048" y="978362"/>
                  </a:lnTo>
                  <a:lnTo>
                    <a:pt x="474390" y="975172"/>
                  </a:lnTo>
                  <a:lnTo>
                    <a:pt x="479024" y="967979"/>
                  </a:lnTo>
                  <a:lnTo>
                    <a:pt x="481126" y="965223"/>
                  </a:lnTo>
                  <a:lnTo>
                    <a:pt x="482636" y="961870"/>
                  </a:lnTo>
                  <a:lnTo>
                    <a:pt x="482581" y="957869"/>
                  </a:lnTo>
                  <a:lnTo>
                    <a:pt x="483013" y="956356"/>
                  </a:lnTo>
                  <a:lnTo>
                    <a:pt x="483822" y="955004"/>
                  </a:lnTo>
                  <a:lnTo>
                    <a:pt x="483228" y="953273"/>
                  </a:lnTo>
                  <a:lnTo>
                    <a:pt x="481396" y="950840"/>
                  </a:lnTo>
                  <a:lnTo>
                    <a:pt x="481342" y="950353"/>
                  </a:lnTo>
                  <a:lnTo>
                    <a:pt x="481935" y="947865"/>
                  </a:lnTo>
                  <a:lnTo>
                    <a:pt x="481934" y="947379"/>
                  </a:lnTo>
                  <a:lnTo>
                    <a:pt x="481503" y="946784"/>
                  </a:lnTo>
                  <a:lnTo>
                    <a:pt x="483120" y="941918"/>
                  </a:lnTo>
                  <a:lnTo>
                    <a:pt x="483174" y="940891"/>
                  </a:lnTo>
                  <a:lnTo>
                    <a:pt x="483013" y="940296"/>
                  </a:lnTo>
                  <a:lnTo>
                    <a:pt x="481881" y="939323"/>
                  </a:lnTo>
                  <a:lnTo>
                    <a:pt x="481772" y="937917"/>
                  </a:lnTo>
                  <a:lnTo>
                    <a:pt x="480317" y="936944"/>
                  </a:lnTo>
                  <a:lnTo>
                    <a:pt x="480102" y="936079"/>
                  </a:lnTo>
                  <a:lnTo>
                    <a:pt x="480264" y="935376"/>
                  </a:lnTo>
                  <a:lnTo>
                    <a:pt x="480802" y="934835"/>
                  </a:lnTo>
                  <a:lnTo>
                    <a:pt x="482581" y="934727"/>
                  </a:lnTo>
                  <a:lnTo>
                    <a:pt x="485060" y="933970"/>
                  </a:lnTo>
                  <a:lnTo>
                    <a:pt x="485654" y="933375"/>
                  </a:lnTo>
                  <a:lnTo>
                    <a:pt x="486084" y="931429"/>
                  </a:lnTo>
                  <a:lnTo>
                    <a:pt x="486893" y="930617"/>
                  </a:lnTo>
                  <a:lnTo>
                    <a:pt x="487432" y="930563"/>
                  </a:lnTo>
                  <a:lnTo>
                    <a:pt x="489103" y="931483"/>
                  </a:lnTo>
                  <a:lnTo>
                    <a:pt x="489642" y="931483"/>
                  </a:lnTo>
                  <a:lnTo>
                    <a:pt x="490720" y="930833"/>
                  </a:lnTo>
                  <a:lnTo>
                    <a:pt x="492282" y="928888"/>
                  </a:lnTo>
                  <a:lnTo>
                    <a:pt x="492929" y="926562"/>
                  </a:lnTo>
                  <a:lnTo>
                    <a:pt x="493307" y="925805"/>
                  </a:lnTo>
                  <a:lnTo>
                    <a:pt x="497457" y="921371"/>
                  </a:lnTo>
                  <a:lnTo>
                    <a:pt x="499398" y="918614"/>
                  </a:lnTo>
                  <a:lnTo>
                    <a:pt x="500206" y="916396"/>
                  </a:lnTo>
                  <a:lnTo>
                    <a:pt x="500260" y="915478"/>
                  </a:lnTo>
                  <a:lnTo>
                    <a:pt x="500152" y="913315"/>
                  </a:lnTo>
                  <a:lnTo>
                    <a:pt x="499398" y="911152"/>
                  </a:lnTo>
                  <a:lnTo>
                    <a:pt x="496110" y="906069"/>
                  </a:lnTo>
                  <a:lnTo>
                    <a:pt x="495193" y="904231"/>
                  </a:lnTo>
                  <a:lnTo>
                    <a:pt x="493738" y="902934"/>
                  </a:lnTo>
                  <a:lnTo>
                    <a:pt x="492175" y="901960"/>
                  </a:lnTo>
                  <a:lnTo>
                    <a:pt x="491474" y="901041"/>
                  </a:lnTo>
                  <a:lnTo>
                    <a:pt x="492013" y="897310"/>
                  </a:lnTo>
                  <a:lnTo>
                    <a:pt x="491529" y="894877"/>
                  </a:lnTo>
                  <a:lnTo>
                    <a:pt x="489965" y="891741"/>
                  </a:lnTo>
                  <a:lnTo>
                    <a:pt x="489857" y="889795"/>
                  </a:lnTo>
                  <a:lnTo>
                    <a:pt x="488725" y="888335"/>
                  </a:lnTo>
                  <a:lnTo>
                    <a:pt x="487593" y="886387"/>
                  </a:lnTo>
                  <a:lnTo>
                    <a:pt x="486570" y="885468"/>
                  </a:lnTo>
                  <a:lnTo>
                    <a:pt x="484898" y="885901"/>
                  </a:lnTo>
                  <a:lnTo>
                    <a:pt x="483065" y="885415"/>
                  </a:lnTo>
                  <a:lnTo>
                    <a:pt x="480910" y="886874"/>
                  </a:lnTo>
                  <a:lnTo>
                    <a:pt x="480316" y="886550"/>
                  </a:lnTo>
                  <a:lnTo>
                    <a:pt x="480423" y="883793"/>
                  </a:lnTo>
                  <a:lnTo>
                    <a:pt x="479993" y="881738"/>
                  </a:lnTo>
                  <a:lnTo>
                    <a:pt x="479993" y="880873"/>
                  </a:lnTo>
                  <a:lnTo>
                    <a:pt x="480370" y="880116"/>
                  </a:lnTo>
                  <a:lnTo>
                    <a:pt x="481449" y="880170"/>
                  </a:lnTo>
                  <a:lnTo>
                    <a:pt x="483443" y="881251"/>
                  </a:lnTo>
                  <a:lnTo>
                    <a:pt x="485976" y="880277"/>
                  </a:lnTo>
                  <a:lnTo>
                    <a:pt x="488294" y="880440"/>
                  </a:lnTo>
                  <a:lnTo>
                    <a:pt x="488887" y="880170"/>
                  </a:lnTo>
                  <a:lnTo>
                    <a:pt x="489264" y="879629"/>
                  </a:lnTo>
                  <a:lnTo>
                    <a:pt x="488994" y="878169"/>
                  </a:lnTo>
                  <a:lnTo>
                    <a:pt x="487756" y="875519"/>
                  </a:lnTo>
                  <a:lnTo>
                    <a:pt x="487377" y="873627"/>
                  </a:lnTo>
                  <a:lnTo>
                    <a:pt x="485491" y="870222"/>
                  </a:lnTo>
                  <a:lnTo>
                    <a:pt x="486138" y="865246"/>
                  </a:lnTo>
                  <a:lnTo>
                    <a:pt x="485923" y="863354"/>
                  </a:lnTo>
                  <a:lnTo>
                    <a:pt x="484683" y="859894"/>
                  </a:lnTo>
                  <a:lnTo>
                    <a:pt x="483443" y="855459"/>
                  </a:lnTo>
                  <a:lnTo>
                    <a:pt x="483550" y="854162"/>
                  </a:lnTo>
                  <a:lnTo>
                    <a:pt x="484089" y="852810"/>
                  </a:lnTo>
                  <a:lnTo>
                    <a:pt x="484251" y="851459"/>
                  </a:lnTo>
                  <a:lnTo>
                    <a:pt x="484789" y="850864"/>
                  </a:lnTo>
                  <a:lnTo>
                    <a:pt x="485868" y="852161"/>
                  </a:lnTo>
                  <a:lnTo>
                    <a:pt x="486945" y="852918"/>
                  </a:lnTo>
                  <a:lnTo>
                    <a:pt x="487431" y="853134"/>
                  </a:lnTo>
                  <a:lnTo>
                    <a:pt x="489480" y="853188"/>
                  </a:lnTo>
                  <a:lnTo>
                    <a:pt x="489911" y="853621"/>
                  </a:lnTo>
                  <a:lnTo>
                    <a:pt x="490234" y="854541"/>
                  </a:lnTo>
                  <a:lnTo>
                    <a:pt x="490935" y="855027"/>
                  </a:lnTo>
                  <a:lnTo>
                    <a:pt x="492822" y="854648"/>
                  </a:lnTo>
                  <a:lnTo>
                    <a:pt x="493953" y="854702"/>
                  </a:lnTo>
                  <a:lnTo>
                    <a:pt x="494170" y="855135"/>
                  </a:lnTo>
                  <a:lnTo>
                    <a:pt x="493522" y="858109"/>
                  </a:lnTo>
                  <a:lnTo>
                    <a:pt x="493954" y="858650"/>
                  </a:lnTo>
                  <a:lnTo>
                    <a:pt x="494601" y="858487"/>
                  </a:lnTo>
                  <a:lnTo>
                    <a:pt x="495948" y="857299"/>
                  </a:lnTo>
                  <a:lnTo>
                    <a:pt x="498051" y="856001"/>
                  </a:lnTo>
                  <a:lnTo>
                    <a:pt x="499776" y="856541"/>
                  </a:lnTo>
                  <a:lnTo>
                    <a:pt x="503118" y="857136"/>
                  </a:lnTo>
                  <a:lnTo>
                    <a:pt x="503441" y="857460"/>
                  </a:lnTo>
                  <a:lnTo>
                    <a:pt x="503603" y="858272"/>
                  </a:lnTo>
                  <a:lnTo>
                    <a:pt x="503927" y="858812"/>
                  </a:lnTo>
                  <a:lnTo>
                    <a:pt x="505813" y="860326"/>
                  </a:lnTo>
                  <a:lnTo>
                    <a:pt x="508724" y="860326"/>
                  </a:lnTo>
                  <a:lnTo>
                    <a:pt x="510880" y="860056"/>
                  </a:lnTo>
                  <a:lnTo>
                    <a:pt x="511472" y="859786"/>
                  </a:lnTo>
                  <a:lnTo>
                    <a:pt x="512767" y="858110"/>
                  </a:lnTo>
                  <a:lnTo>
                    <a:pt x="514438" y="851567"/>
                  </a:lnTo>
                  <a:lnTo>
                    <a:pt x="514277" y="850810"/>
                  </a:lnTo>
                  <a:lnTo>
                    <a:pt x="513630" y="850216"/>
                  </a:lnTo>
                  <a:lnTo>
                    <a:pt x="511473" y="849296"/>
                  </a:lnTo>
                  <a:lnTo>
                    <a:pt x="511419" y="848918"/>
                  </a:lnTo>
                  <a:lnTo>
                    <a:pt x="512336" y="847836"/>
                  </a:lnTo>
                  <a:lnTo>
                    <a:pt x="512606" y="847134"/>
                  </a:lnTo>
                  <a:lnTo>
                    <a:pt x="512444" y="846538"/>
                  </a:lnTo>
                  <a:lnTo>
                    <a:pt x="510934" y="844538"/>
                  </a:lnTo>
                  <a:lnTo>
                    <a:pt x="510934" y="844106"/>
                  </a:lnTo>
                  <a:lnTo>
                    <a:pt x="512444" y="842807"/>
                  </a:lnTo>
                  <a:lnTo>
                    <a:pt x="514007" y="841078"/>
                  </a:lnTo>
                  <a:lnTo>
                    <a:pt x="517565" y="841402"/>
                  </a:lnTo>
                  <a:lnTo>
                    <a:pt x="518212" y="841186"/>
                  </a:lnTo>
                  <a:lnTo>
                    <a:pt x="519614" y="839131"/>
                  </a:lnTo>
                  <a:lnTo>
                    <a:pt x="521177" y="837780"/>
                  </a:lnTo>
                  <a:lnTo>
                    <a:pt x="522472" y="836104"/>
                  </a:lnTo>
                  <a:lnTo>
                    <a:pt x="524250" y="836428"/>
                  </a:lnTo>
                  <a:lnTo>
                    <a:pt x="525705" y="836428"/>
                  </a:lnTo>
                  <a:lnTo>
                    <a:pt x="529048" y="833292"/>
                  </a:lnTo>
                  <a:lnTo>
                    <a:pt x="531959" y="829507"/>
                  </a:lnTo>
                  <a:lnTo>
                    <a:pt x="534223" y="825777"/>
                  </a:lnTo>
                  <a:lnTo>
                    <a:pt x="535787" y="825128"/>
                  </a:lnTo>
                  <a:lnTo>
                    <a:pt x="538267" y="822371"/>
                  </a:lnTo>
                  <a:lnTo>
                    <a:pt x="542579" y="820749"/>
                  </a:lnTo>
                  <a:lnTo>
                    <a:pt x="544951" y="818856"/>
                  </a:lnTo>
                  <a:lnTo>
                    <a:pt x="548672" y="817073"/>
                  </a:lnTo>
                  <a:lnTo>
                    <a:pt x="551422" y="814802"/>
                  </a:lnTo>
                  <a:lnTo>
                    <a:pt x="552715" y="813235"/>
                  </a:lnTo>
                  <a:lnTo>
                    <a:pt x="553739" y="811396"/>
                  </a:lnTo>
                  <a:lnTo>
                    <a:pt x="555033" y="808099"/>
                  </a:lnTo>
                  <a:lnTo>
                    <a:pt x="555843" y="803340"/>
                  </a:lnTo>
                  <a:lnTo>
                    <a:pt x="556004" y="800962"/>
                  </a:lnTo>
                  <a:lnTo>
                    <a:pt x="555413" y="797230"/>
                  </a:lnTo>
                  <a:lnTo>
                    <a:pt x="555143" y="793932"/>
                  </a:lnTo>
                  <a:lnTo>
                    <a:pt x="553957" y="790309"/>
                  </a:lnTo>
                  <a:lnTo>
                    <a:pt x="554119" y="789389"/>
                  </a:lnTo>
                  <a:lnTo>
                    <a:pt x="554443" y="788687"/>
                  </a:lnTo>
                  <a:lnTo>
                    <a:pt x="554443" y="787930"/>
                  </a:lnTo>
                  <a:lnTo>
                    <a:pt x="553527" y="784145"/>
                  </a:lnTo>
                  <a:lnTo>
                    <a:pt x="553096" y="783605"/>
                  </a:lnTo>
                  <a:lnTo>
                    <a:pt x="552503" y="783442"/>
                  </a:lnTo>
                  <a:lnTo>
                    <a:pt x="551316" y="784470"/>
                  </a:lnTo>
                  <a:lnTo>
                    <a:pt x="550076" y="786091"/>
                  </a:lnTo>
                  <a:lnTo>
                    <a:pt x="548459" y="787118"/>
                  </a:lnTo>
                  <a:lnTo>
                    <a:pt x="547812" y="787226"/>
                  </a:lnTo>
                  <a:lnTo>
                    <a:pt x="545871" y="787388"/>
                  </a:lnTo>
                  <a:lnTo>
                    <a:pt x="540265" y="786631"/>
                  </a:lnTo>
                  <a:lnTo>
                    <a:pt x="539941" y="786306"/>
                  </a:lnTo>
                  <a:lnTo>
                    <a:pt x="539510" y="786306"/>
                  </a:lnTo>
                  <a:lnTo>
                    <a:pt x="538378" y="785279"/>
                  </a:lnTo>
                  <a:lnTo>
                    <a:pt x="536167" y="781819"/>
                  </a:lnTo>
                  <a:lnTo>
                    <a:pt x="535251" y="779601"/>
                  </a:lnTo>
                  <a:lnTo>
                    <a:pt x="535467" y="778141"/>
                  </a:lnTo>
                  <a:lnTo>
                    <a:pt x="535305" y="777438"/>
                  </a:lnTo>
                  <a:lnTo>
                    <a:pt x="534335" y="775708"/>
                  </a:lnTo>
                  <a:lnTo>
                    <a:pt x="533635" y="775113"/>
                  </a:lnTo>
                  <a:lnTo>
                    <a:pt x="532448" y="774951"/>
                  </a:lnTo>
                  <a:lnTo>
                    <a:pt x="530939" y="775221"/>
                  </a:lnTo>
                  <a:lnTo>
                    <a:pt x="523660" y="774518"/>
                  </a:lnTo>
                  <a:lnTo>
                    <a:pt x="516760" y="772463"/>
                  </a:lnTo>
                  <a:lnTo>
                    <a:pt x="513148" y="770949"/>
                  </a:lnTo>
                  <a:lnTo>
                    <a:pt x="512123" y="770732"/>
                  </a:lnTo>
                  <a:lnTo>
                    <a:pt x="509374" y="770516"/>
                  </a:lnTo>
                  <a:lnTo>
                    <a:pt x="502959" y="770461"/>
                  </a:lnTo>
                  <a:lnTo>
                    <a:pt x="499184" y="769758"/>
                  </a:lnTo>
                  <a:lnTo>
                    <a:pt x="494332" y="768407"/>
                  </a:lnTo>
                  <a:lnTo>
                    <a:pt x="490181" y="766946"/>
                  </a:lnTo>
                  <a:lnTo>
                    <a:pt x="486676" y="765108"/>
                  </a:lnTo>
                  <a:lnTo>
                    <a:pt x="484789" y="763595"/>
                  </a:lnTo>
                  <a:lnTo>
                    <a:pt x="483927" y="762729"/>
                  </a:lnTo>
                  <a:lnTo>
                    <a:pt x="483496" y="761918"/>
                  </a:lnTo>
                  <a:lnTo>
                    <a:pt x="483657" y="760351"/>
                  </a:lnTo>
                  <a:lnTo>
                    <a:pt x="484520" y="758133"/>
                  </a:lnTo>
                  <a:lnTo>
                    <a:pt x="484736" y="755862"/>
                  </a:lnTo>
                  <a:lnTo>
                    <a:pt x="484574" y="755429"/>
                  </a:lnTo>
                  <a:lnTo>
                    <a:pt x="482957" y="753645"/>
                  </a:lnTo>
                  <a:lnTo>
                    <a:pt x="482633" y="752131"/>
                  </a:lnTo>
                  <a:lnTo>
                    <a:pt x="482903" y="751536"/>
                  </a:lnTo>
                  <a:lnTo>
                    <a:pt x="484357" y="750239"/>
                  </a:lnTo>
                  <a:lnTo>
                    <a:pt x="484736" y="749535"/>
                  </a:lnTo>
                  <a:lnTo>
                    <a:pt x="484736" y="749050"/>
                  </a:lnTo>
                  <a:lnTo>
                    <a:pt x="484197" y="747968"/>
                  </a:lnTo>
                  <a:lnTo>
                    <a:pt x="482686" y="746509"/>
                  </a:lnTo>
                  <a:lnTo>
                    <a:pt x="481338" y="745697"/>
                  </a:lnTo>
                  <a:lnTo>
                    <a:pt x="480531" y="744669"/>
                  </a:lnTo>
                  <a:lnTo>
                    <a:pt x="479451" y="736668"/>
                  </a:lnTo>
                  <a:lnTo>
                    <a:pt x="479182" y="736126"/>
                  </a:lnTo>
                  <a:lnTo>
                    <a:pt x="478212" y="735099"/>
                  </a:lnTo>
                  <a:lnTo>
                    <a:pt x="477672" y="734991"/>
                  </a:lnTo>
                  <a:lnTo>
                    <a:pt x="476864" y="735099"/>
                  </a:lnTo>
                  <a:lnTo>
                    <a:pt x="476325" y="735424"/>
                  </a:lnTo>
                  <a:lnTo>
                    <a:pt x="475138" y="737478"/>
                  </a:lnTo>
                  <a:lnTo>
                    <a:pt x="474221" y="738559"/>
                  </a:lnTo>
                  <a:lnTo>
                    <a:pt x="472497" y="739911"/>
                  </a:lnTo>
                  <a:lnTo>
                    <a:pt x="471580" y="741263"/>
                  </a:lnTo>
                  <a:lnTo>
                    <a:pt x="471688" y="743156"/>
                  </a:lnTo>
                  <a:lnTo>
                    <a:pt x="472874" y="749537"/>
                  </a:lnTo>
                  <a:lnTo>
                    <a:pt x="473306" y="750834"/>
                  </a:lnTo>
                  <a:lnTo>
                    <a:pt x="473144" y="752078"/>
                  </a:lnTo>
                  <a:lnTo>
                    <a:pt x="472551" y="752618"/>
                  </a:lnTo>
                  <a:lnTo>
                    <a:pt x="470395" y="752348"/>
                  </a:lnTo>
                  <a:lnTo>
                    <a:pt x="469586" y="752835"/>
                  </a:lnTo>
                  <a:lnTo>
                    <a:pt x="468561" y="754511"/>
                  </a:lnTo>
                  <a:lnTo>
                    <a:pt x="466943" y="756349"/>
                  </a:lnTo>
                  <a:lnTo>
                    <a:pt x="465649" y="759917"/>
                  </a:lnTo>
                  <a:lnTo>
                    <a:pt x="464841" y="760944"/>
                  </a:lnTo>
                  <a:lnTo>
                    <a:pt x="464087" y="761215"/>
                  </a:lnTo>
                  <a:lnTo>
                    <a:pt x="458857" y="760243"/>
                  </a:lnTo>
                  <a:lnTo>
                    <a:pt x="457886" y="760243"/>
                  </a:lnTo>
                  <a:lnTo>
                    <a:pt x="456970" y="760513"/>
                  </a:lnTo>
                  <a:lnTo>
                    <a:pt x="456832" y="760546"/>
                  </a:lnTo>
                  <a:lnTo>
                    <a:pt x="456053" y="760730"/>
                  </a:lnTo>
                  <a:lnTo>
                    <a:pt x="455783" y="760134"/>
                  </a:lnTo>
                  <a:lnTo>
                    <a:pt x="456161" y="758242"/>
                  </a:lnTo>
                  <a:lnTo>
                    <a:pt x="457994" y="755592"/>
                  </a:lnTo>
                  <a:lnTo>
                    <a:pt x="459719" y="753917"/>
                  </a:lnTo>
                  <a:lnTo>
                    <a:pt x="460690" y="752294"/>
                  </a:lnTo>
                  <a:lnTo>
                    <a:pt x="461175" y="749860"/>
                  </a:lnTo>
                  <a:lnTo>
                    <a:pt x="461067" y="744832"/>
                  </a:lnTo>
                  <a:lnTo>
                    <a:pt x="461282" y="743372"/>
                  </a:lnTo>
                  <a:lnTo>
                    <a:pt x="461390" y="742886"/>
                  </a:lnTo>
                  <a:lnTo>
                    <a:pt x="463115" y="740723"/>
                  </a:lnTo>
                  <a:lnTo>
                    <a:pt x="463708" y="739533"/>
                  </a:lnTo>
                  <a:lnTo>
                    <a:pt x="464302" y="736181"/>
                  </a:lnTo>
                  <a:lnTo>
                    <a:pt x="465164" y="733964"/>
                  </a:lnTo>
                  <a:lnTo>
                    <a:pt x="466134" y="732612"/>
                  </a:lnTo>
                  <a:lnTo>
                    <a:pt x="468452" y="727908"/>
                  </a:lnTo>
                  <a:lnTo>
                    <a:pt x="471633" y="722501"/>
                  </a:lnTo>
                  <a:lnTo>
                    <a:pt x="472927" y="721257"/>
                  </a:lnTo>
                  <a:lnTo>
                    <a:pt x="474761" y="720663"/>
                  </a:lnTo>
                  <a:lnTo>
                    <a:pt x="476108" y="719960"/>
                  </a:lnTo>
                  <a:lnTo>
                    <a:pt x="477187" y="718716"/>
                  </a:lnTo>
                  <a:lnTo>
                    <a:pt x="477187" y="717580"/>
                  </a:lnTo>
                  <a:lnTo>
                    <a:pt x="475839" y="715742"/>
                  </a:lnTo>
                  <a:lnTo>
                    <a:pt x="475731" y="714661"/>
                  </a:lnTo>
                  <a:lnTo>
                    <a:pt x="476163" y="710714"/>
                  </a:lnTo>
                  <a:lnTo>
                    <a:pt x="476702" y="710119"/>
                  </a:lnTo>
                  <a:lnTo>
                    <a:pt x="477456" y="710172"/>
                  </a:lnTo>
                  <a:lnTo>
                    <a:pt x="477834" y="710444"/>
                  </a:lnTo>
                  <a:lnTo>
                    <a:pt x="478912" y="712011"/>
                  </a:lnTo>
                  <a:lnTo>
                    <a:pt x="479721" y="712715"/>
                  </a:lnTo>
                  <a:lnTo>
                    <a:pt x="480476" y="711958"/>
                  </a:lnTo>
                  <a:lnTo>
                    <a:pt x="480746" y="711201"/>
                  </a:lnTo>
                  <a:lnTo>
                    <a:pt x="480907" y="709957"/>
                  </a:lnTo>
                  <a:lnTo>
                    <a:pt x="480637" y="709308"/>
                  </a:lnTo>
                  <a:lnTo>
                    <a:pt x="478211" y="707794"/>
                  </a:lnTo>
                  <a:lnTo>
                    <a:pt x="477402" y="706820"/>
                  </a:lnTo>
                  <a:lnTo>
                    <a:pt x="476917" y="705630"/>
                  </a:lnTo>
                  <a:lnTo>
                    <a:pt x="475785" y="704550"/>
                  </a:lnTo>
                  <a:lnTo>
                    <a:pt x="475461" y="703955"/>
                  </a:lnTo>
                  <a:lnTo>
                    <a:pt x="475192" y="701900"/>
                  </a:lnTo>
                  <a:lnTo>
                    <a:pt x="474652" y="700818"/>
                  </a:lnTo>
                  <a:lnTo>
                    <a:pt x="473520" y="699791"/>
                  </a:lnTo>
                  <a:lnTo>
                    <a:pt x="471741" y="699197"/>
                  </a:lnTo>
                  <a:lnTo>
                    <a:pt x="469638" y="699360"/>
                  </a:lnTo>
                  <a:lnTo>
                    <a:pt x="468236" y="698764"/>
                  </a:lnTo>
                  <a:lnTo>
                    <a:pt x="467374" y="698764"/>
                  </a:lnTo>
                  <a:lnTo>
                    <a:pt x="465055" y="699359"/>
                  </a:lnTo>
                  <a:lnTo>
                    <a:pt x="462737" y="699196"/>
                  </a:lnTo>
                  <a:lnTo>
                    <a:pt x="460794" y="699684"/>
                  </a:lnTo>
                  <a:lnTo>
                    <a:pt x="459825" y="700820"/>
                  </a:lnTo>
                  <a:lnTo>
                    <a:pt x="459232" y="701955"/>
                  </a:lnTo>
                  <a:lnTo>
                    <a:pt x="456698" y="703685"/>
                  </a:lnTo>
                  <a:lnTo>
                    <a:pt x="451198" y="704929"/>
                  </a:lnTo>
                  <a:lnTo>
                    <a:pt x="446615" y="706984"/>
                  </a:lnTo>
                  <a:lnTo>
                    <a:pt x="439175" y="710824"/>
                  </a:lnTo>
                  <a:lnTo>
                    <a:pt x="429200" y="714556"/>
                  </a:lnTo>
                  <a:lnTo>
                    <a:pt x="428176" y="715041"/>
                  </a:lnTo>
                  <a:lnTo>
                    <a:pt x="420951" y="720125"/>
                  </a:lnTo>
                  <a:lnTo>
                    <a:pt x="419441" y="721747"/>
                  </a:lnTo>
                  <a:lnTo>
                    <a:pt x="418094" y="723640"/>
                  </a:lnTo>
                  <a:lnTo>
                    <a:pt x="416261" y="728182"/>
                  </a:lnTo>
                  <a:lnTo>
                    <a:pt x="414697" y="730453"/>
                  </a:lnTo>
                  <a:lnTo>
                    <a:pt x="411193" y="735050"/>
                  </a:lnTo>
                  <a:lnTo>
                    <a:pt x="406396" y="740674"/>
                  </a:lnTo>
                  <a:lnTo>
                    <a:pt x="406288" y="743972"/>
                  </a:lnTo>
                  <a:lnTo>
                    <a:pt x="404402" y="747540"/>
                  </a:lnTo>
                  <a:lnTo>
                    <a:pt x="403055" y="751055"/>
                  </a:lnTo>
                  <a:lnTo>
                    <a:pt x="400737" y="755814"/>
                  </a:lnTo>
                  <a:lnTo>
                    <a:pt x="399444" y="758085"/>
                  </a:lnTo>
                  <a:lnTo>
                    <a:pt x="396964" y="761601"/>
                  </a:lnTo>
                  <a:lnTo>
                    <a:pt x="394862" y="766250"/>
                  </a:lnTo>
                  <a:lnTo>
                    <a:pt x="393892" y="769062"/>
                  </a:lnTo>
                  <a:lnTo>
                    <a:pt x="392599" y="776146"/>
                  </a:lnTo>
                  <a:lnTo>
                    <a:pt x="391737" y="778850"/>
                  </a:lnTo>
                  <a:lnTo>
                    <a:pt x="391144" y="780148"/>
                  </a:lnTo>
                  <a:lnTo>
                    <a:pt x="387209" y="784798"/>
                  </a:lnTo>
                  <a:lnTo>
                    <a:pt x="380202" y="791666"/>
                  </a:lnTo>
                  <a:lnTo>
                    <a:pt x="378800" y="792531"/>
                  </a:lnTo>
                  <a:lnTo>
                    <a:pt x="376698" y="793073"/>
                  </a:lnTo>
                  <a:lnTo>
                    <a:pt x="366993" y="792372"/>
                  </a:lnTo>
                  <a:lnTo>
                    <a:pt x="358853" y="792156"/>
                  </a:lnTo>
                  <a:lnTo>
                    <a:pt x="352815" y="791618"/>
                  </a:lnTo>
                  <a:lnTo>
                    <a:pt x="341978" y="790051"/>
                  </a:lnTo>
                  <a:lnTo>
                    <a:pt x="331896" y="787838"/>
                  </a:lnTo>
                  <a:lnTo>
                    <a:pt x="328230" y="786757"/>
                  </a:lnTo>
                  <a:lnTo>
                    <a:pt x="304830" y="778436"/>
                  </a:lnTo>
                  <a:lnTo>
                    <a:pt x="300623" y="776329"/>
                  </a:lnTo>
                  <a:lnTo>
                    <a:pt x="296849" y="774979"/>
                  </a:lnTo>
                  <a:lnTo>
                    <a:pt x="292860" y="774764"/>
                  </a:lnTo>
                  <a:lnTo>
                    <a:pt x="290595" y="775305"/>
                  </a:lnTo>
                  <a:lnTo>
                    <a:pt x="289625" y="775197"/>
                  </a:lnTo>
                  <a:lnTo>
                    <a:pt x="286552" y="773955"/>
                  </a:lnTo>
                  <a:lnTo>
                    <a:pt x="280727" y="769414"/>
                  </a:lnTo>
                  <a:lnTo>
                    <a:pt x="278840" y="767253"/>
                  </a:lnTo>
                  <a:lnTo>
                    <a:pt x="277383" y="765306"/>
                  </a:lnTo>
                  <a:lnTo>
                    <a:pt x="276983" y="764497"/>
                  </a:lnTo>
                  <a:lnTo>
                    <a:pt x="276142" y="762549"/>
                  </a:lnTo>
                  <a:lnTo>
                    <a:pt x="275387" y="759954"/>
                  </a:lnTo>
                  <a:lnTo>
                    <a:pt x="275386" y="758170"/>
                  </a:lnTo>
                  <a:lnTo>
                    <a:pt x="275709" y="756385"/>
                  </a:lnTo>
                  <a:lnTo>
                    <a:pt x="277057" y="754709"/>
                  </a:lnTo>
                  <a:lnTo>
                    <a:pt x="278835" y="753247"/>
                  </a:lnTo>
                  <a:lnTo>
                    <a:pt x="279427" y="752383"/>
                  </a:lnTo>
                  <a:lnTo>
                    <a:pt x="280074" y="750815"/>
                  </a:lnTo>
                  <a:lnTo>
                    <a:pt x="280397" y="748165"/>
                  </a:lnTo>
                  <a:lnTo>
                    <a:pt x="279965" y="746597"/>
                  </a:lnTo>
                  <a:lnTo>
                    <a:pt x="278779" y="745570"/>
                  </a:lnTo>
                  <a:lnTo>
                    <a:pt x="275112" y="743895"/>
                  </a:lnTo>
                  <a:lnTo>
                    <a:pt x="272739" y="742381"/>
                  </a:lnTo>
                  <a:lnTo>
                    <a:pt x="270743" y="741571"/>
                  </a:lnTo>
                  <a:lnTo>
                    <a:pt x="268209" y="740978"/>
                  </a:lnTo>
                  <a:lnTo>
                    <a:pt x="266484" y="740329"/>
                  </a:lnTo>
                  <a:lnTo>
                    <a:pt x="264542" y="738817"/>
                  </a:lnTo>
                  <a:lnTo>
                    <a:pt x="263032" y="737033"/>
                  </a:lnTo>
                  <a:lnTo>
                    <a:pt x="261629" y="734870"/>
                  </a:lnTo>
                  <a:lnTo>
                    <a:pt x="260766" y="734114"/>
                  </a:lnTo>
                  <a:lnTo>
                    <a:pt x="259633" y="733520"/>
                  </a:lnTo>
                  <a:lnTo>
                    <a:pt x="256992" y="732655"/>
                  </a:lnTo>
                  <a:lnTo>
                    <a:pt x="253271" y="732332"/>
                  </a:lnTo>
                  <a:lnTo>
                    <a:pt x="248472" y="731198"/>
                  </a:lnTo>
                  <a:lnTo>
                    <a:pt x="241731" y="728822"/>
                  </a:lnTo>
                  <a:lnTo>
                    <a:pt x="236932" y="728499"/>
                  </a:lnTo>
                  <a:lnTo>
                    <a:pt x="233213" y="728771"/>
                  </a:lnTo>
                  <a:lnTo>
                    <a:pt x="230624" y="728610"/>
                  </a:lnTo>
                  <a:lnTo>
                    <a:pt x="227550" y="726827"/>
                  </a:lnTo>
                  <a:lnTo>
                    <a:pt x="224746" y="725801"/>
                  </a:lnTo>
                  <a:lnTo>
                    <a:pt x="222319" y="725856"/>
                  </a:lnTo>
                  <a:lnTo>
                    <a:pt x="219462" y="726939"/>
                  </a:lnTo>
                  <a:lnTo>
                    <a:pt x="217252" y="726778"/>
                  </a:lnTo>
                  <a:lnTo>
                    <a:pt x="212021" y="724887"/>
                  </a:lnTo>
                  <a:lnTo>
                    <a:pt x="208516" y="724024"/>
                  </a:lnTo>
                  <a:lnTo>
                    <a:pt x="205172" y="722727"/>
                  </a:lnTo>
                  <a:lnTo>
                    <a:pt x="202584" y="721323"/>
                  </a:lnTo>
                  <a:lnTo>
                    <a:pt x="200102" y="718946"/>
                  </a:lnTo>
                  <a:lnTo>
                    <a:pt x="198484" y="717756"/>
                  </a:lnTo>
                  <a:lnTo>
                    <a:pt x="196867" y="716947"/>
                  </a:lnTo>
                  <a:lnTo>
                    <a:pt x="195356" y="716515"/>
                  </a:lnTo>
                  <a:lnTo>
                    <a:pt x="193254" y="716731"/>
                  </a:lnTo>
                  <a:lnTo>
                    <a:pt x="192337" y="717111"/>
                  </a:lnTo>
                  <a:lnTo>
                    <a:pt x="189427" y="720085"/>
                  </a:lnTo>
                  <a:lnTo>
                    <a:pt x="188134" y="722465"/>
                  </a:lnTo>
                  <a:lnTo>
                    <a:pt x="187866" y="724845"/>
                  </a:lnTo>
                  <a:lnTo>
                    <a:pt x="187111" y="725548"/>
                  </a:lnTo>
                  <a:lnTo>
                    <a:pt x="186302" y="725548"/>
                  </a:lnTo>
                  <a:lnTo>
                    <a:pt x="184738" y="723928"/>
                  </a:lnTo>
                  <a:lnTo>
                    <a:pt x="182903" y="722684"/>
                  </a:lnTo>
                  <a:lnTo>
                    <a:pt x="180855" y="722199"/>
                  </a:lnTo>
                  <a:lnTo>
                    <a:pt x="177297" y="722039"/>
                  </a:lnTo>
                  <a:lnTo>
                    <a:pt x="169317" y="723124"/>
                  </a:lnTo>
                  <a:lnTo>
                    <a:pt x="165543" y="723342"/>
                  </a:lnTo>
                  <a:lnTo>
                    <a:pt x="162955" y="723019"/>
                  </a:lnTo>
                  <a:lnTo>
                    <a:pt x="155675" y="721401"/>
                  </a:lnTo>
                  <a:lnTo>
                    <a:pt x="152385" y="721133"/>
                  </a:lnTo>
                  <a:lnTo>
                    <a:pt x="150444" y="721621"/>
                  </a:lnTo>
                  <a:lnTo>
                    <a:pt x="148074" y="723027"/>
                  </a:lnTo>
                  <a:lnTo>
                    <a:pt x="146618" y="723298"/>
                  </a:lnTo>
                  <a:lnTo>
                    <a:pt x="144137" y="722867"/>
                  </a:lnTo>
                  <a:lnTo>
                    <a:pt x="140632" y="721464"/>
                  </a:lnTo>
                  <a:lnTo>
                    <a:pt x="133620" y="716602"/>
                  </a:lnTo>
                  <a:lnTo>
                    <a:pt x="130761" y="715250"/>
                  </a:lnTo>
                  <a:lnTo>
                    <a:pt x="127902" y="714334"/>
                  </a:lnTo>
                  <a:lnTo>
                    <a:pt x="124343" y="713903"/>
                  </a:lnTo>
                  <a:lnTo>
                    <a:pt x="118898" y="713744"/>
                  </a:lnTo>
                  <a:lnTo>
                    <a:pt x="110000" y="712452"/>
                  </a:lnTo>
                  <a:lnTo>
                    <a:pt x="100995" y="711754"/>
                  </a:lnTo>
                  <a:lnTo>
                    <a:pt x="97652" y="711270"/>
                  </a:lnTo>
                  <a:lnTo>
                    <a:pt x="94201" y="711327"/>
                  </a:lnTo>
                  <a:lnTo>
                    <a:pt x="91343" y="711707"/>
                  </a:lnTo>
                  <a:lnTo>
                    <a:pt x="86274" y="710359"/>
                  </a:lnTo>
                  <a:lnTo>
                    <a:pt x="84118" y="710251"/>
                  </a:lnTo>
                  <a:lnTo>
                    <a:pt x="82123" y="710631"/>
                  </a:lnTo>
                  <a:lnTo>
                    <a:pt x="81421" y="709766"/>
                  </a:lnTo>
                  <a:lnTo>
                    <a:pt x="80772" y="707713"/>
                  </a:lnTo>
                  <a:lnTo>
                    <a:pt x="80233" y="706849"/>
                  </a:lnTo>
                  <a:lnTo>
                    <a:pt x="79370" y="706145"/>
                  </a:lnTo>
                  <a:lnTo>
                    <a:pt x="78884" y="706092"/>
                  </a:lnTo>
                  <a:lnTo>
                    <a:pt x="76998" y="706905"/>
                  </a:lnTo>
                  <a:lnTo>
                    <a:pt x="75219" y="706743"/>
                  </a:lnTo>
                  <a:lnTo>
                    <a:pt x="74087" y="707014"/>
                  </a:lnTo>
                  <a:lnTo>
                    <a:pt x="72092" y="707448"/>
                  </a:lnTo>
                  <a:lnTo>
                    <a:pt x="71225" y="704474"/>
                  </a:lnTo>
                  <a:lnTo>
                    <a:pt x="67185" y="705263"/>
                  </a:lnTo>
                  <a:lnTo>
                    <a:pt x="66106" y="705316"/>
                  </a:lnTo>
                  <a:lnTo>
                    <a:pt x="65406" y="705586"/>
                  </a:lnTo>
                  <a:lnTo>
                    <a:pt x="62548" y="705530"/>
                  </a:lnTo>
                  <a:lnTo>
                    <a:pt x="61901" y="705476"/>
                  </a:lnTo>
                  <a:lnTo>
                    <a:pt x="61146" y="705475"/>
                  </a:lnTo>
                  <a:lnTo>
                    <a:pt x="57805" y="703525"/>
                  </a:lnTo>
                  <a:lnTo>
                    <a:pt x="57211" y="703579"/>
                  </a:lnTo>
                  <a:lnTo>
                    <a:pt x="55809" y="704010"/>
                  </a:lnTo>
                  <a:lnTo>
                    <a:pt x="55647" y="704010"/>
                  </a:lnTo>
                  <a:lnTo>
                    <a:pt x="51926" y="703683"/>
                  </a:lnTo>
                  <a:lnTo>
                    <a:pt x="50041" y="702113"/>
                  </a:lnTo>
                  <a:lnTo>
                    <a:pt x="46968" y="700867"/>
                  </a:lnTo>
                  <a:lnTo>
                    <a:pt x="45998" y="700434"/>
                  </a:lnTo>
                  <a:lnTo>
                    <a:pt x="44921" y="698919"/>
                  </a:lnTo>
                  <a:lnTo>
                    <a:pt x="44707" y="696324"/>
                  </a:lnTo>
                  <a:lnTo>
                    <a:pt x="44654" y="695242"/>
                  </a:lnTo>
                  <a:lnTo>
                    <a:pt x="39374" y="688371"/>
                  </a:lnTo>
                  <a:lnTo>
                    <a:pt x="38836" y="687668"/>
                  </a:lnTo>
                  <a:lnTo>
                    <a:pt x="36149" y="675607"/>
                  </a:lnTo>
                  <a:lnTo>
                    <a:pt x="36042" y="675229"/>
                  </a:lnTo>
                  <a:lnTo>
                    <a:pt x="34964" y="673660"/>
                  </a:lnTo>
                  <a:lnTo>
                    <a:pt x="34263" y="673120"/>
                  </a:lnTo>
                  <a:lnTo>
                    <a:pt x="32646" y="672522"/>
                  </a:lnTo>
                  <a:lnTo>
                    <a:pt x="28440" y="672412"/>
                  </a:lnTo>
                  <a:lnTo>
                    <a:pt x="22670" y="671704"/>
                  </a:lnTo>
                  <a:lnTo>
                    <a:pt x="21485" y="671109"/>
                  </a:lnTo>
                  <a:lnTo>
                    <a:pt x="21050" y="670678"/>
                  </a:lnTo>
                  <a:lnTo>
                    <a:pt x="18413" y="668295"/>
                  </a:lnTo>
                  <a:lnTo>
                    <a:pt x="17065" y="667428"/>
                  </a:lnTo>
                  <a:lnTo>
                    <a:pt x="15448" y="666345"/>
                  </a:lnTo>
                  <a:lnTo>
                    <a:pt x="15287" y="666292"/>
                  </a:lnTo>
                  <a:lnTo>
                    <a:pt x="13832" y="665859"/>
                  </a:lnTo>
                  <a:lnTo>
                    <a:pt x="10649" y="665748"/>
                  </a:lnTo>
                  <a:lnTo>
                    <a:pt x="10273" y="665207"/>
                  </a:lnTo>
                  <a:lnTo>
                    <a:pt x="10004" y="664287"/>
                  </a:lnTo>
                  <a:lnTo>
                    <a:pt x="11569" y="662883"/>
                  </a:lnTo>
                  <a:lnTo>
                    <a:pt x="12593" y="662289"/>
                  </a:lnTo>
                  <a:lnTo>
                    <a:pt x="13025" y="661856"/>
                  </a:lnTo>
                  <a:lnTo>
                    <a:pt x="13241" y="661154"/>
                  </a:lnTo>
                  <a:lnTo>
                    <a:pt x="12919" y="660884"/>
                  </a:lnTo>
                  <a:lnTo>
                    <a:pt x="12507" y="660606"/>
                  </a:lnTo>
                  <a:lnTo>
                    <a:pt x="11139" y="660503"/>
                  </a:lnTo>
                  <a:lnTo>
                    <a:pt x="4036" y="660963"/>
                  </a:lnTo>
                  <a:lnTo>
                    <a:pt x="1813" y="660420"/>
                  </a:lnTo>
                  <a:lnTo>
                    <a:pt x="1541" y="659578"/>
                  </a:lnTo>
                  <a:lnTo>
                    <a:pt x="2028" y="657253"/>
                  </a:lnTo>
                  <a:lnTo>
                    <a:pt x="7155" y="651794"/>
                  </a:lnTo>
                  <a:lnTo>
                    <a:pt x="7425" y="650281"/>
                  </a:lnTo>
                  <a:lnTo>
                    <a:pt x="6085" y="638979"/>
                  </a:lnTo>
                  <a:lnTo>
                    <a:pt x="321" y="630108"/>
                  </a:lnTo>
                  <a:lnTo>
                    <a:pt x="0" y="627080"/>
                  </a:lnTo>
                  <a:lnTo>
                    <a:pt x="647" y="626214"/>
                  </a:lnTo>
                  <a:lnTo>
                    <a:pt x="12350" y="626168"/>
                  </a:lnTo>
                  <a:lnTo>
                    <a:pt x="12888" y="628548"/>
                  </a:lnTo>
                  <a:lnTo>
                    <a:pt x="14774" y="630821"/>
                  </a:lnTo>
                  <a:lnTo>
                    <a:pt x="15957" y="633849"/>
                  </a:lnTo>
                  <a:lnTo>
                    <a:pt x="19514" y="637476"/>
                  </a:lnTo>
                  <a:lnTo>
                    <a:pt x="21024" y="636827"/>
                  </a:lnTo>
                  <a:lnTo>
                    <a:pt x="21134" y="634663"/>
                  </a:lnTo>
                  <a:lnTo>
                    <a:pt x="23131" y="631963"/>
                  </a:lnTo>
                  <a:lnTo>
                    <a:pt x="24911" y="631584"/>
                  </a:lnTo>
                  <a:lnTo>
                    <a:pt x="30515" y="638024"/>
                  </a:lnTo>
                  <a:lnTo>
                    <a:pt x="33911" y="639432"/>
                  </a:lnTo>
                  <a:lnTo>
                    <a:pt x="41244" y="640735"/>
                  </a:lnTo>
                  <a:lnTo>
                    <a:pt x="42805" y="645117"/>
                  </a:lnTo>
                  <a:lnTo>
                    <a:pt x="45067" y="648254"/>
                  </a:lnTo>
                  <a:lnTo>
                    <a:pt x="48086" y="649014"/>
                  </a:lnTo>
                  <a:lnTo>
                    <a:pt x="51859" y="652152"/>
                  </a:lnTo>
                  <a:lnTo>
                    <a:pt x="57412" y="654266"/>
                  </a:lnTo>
                  <a:lnTo>
                    <a:pt x="60647" y="653511"/>
                  </a:lnTo>
                  <a:lnTo>
                    <a:pt x="67395" y="645946"/>
                  </a:lnTo>
                  <a:lnTo>
                    <a:pt x="70735" y="649085"/>
                  </a:lnTo>
                  <a:lnTo>
                    <a:pt x="71220" y="649357"/>
                  </a:lnTo>
                  <a:lnTo>
                    <a:pt x="72538" y="650402"/>
                  </a:lnTo>
                  <a:lnTo>
                    <a:pt x="73563" y="650942"/>
                  </a:lnTo>
                  <a:lnTo>
                    <a:pt x="73940" y="650618"/>
                  </a:lnTo>
                  <a:lnTo>
                    <a:pt x="72536" y="648888"/>
                  </a:lnTo>
                  <a:lnTo>
                    <a:pt x="72536" y="648347"/>
                  </a:lnTo>
                  <a:lnTo>
                    <a:pt x="72644" y="647970"/>
                  </a:lnTo>
                  <a:lnTo>
                    <a:pt x="73345" y="647536"/>
                  </a:lnTo>
                  <a:lnTo>
                    <a:pt x="74908" y="646994"/>
                  </a:lnTo>
                  <a:lnTo>
                    <a:pt x="75177" y="646291"/>
                  </a:lnTo>
                  <a:lnTo>
                    <a:pt x="74961" y="645426"/>
                  </a:lnTo>
                  <a:lnTo>
                    <a:pt x="74584" y="644831"/>
                  </a:lnTo>
                  <a:lnTo>
                    <a:pt x="72748" y="643049"/>
                  </a:lnTo>
                  <a:lnTo>
                    <a:pt x="72154" y="642184"/>
                  </a:lnTo>
                  <a:lnTo>
                    <a:pt x="71229" y="637677"/>
                  </a:lnTo>
                  <a:lnTo>
                    <a:pt x="68052" y="633187"/>
                  </a:lnTo>
                  <a:lnTo>
                    <a:pt x="66437" y="629021"/>
                  </a:lnTo>
                  <a:lnTo>
                    <a:pt x="62881" y="624801"/>
                  </a:lnTo>
                  <a:lnTo>
                    <a:pt x="62831" y="620042"/>
                  </a:lnTo>
                  <a:lnTo>
                    <a:pt x="62078" y="617393"/>
                  </a:lnTo>
                  <a:lnTo>
                    <a:pt x="56420" y="611386"/>
                  </a:lnTo>
                  <a:lnTo>
                    <a:pt x="54644" y="607221"/>
                  </a:lnTo>
                  <a:lnTo>
                    <a:pt x="51896" y="604299"/>
                  </a:lnTo>
                  <a:lnTo>
                    <a:pt x="52060" y="600189"/>
                  </a:lnTo>
                  <a:lnTo>
                    <a:pt x="53572" y="599379"/>
                  </a:lnTo>
                  <a:lnTo>
                    <a:pt x="57239" y="599491"/>
                  </a:lnTo>
                  <a:lnTo>
                    <a:pt x="60314" y="597871"/>
                  </a:lnTo>
                  <a:lnTo>
                    <a:pt x="61343" y="592897"/>
                  </a:lnTo>
                  <a:lnTo>
                    <a:pt x="60103" y="591815"/>
                  </a:lnTo>
                  <a:lnTo>
                    <a:pt x="57891" y="593003"/>
                  </a:lnTo>
                  <a:lnTo>
                    <a:pt x="56813" y="592785"/>
                  </a:lnTo>
                  <a:lnTo>
                    <a:pt x="54926" y="591162"/>
                  </a:lnTo>
                  <a:lnTo>
                    <a:pt x="51907" y="590674"/>
                  </a:lnTo>
                  <a:lnTo>
                    <a:pt x="51314" y="589970"/>
                  </a:lnTo>
                  <a:lnTo>
                    <a:pt x="51962" y="588943"/>
                  </a:lnTo>
                  <a:lnTo>
                    <a:pt x="55684" y="587324"/>
                  </a:lnTo>
                  <a:lnTo>
                    <a:pt x="57250" y="585865"/>
                  </a:lnTo>
                  <a:lnTo>
                    <a:pt x="57521" y="584568"/>
                  </a:lnTo>
                  <a:lnTo>
                    <a:pt x="57359" y="583486"/>
                  </a:lnTo>
                  <a:lnTo>
                    <a:pt x="53963" y="580996"/>
                  </a:lnTo>
                  <a:lnTo>
                    <a:pt x="52238" y="580508"/>
                  </a:lnTo>
                  <a:lnTo>
                    <a:pt x="50999" y="578506"/>
                  </a:lnTo>
                  <a:lnTo>
                    <a:pt x="56879" y="577808"/>
                  </a:lnTo>
                  <a:lnTo>
                    <a:pt x="58444" y="576133"/>
                  </a:lnTo>
                  <a:lnTo>
                    <a:pt x="59522" y="576620"/>
                  </a:lnTo>
                  <a:lnTo>
                    <a:pt x="60817" y="576027"/>
                  </a:lnTo>
                  <a:lnTo>
                    <a:pt x="62006" y="572999"/>
                  </a:lnTo>
                  <a:lnTo>
                    <a:pt x="63084" y="572622"/>
                  </a:lnTo>
                  <a:lnTo>
                    <a:pt x="64163" y="572678"/>
                  </a:lnTo>
                  <a:lnTo>
                    <a:pt x="66050" y="574679"/>
                  </a:lnTo>
                  <a:lnTo>
                    <a:pt x="70358" y="581711"/>
                  </a:lnTo>
                  <a:lnTo>
                    <a:pt x="71197" y="582362"/>
                  </a:lnTo>
                  <a:lnTo>
                    <a:pt x="71575" y="582705"/>
                  </a:lnTo>
                  <a:lnTo>
                    <a:pt x="72978" y="583678"/>
                  </a:lnTo>
                  <a:lnTo>
                    <a:pt x="74164" y="583785"/>
                  </a:lnTo>
                  <a:lnTo>
                    <a:pt x="74919" y="583568"/>
                  </a:lnTo>
                  <a:lnTo>
                    <a:pt x="75728" y="583082"/>
                  </a:lnTo>
                  <a:lnTo>
                    <a:pt x="76915" y="582595"/>
                  </a:lnTo>
                  <a:lnTo>
                    <a:pt x="78478" y="583080"/>
                  </a:lnTo>
                  <a:lnTo>
                    <a:pt x="80313" y="584647"/>
                  </a:lnTo>
                  <a:lnTo>
                    <a:pt x="84738" y="589347"/>
                  </a:lnTo>
                  <a:lnTo>
                    <a:pt x="87869" y="593563"/>
                  </a:lnTo>
                  <a:lnTo>
                    <a:pt x="89488" y="596428"/>
                  </a:lnTo>
                  <a:lnTo>
                    <a:pt x="93105" y="600913"/>
                  </a:lnTo>
                  <a:lnTo>
                    <a:pt x="95209" y="601831"/>
                  </a:lnTo>
                  <a:lnTo>
                    <a:pt x="99254" y="602423"/>
                  </a:lnTo>
                  <a:lnTo>
                    <a:pt x="100117" y="603234"/>
                  </a:lnTo>
                  <a:lnTo>
                    <a:pt x="100657" y="605234"/>
                  </a:lnTo>
                  <a:lnTo>
                    <a:pt x="101360" y="606532"/>
                  </a:lnTo>
                  <a:lnTo>
                    <a:pt x="106379" y="612585"/>
                  </a:lnTo>
                  <a:lnTo>
                    <a:pt x="107296" y="613990"/>
                  </a:lnTo>
                  <a:lnTo>
                    <a:pt x="109512" y="620910"/>
                  </a:lnTo>
                  <a:lnTo>
                    <a:pt x="110430" y="622747"/>
                  </a:lnTo>
                  <a:lnTo>
                    <a:pt x="113398" y="627017"/>
                  </a:lnTo>
                  <a:lnTo>
                    <a:pt x="113616" y="628855"/>
                  </a:lnTo>
                  <a:lnTo>
                    <a:pt x="112107" y="631235"/>
                  </a:lnTo>
                  <a:lnTo>
                    <a:pt x="111945" y="632317"/>
                  </a:lnTo>
                  <a:lnTo>
                    <a:pt x="113512" y="636047"/>
                  </a:lnTo>
                  <a:lnTo>
                    <a:pt x="114699" y="637399"/>
                  </a:lnTo>
                  <a:lnTo>
                    <a:pt x="116533" y="638316"/>
                  </a:lnTo>
                  <a:lnTo>
                    <a:pt x="118959" y="638586"/>
                  </a:lnTo>
                  <a:lnTo>
                    <a:pt x="122466" y="640313"/>
                  </a:lnTo>
                  <a:lnTo>
                    <a:pt x="123599" y="640421"/>
                  </a:lnTo>
                  <a:lnTo>
                    <a:pt x="128883" y="639768"/>
                  </a:lnTo>
                  <a:lnTo>
                    <a:pt x="130555" y="639767"/>
                  </a:lnTo>
                  <a:lnTo>
                    <a:pt x="134330" y="640360"/>
                  </a:lnTo>
                  <a:lnTo>
                    <a:pt x="141774" y="643384"/>
                  </a:lnTo>
                  <a:lnTo>
                    <a:pt x="150350" y="648029"/>
                  </a:lnTo>
                  <a:lnTo>
                    <a:pt x="153964" y="649108"/>
                  </a:lnTo>
                  <a:lnTo>
                    <a:pt x="155743" y="649162"/>
                  </a:lnTo>
                  <a:lnTo>
                    <a:pt x="156390" y="648513"/>
                  </a:lnTo>
                  <a:lnTo>
                    <a:pt x="156282" y="647972"/>
                  </a:lnTo>
                  <a:lnTo>
                    <a:pt x="155526" y="647161"/>
                  </a:lnTo>
                  <a:lnTo>
                    <a:pt x="151157" y="644569"/>
                  </a:lnTo>
                  <a:lnTo>
                    <a:pt x="146302" y="642355"/>
                  </a:lnTo>
                  <a:lnTo>
                    <a:pt x="144954" y="641165"/>
                  </a:lnTo>
                  <a:lnTo>
                    <a:pt x="143766" y="639112"/>
                  </a:lnTo>
                  <a:lnTo>
                    <a:pt x="143765" y="637435"/>
                  </a:lnTo>
                  <a:lnTo>
                    <a:pt x="144304" y="636733"/>
                  </a:lnTo>
                  <a:lnTo>
                    <a:pt x="145490" y="636244"/>
                  </a:lnTo>
                  <a:lnTo>
                    <a:pt x="148780" y="635864"/>
                  </a:lnTo>
                  <a:lnTo>
                    <a:pt x="150396" y="634512"/>
                  </a:lnTo>
                  <a:lnTo>
                    <a:pt x="150612" y="633429"/>
                  </a:lnTo>
                  <a:lnTo>
                    <a:pt x="150396" y="632672"/>
                  </a:lnTo>
                  <a:lnTo>
                    <a:pt x="149532" y="631700"/>
                  </a:lnTo>
                  <a:lnTo>
                    <a:pt x="148724" y="631485"/>
                  </a:lnTo>
                  <a:lnTo>
                    <a:pt x="148562" y="631485"/>
                  </a:lnTo>
                  <a:lnTo>
                    <a:pt x="147860" y="631269"/>
                  </a:lnTo>
                  <a:lnTo>
                    <a:pt x="143762" y="631379"/>
                  </a:lnTo>
                  <a:lnTo>
                    <a:pt x="138316" y="632247"/>
                  </a:lnTo>
                  <a:lnTo>
                    <a:pt x="128825" y="633226"/>
                  </a:lnTo>
                  <a:lnTo>
                    <a:pt x="121437" y="632311"/>
                  </a:lnTo>
                  <a:lnTo>
                    <a:pt x="120897" y="631609"/>
                  </a:lnTo>
                  <a:lnTo>
                    <a:pt x="120626" y="629121"/>
                  </a:lnTo>
                  <a:lnTo>
                    <a:pt x="121703" y="627336"/>
                  </a:lnTo>
                  <a:lnTo>
                    <a:pt x="122674" y="626254"/>
                  </a:lnTo>
                  <a:lnTo>
                    <a:pt x="123050" y="625120"/>
                  </a:lnTo>
                  <a:lnTo>
                    <a:pt x="123158" y="623983"/>
                  </a:lnTo>
                  <a:lnTo>
                    <a:pt x="122994" y="622199"/>
                  </a:lnTo>
                  <a:lnTo>
                    <a:pt x="122508" y="620036"/>
                  </a:lnTo>
                  <a:lnTo>
                    <a:pt x="121482" y="618145"/>
                  </a:lnTo>
                  <a:lnTo>
                    <a:pt x="120888" y="616036"/>
                  </a:lnTo>
                  <a:lnTo>
                    <a:pt x="121050" y="615279"/>
                  </a:lnTo>
                  <a:lnTo>
                    <a:pt x="122127" y="613602"/>
                  </a:lnTo>
                  <a:lnTo>
                    <a:pt x="122394" y="610142"/>
                  </a:lnTo>
                  <a:lnTo>
                    <a:pt x="122826" y="609655"/>
                  </a:lnTo>
                  <a:lnTo>
                    <a:pt x="124443" y="609492"/>
                  </a:lnTo>
                  <a:lnTo>
                    <a:pt x="124713" y="609004"/>
                  </a:lnTo>
                  <a:lnTo>
                    <a:pt x="124169" y="602354"/>
                  </a:lnTo>
                  <a:lnTo>
                    <a:pt x="122712" y="600733"/>
                  </a:lnTo>
                  <a:lnTo>
                    <a:pt x="121633" y="600030"/>
                  </a:lnTo>
                  <a:lnTo>
                    <a:pt x="119314" y="599708"/>
                  </a:lnTo>
                  <a:lnTo>
                    <a:pt x="115539" y="599926"/>
                  </a:lnTo>
                  <a:lnTo>
                    <a:pt x="108044" y="601661"/>
                  </a:lnTo>
                  <a:lnTo>
                    <a:pt x="106588" y="601878"/>
                  </a:lnTo>
                  <a:lnTo>
                    <a:pt x="105779" y="601716"/>
                  </a:lnTo>
                  <a:lnTo>
                    <a:pt x="100868" y="596799"/>
                  </a:lnTo>
                  <a:lnTo>
                    <a:pt x="99789" y="595339"/>
                  </a:lnTo>
                  <a:lnTo>
                    <a:pt x="98978" y="592962"/>
                  </a:lnTo>
                  <a:lnTo>
                    <a:pt x="98924" y="591285"/>
                  </a:lnTo>
                  <a:lnTo>
                    <a:pt x="99300" y="589717"/>
                  </a:lnTo>
                  <a:lnTo>
                    <a:pt x="99784" y="588689"/>
                  </a:lnTo>
                  <a:lnTo>
                    <a:pt x="102749" y="584685"/>
                  </a:lnTo>
                  <a:lnTo>
                    <a:pt x="103610" y="582468"/>
                  </a:lnTo>
                  <a:lnTo>
                    <a:pt x="104202" y="580196"/>
                  </a:lnTo>
                  <a:lnTo>
                    <a:pt x="104199" y="577114"/>
                  </a:lnTo>
                  <a:lnTo>
                    <a:pt x="103119" y="574953"/>
                  </a:lnTo>
                  <a:lnTo>
                    <a:pt x="102579" y="572573"/>
                  </a:lnTo>
                  <a:lnTo>
                    <a:pt x="102848" y="570519"/>
                  </a:lnTo>
                  <a:lnTo>
                    <a:pt x="103655" y="569384"/>
                  </a:lnTo>
                  <a:lnTo>
                    <a:pt x="104680" y="568733"/>
                  </a:lnTo>
                  <a:lnTo>
                    <a:pt x="105921" y="568949"/>
                  </a:lnTo>
                  <a:lnTo>
                    <a:pt x="108456" y="571110"/>
                  </a:lnTo>
                  <a:lnTo>
                    <a:pt x="110614" y="571812"/>
                  </a:lnTo>
                  <a:lnTo>
                    <a:pt x="112663" y="571595"/>
                  </a:lnTo>
                  <a:lnTo>
                    <a:pt x="115629" y="570620"/>
                  </a:lnTo>
                  <a:lnTo>
                    <a:pt x="118380" y="570618"/>
                  </a:lnTo>
                  <a:lnTo>
                    <a:pt x="120052" y="571481"/>
                  </a:lnTo>
                  <a:lnTo>
                    <a:pt x="123181" y="574345"/>
                  </a:lnTo>
                  <a:lnTo>
                    <a:pt x="123884" y="574724"/>
                  </a:lnTo>
                  <a:lnTo>
                    <a:pt x="125016" y="574506"/>
                  </a:lnTo>
                  <a:lnTo>
                    <a:pt x="125931" y="573371"/>
                  </a:lnTo>
                  <a:lnTo>
                    <a:pt x="126741" y="572776"/>
                  </a:lnTo>
                  <a:lnTo>
                    <a:pt x="127765" y="572559"/>
                  </a:lnTo>
                  <a:lnTo>
                    <a:pt x="130246" y="572557"/>
                  </a:lnTo>
                  <a:lnTo>
                    <a:pt x="134127" y="570499"/>
                  </a:lnTo>
                  <a:lnTo>
                    <a:pt x="134829" y="569581"/>
                  </a:lnTo>
                  <a:lnTo>
                    <a:pt x="134881" y="566607"/>
                  </a:lnTo>
                  <a:lnTo>
                    <a:pt x="135096" y="565958"/>
                  </a:lnTo>
                  <a:lnTo>
                    <a:pt x="136713" y="563794"/>
                  </a:lnTo>
                  <a:lnTo>
                    <a:pt x="139839" y="561088"/>
                  </a:lnTo>
                  <a:lnTo>
                    <a:pt x="141133" y="559087"/>
                  </a:lnTo>
                  <a:lnTo>
                    <a:pt x="141563" y="557573"/>
                  </a:lnTo>
                  <a:lnTo>
                    <a:pt x="141831" y="553842"/>
                  </a:lnTo>
                  <a:lnTo>
                    <a:pt x="143178" y="551407"/>
                  </a:lnTo>
                  <a:lnTo>
                    <a:pt x="143069" y="549245"/>
                  </a:lnTo>
                  <a:lnTo>
                    <a:pt x="143338" y="548596"/>
                  </a:lnTo>
                  <a:lnTo>
                    <a:pt x="144362" y="547892"/>
                  </a:lnTo>
                  <a:lnTo>
                    <a:pt x="148030" y="547620"/>
                  </a:lnTo>
                  <a:lnTo>
                    <a:pt x="149863" y="546106"/>
                  </a:lnTo>
                  <a:lnTo>
                    <a:pt x="151588" y="545781"/>
                  </a:lnTo>
                  <a:lnTo>
                    <a:pt x="151804" y="545564"/>
                  </a:lnTo>
                  <a:lnTo>
                    <a:pt x="151965" y="544481"/>
                  </a:lnTo>
                  <a:lnTo>
                    <a:pt x="151802" y="542373"/>
                  </a:lnTo>
                  <a:lnTo>
                    <a:pt x="152072" y="541616"/>
                  </a:lnTo>
                  <a:lnTo>
                    <a:pt x="152557" y="541183"/>
                  </a:lnTo>
                  <a:lnTo>
                    <a:pt x="155684" y="539884"/>
                  </a:lnTo>
                  <a:lnTo>
                    <a:pt x="158811" y="538260"/>
                  </a:lnTo>
                  <a:lnTo>
                    <a:pt x="160429" y="537286"/>
                  </a:lnTo>
                  <a:lnTo>
                    <a:pt x="161292" y="535988"/>
                  </a:lnTo>
                  <a:lnTo>
                    <a:pt x="161237" y="535501"/>
                  </a:lnTo>
                  <a:lnTo>
                    <a:pt x="160913" y="535231"/>
                  </a:lnTo>
                  <a:lnTo>
                    <a:pt x="159889" y="535394"/>
                  </a:lnTo>
                  <a:lnTo>
                    <a:pt x="158594" y="535881"/>
                  </a:lnTo>
                  <a:lnTo>
                    <a:pt x="152448" y="539074"/>
                  </a:lnTo>
                  <a:lnTo>
                    <a:pt x="150723" y="541347"/>
                  </a:lnTo>
                  <a:lnTo>
                    <a:pt x="149698" y="542211"/>
                  </a:lnTo>
                  <a:lnTo>
                    <a:pt x="148027" y="542429"/>
                  </a:lnTo>
                  <a:lnTo>
                    <a:pt x="146247" y="543295"/>
                  </a:lnTo>
                  <a:lnTo>
                    <a:pt x="142852" y="547461"/>
                  </a:lnTo>
                  <a:lnTo>
                    <a:pt x="141559" y="550652"/>
                  </a:lnTo>
                  <a:lnTo>
                    <a:pt x="140212" y="552491"/>
                  </a:lnTo>
                  <a:lnTo>
                    <a:pt x="138594" y="553627"/>
                  </a:lnTo>
                  <a:lnTo>
                    <a:pt x="136383" y="554548"/>
                  </a:lnTo>
                  <a:lnTo>
                    <a:pt x="130238" y="558877"/>
                  </a:lnTo>
                  <a:lnTo>
                    <a:pt x="128351" y="559636"/>
                  </a:lnTo>
                  <a:lnTo>
                    <a:pt x="127273" y="559744"/>
                  </a:lnTo>
                  <a:lnTo>
                    <a:pt x="124791" y="559745"/>
                  </a:lnTo>
                  <a:lnTo>
                    <a:pt x="122903" y="559314"/>
                  </a:lnTo>
                  <a:lnTo>
                    <a:pt x="122201" y="558179"/>
                  </a:lnTo>
                  <a:lnTo>
                    <a:pt x="122147" y="557746"/>
                  </a:lnTo>
                  <a:lnTo>
                    <a:pt x="122417" y="557152"/>
                  </a:lnTo>
                  <a:lnTo>
                    <a:pt x="124195" y="555259"/>
                  </a:lnTo>
                  <a:lnTo>
                    <a:pt x="128131" y="551742"/>
                  </a:lnTo>
                  <a:lnTo>
                    <a:pt x="131579" y="546224"/>
                  </a:lnTo>
                  <a:lnTo>
                    <a:pt x="131793" y="544602"/>
                  </a:lnTo>
                  <a:lnTo>
                    <a:pt x="131036" y="541249"/>
                  </a:lnTo>
                  <a:lnTo>
                    <a:pt x="131628" y="537951"/>
                  </a:lnTo>
                  <a:lnTo>
                    <a:pt x="130278" y="534491"/>
                  </a:lnTo>
                  <a:lnTo>
                    <a:pt x="129360" y="532762"/>
                  </a:lnTo>
                  <a:lnTo>
                    <a:pt x="128550" y="531897"/>
                  </a:lnTo>
                  <a:lnTo>
                    <a:pt x="123587" y="528817"/>
                  </a:lnTo>
                  <a:lnTo>
                    <a:pt x="122993" y="527629"/>
                  </a:lnTo>
                  <a:lnTo>
                    <a:pt x="123045" y="525898"/>
                  </a:lnTo>
                  <a:lnTo>
                    <a:pt x="122452" y="524763"/>
                  </a:lnTo>
                  <a:lnTo>
                    <a:pt x="117919" y="521035"/>
                  </a:lnTo>
                  <a:lnTo>
                    <a:pt x="116461" y="518494"/>
                  </a:lnTo>
                  <a:lnTo>
                    <a:pt x="115811" y="514709"/>
                  </a:lnTo>
                  <a:lnTo>
                    <a:pt x="115863" y="511573"/>
                  </a:lnTo>
                  <a:lnTo>
                    <a:pt x="117047" y="507192"/>
                  </a:lnTo>
                  <a:lnTo>
                    <a:pt x="118502" y="504758"/>
                  </a:lnTo>
                  <a:lnTo>
                    <a:pt x="120065" y="502974"/>
                  </a:lnTo>
                  <a:lnTo>
                    <a:pt x="121575" y="501730"/>
                  </a:lnTo>
                  <a:lnTo>
                    <a:pt x="122438" y="501458"/>
                  </a:lnTo>
                  <a:lnTo>
                    <a:pt x="125997" y="500970"/>
                  </a:lnTo>
                  <a:lnTo>
                    <a:pt x="129234" y="501129"/>
                  </a:lnTo>
                  <a:lnTo>
                    <a:pt x="131176" y="501507"/>
                  </a:lnTo>
                  <a:lnTo>
                    <a:pt x="131715" y="501129"/>
                  </a:lnTo>
                  <a:lnTo>
                    <a:pt x="132200" y="500263"/>
                  </a:lnTo>
                  <a:lnTo>
                    <a:pt x="131551" y="497884"/>
                  </a:lnTo>
                  <a:lnTo>
                    <a:pt x="131442" y="495613"/>
                  </a:lnTo>
                  <a:lnTo>
                    <a:pt x="131765" y="494369"/>
                  </a:lnTo>
                  <a:lnTo>
                    <a:pt x="133651" y="491394"/>
                  </a:lnTo>
                  <a:lnTo>
                    <a:pt x="135484" y="489447"/>
                  </a:lnTo>
                  <a:lnTo>
                    <a:pt x="139690" y="486417"/>
                  </a:lnTo>
                  <a:lnTo>
                    <a:pt x="140444" y="486145"/>
                  </a:lnTo>
                  <a:lnTo>
                    <a:pt x="142764" y="486036"/>
                  </a:lnTo>
                  <a:lnTo>
                    <a:pt x="145407" y="486250"/>
                  </a:lnTo>
                  <a:lnTo>
                    <a:pt x="149021" y="486952"/>
                  </a:lnTo>
                  <a:lnTo>
                    <a:pt x="150315" y="486248"/>
                  </a:lnTo>
                  <a:lnTo>
                    <a:pt x="151662" y="484355"/>
                  </a:lnTo>
                  <a:lnTo>
                    <a:pt x="152526" y="483759"/>
                  </a:lnTo>
                  <a:lnTo>
                    <a:pt x="153227" y="483921"/>
                  </a:lnTo>
                  <a:lnTo>
                    <a:pt x="153767" y="484300"/>
                  </a:lnTo>
                  <a:lnTo>
                    <a:pt x="155764" y="487111"/>
                  </a:lnTo>
                  <a:lnTo>
                    <a:pt x="157058" y="487975"/>
                  </a:lnTo>
                  <a:lnTo>
                    <a:pt x="157814" y="488191"/>
                  </a:lnTo>
                  <a:lnTo>
                    <a:pt x="159487" y="488297"/>
                  </a:lnTo>
                  <a:lnTo>
                    <a:pt x="162290" y="486512"/>
                  </a:lnTo>
                  <a:lnTo>
                    <a:pt x="162937" y="486350"/>
                  </a:lnTo>
                  <a:lnTo>
                    <a:pt x="164231" y="486944"/>
                  </a:lnTo>
                  <a:lnTo>
                    <a:pt x="165635" y="488511"/>
                  </a:lnTo>
                  <a:lnTo>
                    <a:pt x="165905" y="489159"/>
                  </a:lnTo>
                  <a:lnTo>
                    <a:pt x="166284" y="492026"/>
                  </a:lnTo>
                  <a:lnTo>
                    <a:pt x="167958" y="494728"/>
                  </a:lnTo>
                  <a:lnTo>
                    <a:pt x="169253" y="496242"/>
                  </a:lnTo>
                  <a:lnTo>
                    <a:pt x="170602" y="497269"/>
                  </a:lnTo>
                  <a:lnTo>
                    <a:pt x="175728" y="499915"/>
                  </a:lnTo>
                  <a:lnTo>
                    <a:pt x="176700" y="501105"/>
                  </a:lnTo>
                  <a:lnTo>
                    <a:pt x="178427" y="503806"/>
                  </a:lnTo>
                  <a:lnTo>
                    <a:pt x="179884" y="505103"/>
                  </a:lnTo>
                  <a:lnTo>
                    <a:pt x="180477" y="505373"/>
                  </a:lnTo>
                  <a:lnTo>
                    <a:pt x="182419" y="505860"/>
                  </a:lnTo>
                  <a:lnTo>
                    <a:pt x="184523" y="506020"/>
                  </a:lnTo>
                  <a:lnTo>
                    <a:pt x="186518" y="505695"/>
                  </a:lnTo>
                  <a:lnTo>
                    <a:pt x="191049" y="504070"/>
                  </a:lnTo>
                  <a:lnTo>
                    <a:pt x="193314" y="504287"/>
                  </a:lnTo>
                  <a:lnTo>
                    <a:pt x="196821" y="506393"/>
                  </a:lnTo>
                  <a:lnTo>
                    <a:pt x="199033" y="507257"/>
                  </a:lnTo>
                  <a:lnTo>
                    <a:pt x="202485" y="507472"/>
                  </a:lnTo>
                  <a:lnTo>
                    <a:pt x="204319" y="507958"/>
                  </a:lnTo>
                  <a:lnTo>
                    <a:pt x="205290" y="508498"/>
                  </a:lnTo>
                  <a:lnTo>
                    <a:pt x="208204" y="511525"/>
                  </a:lnTo>
                  <a:lnTo>
                    <a:pt x="209229" y="512011"/>
                  </a:lnTo>
                  <a:lnTo>
                    <a:pt x="209984" y="512119"/>
                  </a:lnTo>
                  <a:lnTo>
                    <a:pt x="210846" y="511740"/>
                  </a:lnTo>
                  <a:lnTo>
                    <a:pt x="212948" y="508332"/>
                  </a:lnTo>
                  <a:lnTo>
                    <a:pt x="213704" y="507738"/>
                  </a:lnTo>
                  <a:lnTo>
                    <a:pt x="214728" y="507520"/>
                  </a:lnTo>
                  <a:lnTo>
                    <a:pt x="216563" y="508656"/>
                  </a:lnTo>
                  <a:lnTo>
                    <a:pt x="219100" y="512817"/>
                  </a:lnTo>
                  <a:lnTo>
                    <a:pt x="220772" y="514601"/>
                  </a:lnTo>
                  <a:lnTo>
                    <a:pt x="221690" y="515250"/>
                  </a:lnTo>
                  <a:lnTo>
                    <a:pt x="222823" y="515627"/>
                  </a:lnTo>
                  <a:lnTo>
                    <a:pt x="223685" y="515573"/>
                  </a:lnTo>
                  <a:lnTo>
                    <a:pt x="225141" y="514924"/>
                  </a:lnTo>
                  <a:lnTo>
                    <a:pt x="227945" y="513355"/>
                  </a:lnTo>
                  <a:lnTo>
                    <a:pt x="228106" y="511571"/>
                  </a:lnTo>
                  <a:lnTo>
                    <a:pt x="228861" y="508650"/>
                  </a:lnTo>
                  <a:lnTo>
                    <a:pt x="229183" y="506217"/>
                  </a:lnTo>
                  <a:lnTo>
                    <a:pt x="230422" y="503514"/>
                  </a:lnTo>
                  <a:lnTo>
                    <a:pt x="231070" y="503404"/>
                  </a:lnTo>
                  <a:lnTo>
                    <a:pt x="232310" y="504973"/>
                  </a:lnTo>
                  <a:lnTo>
                    <a:pt x="233716" y="511622"/>
                  </a:lnTo>
                  <a:lnTo>
                    <a:pt x="235119" y="514325"/>
                  </a:lnTo>
                  <a:lnTo>
                    <a:pt x="236361" y="518272"/>
                  </a:lnTo>
                  <a:lnTo>
                    <a:pt x="236741" y="522381"/>
                  </a:lnTo>
                  <a:lnTo>
                    <a:pt x="237281" y="524111"/>
                  </a:lnTo>
                  <a:lnTo>
                    <a:pt x="238846" y="526869"/>
                  </a:lnTo>
                  <a:lnTo>
                    <a:pt x="239817" y="528166"/>
                  </a:lnTo>
                  <a:lnTo>
                    <a:pt x="240789" y="530274"/>
                  </a:lnTo>
                  <a:lnTo>
                    <a:pt x="240844" y="532869"/>
                  </a:lnTo>
                  <a:lnTo>
                    <a:pt x="240682" y="532922"/>
                  </a:lnTo>
                  <a:lnTo>
                    <a:pt x="240683" y="533465"/>
                  </a:lnTo>
                  <a:lnTo>
                    <a:pt x="240736" y="533788"/>
                  </a:lnTo>
                  <a:lnTo>
                    <a:pt x="241007" y="534221"/>
                  </a:lnTo>
                  <a:lnTo>
                    <a:pt x="241601" y="535950"/>
                  </a:lnTo>
                  <a:lnTo>
                    <a:pt x="242733" y="537194"/>
                  </a:lnTo>
                  <a:lnTo>
                    <a:pt x="243489" y="537518"/>
                  </a:lnTo>
                  <a:lnTo>
                    <a:pt x="245268" y="537734"/>
                  </a:lnTo>
                  <a:lnTo>
                    <a:pt x="246887" y="537625"/>
                  </a:lnTo>
                  <a:lnTo>
                    <a:pt x="247750" y="538435"/>
                  </a:lnTo>
                  <a:lnTo>
                    <a:pt x="247965" y="539192"/>
                  </a:lnTo>
                  <a:lnTo>
                    <a:pt x="248667" y="540058"/>
                  </a:lnTo>
                  <a:lnTo>
                    <a:pt x="249476" y="540220"/>
                  </a:lnTo>
                  <a:lnTo>
                    <a:pt x="253198" y="539082"/>
                  </a:lnTo>
                  <a:lnTo>
                    <a:pt x="253197" y="538650"/>
                  </a:lnTo>
                  <a:lnTo>
                    <a:pt x="253737" y="538380"/>
                  </a:lnTo>
                  <a:lnTo>
                    <a:pt x="255193" y="538812"/>
                  </a:lnTo>
                  <a:lnTo>
                    <a:pt x="256649" y="539298"/>
                  </a:lnTo>
                  <a:lnTo>
                    <a:pt x="258700" y="539512"/>
                  </a:lnTo>
                  <a:lnTo>
                    <a:pt x="260586" y="538269"/>
                  </a:lnTo>
                  <a:lnTo>
                    <a:pt x="262204" y="537889"/>
                  </a:lnTo>
                  <a:lnTo>
                    <a:pt x="263175" y="538051"/>
                  </a:lnTo>
                  <a:lnTo>
                    <a:pt x="265386" y="539240"/>
                  </a:lnTo>
                  <a:lnTo>
                    <a:pt x="268946" y="539130"/>
                  </a:lnTo>
                  <a:lnTo>
                    <a:pt x="269755" y="539347"/>
                  </a:lnTo>
                  <a:lnTo>
                    <a:pt x="270241" y="539995"/>
                  </a:lnTo>
                  <a:lnTo>
                    <a:pt x="270294" y="540428"/>
                  </a:lnTo>
                  <a:lnTo>
                    <a:pt x="270297" y="544105"/>
                  </a:lnTo>
                  <a:lnTo>
                    <a:pt x="271106" y="545077"/>
                  </a:lnTo>
                  <a:lnTo>
                    <a:pt x="271483" y="545077"/>
                  </a:lnTo>
                  <a:lnTo>
                    <a:pt x="272130" y="544591"/>
                  </a:lnTo>
                  <a:lnTo>
                    <a:pt x="272777" y="543347"/>
                  </a:lnTo>
                  <a:lnTo>
                    <a:pt x="273208" y="543023"/>
                  </a:lnTo>
                  <a:lnTo>
                    <a:pt x="274071" y="542751"/>
                  </a:lnTo>
                  <a:lnTo>
                    <a:pt x="276714" y="543076"/>
                  </a:lnTo>
                  <a:lnTo>
                    <a:pt x="277578" y="542913"/>
                  </a:lnTo>
                  <a:lnTo>
                    <a:pt x="278116" y="542589"/>
                  </a:lnTo>
                  <a:lnTo>
                    <a:pt x="279303" y="541291"/>
                  </a:lnTo>
                  <a:lnTo>
                    <a:pt x="280327" y="537397"/>
                  </a:lnTo>
                  <a:lnTo>
                    <a:pt x="280595" y="536964"/>
                  </a:lnTo>
                  <a:lnTo>
                    <a:pt x="281080" y="536910"/>
                  </a:lnTo>
                  <a:lnTo>
                    <a:pt x="281513" y="537018"/>
                  </a:lnTo>
                  <a:lnTo>
                    <a:pt x="283401" y="539181"/>
                  </a:lnTo>
                  <a:lnTo>
                    <a:pt x="287664" y="545829"/>
                  </a:lnTo>
                  <a:lnTo>
                    <a:pt x="289660" y="547776"/>
                  </a:lnTo>
                  <a:lnTo>
                    <a:pt x="290577" y="548424"/>
                  </a:lnTo>
                  <a:lnTo>
                    <a:pt x="292681" y="548964"/>
                  </a:lnTo>
                  <a:lnTo>
                    <a:pt x="295378" y="548854"/>
                  </a:lnTo>
                  <a:lnTo>
                    <a:pt x="296617" y="548152"/>
                  </a:lnTo>
                  <a:lnTo>
                    <a:pt x="297912" y="546961"/>
                  </a:lnTo>
                  <a:lnTo>
                    <a:pt x="298558" y="546745"/>
                  </a:lnTo>
                  <a:lnTo>
                    <a:pt x="299475" y="546907"/>
                  </a:lnTo>
                  <a:lnTo>
                    <a:pt x="300662" y="547664"/>
                  </a:lnTo>
                  <a:lnTo>
                    <a:pt x="301687" y="547934"/>
                  </a:lnTo>
                  <a:lnTo>
                    <a:pt x="305409" y="547555"/>
                  </a:lnTo>
                  <a:lnTo>
                    <a:pt x="306595" y="547608"/>
                  </a:lnTo>
                  <a:lnTo>
                    <a:pt x="307782" y="548310"/>
                  </a:lnTo>
                  <a:lnTo>
                    <a:pt x="308483" y="549122"/>
                  </a:lnTo>
                  <a:lnTo>
                    <a:pt x="310317" y="551825"/>
                  </a:lnTo>
                  <a:lnTo>
                    <a:pt x="311181" y="552690"/>
                  </a:lnTo>
                  <a:lnTo>
                    <a:pt x="311666" y="553068"/>
                  </a:lnTo>
                  <a:lnTo>
                    <a:pt x="312583" y="553176"/>
                  </a:lnTo>
                  <a:lnTo>
                    <a:pt x="313878" y="552743"/>
                  </a:lnTo>
                  <a:lnTo>
                    <a:pt x="314363" y="552202"/>
                  </a:lnTo>
                  <a:lnTo>
                    <a:pt x="314308" y="550634"/>
                  </a:lnTo>
                  <a:lnTo>
                    <a:pt x="313714" y="548741"/>
                  </a:lnTo>
                  <a:lnTo>
                    <a:pt x="314361" y="547444"/>
                  </a:lnTo>
                  <a:lnTo>
                    <a:pt x="314577" y="546471"/>
                  </a:lnTo>
                  <a:lnTo>
                    <a:pt x="310961" y="541605"/>
                  </a:lnTo>
                  <a:lnTo>
                    <a:pt x="309667" y="539064"/>
                  </a:lnTo>
                  <a:lnTo>
                    <a:pt x="309505" y="537929"/>
                  </a:lnTo>
                  <a:lnTo>
                    <a:pt x="309990" y="537334"/>
                  </a:lnTo>
                  <a:lnTo>
                    <a:pt x="310691" y="537279"/>
                  </a:lnTo>
                  <a:lnTo>
                    <a:pt x="311769" y="537441"/>
                  </a:lnTo>
                  <a:lnTo>
                    <a:pt x="313280" y="538361"/>
                  </a:lnTo>
                  <a:lnTo>
                    <a:pt x="315384" y="538684"/>
                  </a:lnTo>
                  <a:lnTo>
                    <a:pt x="316086" y="539603"/>
                  </a:lnTo>
                  <a:lnTo>
                    <a:pt x="317812" y="546307"/>
                  </a:lnTo>
                  <a:lnTo>
                    <a:pt x="318677" y="548686"/>
                  </a:lnTo>
                  <a:lnTo>
                    <a:pt x="319701" y="550633"/>
                  </a:lnTo>
                  <a:lnTo>
                    <a:pt x="319648" y="551551"/>
                  </a:lnTo>
                  <a:lnTo>
                    <a:pt x="318462" y="552633"/>
                  </a:lnTo>
                  <a:lnTo>
                    <a:pt x="318623" y="553607"/>
                  </a:lnTo>
                  <a:lnTo>
                    <a:pt x="320889" y="555985"/>
                  </a:lnTo>
                  <a:lnTo>
                    <a:pt x="321698" y="558364"/>
                  </a:lnTo>
                  <a:lnTo>
                    <a:pt x="322077" y="558850"/>
                  </a:lnTo>
                  <a:lnTo>
                    <a:pt x="322616" y="559067"/>
                  </a:lnTo>
                  <a:lnTo>
                    <a:pt x="324126" y="557985"/>
                  </a:lnTo>
                  <a:lnTo>
                    <a:pt x="325205" y="557606"/>
                  </a:lnTo>
                  <a:lnTo>
                    <a:pt x="326067" y="558417"/>
                  </a:lnTo>
                  <a:lnTo>
                    <a:pt x="326823" y="560039"/>
                  </a:lnTo>
                  <a:lnTo>
                    <a:pt x="327362" y="560634"/>
                  </a:lnTo>
                  <a:lnTo>
                    <a:pt x="328226" y="560796"/>
                  </a:lnTo>
                  <a:lnTo>
                    <a:pt x="329196" y="559822"/>
                  </a:lnTo>
                  <a:lnTo>
                    <a:pt x="329735" y="558038"/>
                  </a:lnTo>
                  <a:lnTo>
                    <a:pt x="330113" y="557335"/>
                  </a:lnTo>
                  <a:lnTo>
                    <a:pt x="330598" y="557064"/>
                  </a:lnTo>
                  <a:lnTo>
                    <a:pt x="331245" y="557064"/>
                  </a:lnTo>
                  <a:lnTo>
                    <a:pt x="331785" y="557497"/>
                  </a:lnTo>
                  <a:lnTo>
                    <a:pt x="332432" y="558307"/>
                  </a:lnTo>
                  <a:lnTo>
                    <a:pt x="333188" y="560469"/>
                  </a:lnTo>
                  <a:lnTo>
                    <a:pt x="334590" y="561821"/>
                  </a:lnTo>
                  <a:lnTo>
                    <a:pt x="334321" y="562632"/>
                  </a:lnTo>
                  <a:lnTo>
                    <a:pt x="332379" y="564796"/>
                  </a:lnTo>
                  <a:lnTo>
                    <a:pt x="332326" y="565823"/>
                  </a:lnTo>
                  <a:lnTo>
                    <a:pt x="332919" y="566959"/>
                  </a:lnTo>
                  <a:lnTo>
                    <a:pt x="334699" y="568472"/>
                  </a:lnTo>
                  <a:lnTo>
                    <a:pt x="335023" y="569068"/>
                  </a:lnTo>
                  <a:lnTo>
                    <a:pt x="335346" y="570905"/>
                  </a:lnTo>
                  <a:lnTo>
                    <a:pt x="336210" y="571662"/>
                  </a:lnTo>
                  <a:lnTo>
                    <a:pt x="336749" y="571337"/>
                  </a:lnTo>
                  <a:lnTo>
                    <a:pt x="337288" y="570635"/>
                  </a:lnTo>
                  <a:lnTo>
                    <a:pt x="337720" y="569499"/>
                  </a:lnTo>
                  <a:lnTo>
                    <a:pt x="338205" y="566795"/>
                  </a:lnTo>
                  <a:lnTo>
                    <a:pt x="338960" y="565768"/>
                  </a:lnTo>
                  <a:lnTo>
                    <a:pt x="339553" y="565713"/>
                  </a:lnTo>
                  <a:lnTo>
                    <a:pt x="340361" y="566632"/>
                  </a:lnTo>
                  <a:lnTo>
                    <a:pt x="340578" y="567227"/>
                  </a:lnTo>
                  <a:lnTo>
                    <a:pt x="341063" y="571877"/>
                  </a:lnTo>
                  <a:lnTo>
                    <a:pt x="341928" y="573229"/>
                  </a:lnTo>
                  <a:lnTo>
                    <a:pt x="342413" y="574526"/>
                  </a:lnTo>
                  <a:lnTo>
                    <a:pt x="342736" y="574905"/>
                  </a:lnTo>
                  <a:lnTo>
                    <a:pt x="343007" y="574796"/>
                  </a:lnTo>
                  <a:lnTo>
                    <a:pt x="343545" y="573608"/>
                  </a:lnTo>
                  <a:lnTo>
                    <a:pt x="343598" y="569714"/>
                  </a:lnTo>
                  <a:lnTo>
                    <a:pt x="344623" y="568956"/>
                  </a:lnTo>
                  <a:lnTo>
                    <a:pt x="345540" y="568524"/>
                  </a:lnTo>
                  <a:lnTo>
                    <a:pt x="346187" y="567875"/>
                  </a:lnTo>
                  <a:lnTo>
                    <a:pt x="345270" y="566578"/>
                  </a:lnTo>
                  <a:lnTo>
                    <a:pt x="345215" y="565875"/>
                  </a:lnTo>
                  <a:lnTo>
                    <a:pt x="346562" y="563982"/>
                  </a:lnTo>
                  <a:lnTo>
                    <a:pt x="346185" y="562360"/>
                  </a:lnTo>
                  <a:lnTo>
                    <a:pt x="346778" y="560791"/>
                  </a:lnTo>
                  <a:lnTo>
                    <a:pt x="346617" y="560359"/>
                  </a:lnTo>
                  <a:lnTo>
                    <a:pt x="345753" y="559602"/>
                  </a:lnTo>
                  <a:lnTo>
                    <a:pt x="339658" y="557440"/>
                  </a:lnTo>
                  <a:lnTo>
                    <a:pt x="339173" y="556901"/>
                  </a:lnTo>
                  <a:lnTo>
                    <a:pt x="339280" y="556251"/>
                  </a:lnTo>
                  <a:lnTo>
                    <a:pt x="341438" y="554628"/>
                  </a:lnTo>
                  <a:lnTo>
                    <a:pt x="342678" y="553061"/>
                  </a:lnTo>
                  <a:lnTo>
                    <a:pt x="343649" y="552735"/>
                  </a:lnTo>
                  <a:lnTo>
                    <a:pt x="347531" y="550464"/>
                  </a:lnTo>
                  <a:lnTo>
                    <a:pt x="348826" y="550679"/>
                  </a:lnTo>
                  <a:lnTo>
                    <a:pt x="351037" y="551707"/>
                  </a:lnTo>
                  <a:lnTo>
                    <a:pt x="352278" y="551545"/>
                  </a:lnTo>
                  <a:lnTo>
                    <a:pt x="353464" y="550138"/>
                  </a:lnTo>
                  <a:lnTo>
                    <a:pt x="354111" y="549867"/>
                  </a:lnTo>
                  <a:lnTo>
                    <a:pt x="354542" y="549868"/>
                  </a:lnTo>
                  <a:lnTo>
                    <a:pt x="356160" y="550678"/>
                  </a:lnTo>
                  <a:lnTo>
                    <a:pt x="357347" y="550624"/>
                  </a:lnTo>
                  <a:lnTo>
                    <a:pt x="357779" y="549759"/>
                  </a:lnTo>
                  <a:lnTo>
                    <a:pt x="357724" y="546622"/>
                  </a:lnTo>
                  <a:lnTo>
                    <a:pt x="358101" y="546082"/>
                  </a:lnTo>
                  <a:lnTo>
                    <a:pt x="358640" y="545758"/>
                  </a:lnTo>
                  <a:lnTo>
                    <a:pt x="362632" y="546243"/>
                  </a:lnTo>
                  <a:lnTo>
                    <a:pt x="364087" y="545972"/>
                  </a:lnTo>
                  <a:lnTo>
                    <a:pt x="364358" y="545647"/>
                  </a:lnTo>
                  <a:lnTo>
                    <a:pt x="364249" y="543972"/>
                  </a:lnTo>
                  <a:lnTo>
                    <a:pt x="364681" y="542945"/>
                  </a:lnTo>
                  <a:lnTo>
                    <a:pt x="366298" y="541809"/>
                  </a:lnTo>
                  <a:lnTo>
                    <a:pt x="368186" y="539700"/>
                  </a:lnTo>
                  <a:lnTo>
                    <a:pt x="369319" y="538996"/>
                  </a:lnTo>
                  <a:lnTo>
                    <a:pt x="370397" y="537428"/>
                  </a:lnTo>
                  <a:lnTo>
                    <a:pt x="370288" y="536185"/>
                  </a:lnTo>
                  <a:lnTo>
                    <a:pt x="368670" y="532725"/>
                  </a:lnTo>
                  <a:lnTo>
                    <a:pt x="368831" y="532292"/>
                  </a:lnTo>
                  <a:lnTo>
                    <a:pt x="370773" y="531912"/>
                  </a:lnTo>
                  <a:lnTo>
                    <a:pt x="371151" y="531534"/>
                  </a:lnTo>
                  <a:lnTo>
                    <a:pt x="371150" y="530399"/>
                  </a:lnTo>
                  <a:lnTo>
                    <a:pt x="371473" y="529912"/>
                  </a:lnTo>
                  <a:lnTo>
                    <a:pt x="372283" y="530074"/>
                  </a:lnTo>
                  <a:lnTo>
                    <a:pt x="374765" y="532236"/>
                  </a:lnTo>
                  <a:lnTo>
                    <a:pt x="375357" y="531209"/>
                  </a:lnTo>
                  <a:lnTo>
                    <a:pt x="375734" y="529857"/>
                  </a:lnTo>
                  <a:lnTo>
                    <a:pt x="375734" y="528236"/>
                  </a:lnTo>
                  <a:lnTo>
                    <a:pt x="375249" y="526992"/>
                  </a:lnTo>
                  <a:lnTo>
                    <a:pt x="374548" y="526397"/>
                  </a:lnTo>
                  <a:lnTo>
                    <a:pt x="373577" y="526181"/>
                  </a:lnTo>
                  <a:lnTo>
                    <a:pt x="369639" y="526397"/>
                  </a:lnTo>
                  <a:lnTo>
                    <a:pt x="368777" y="526669"/>
                  </a:lnTo>
                  <a:lnTo>
                    <a:pt x="367860" y="527101"/>
                  </a:lnTo>
                  <a:lnTo>
                    <a:pt x="365325" y="529048"/>
                  </a:lnTo>
                  <a:lnTo>
                    <a:pt x="364301" y="529482"/>
                  </a:lnTo>
                  <a:lnTo>
                    <a:pt x="363167" y="529536"/>
                  </a:lnTo>
                  <a:lnTo>
                    <a:pt x="360687" y="528779"/>
                  </a:lnTo>
                  <a:lnTo>
                    <a:pt x="359553" y="527589"/>
                  </a:lnTo>
                  <a:lnTo>
                    <a:pt x="359122" y="526346"/>
                  </a:lnTo>
                  <a:lnTo>
                    <a:pt x="358744" y="525968"/>
                  </a:lnTo>
                  <a:lnTo>
                    <a:pt x="357665" y="525751"/>
                  </a:lnTo>
                  <a:lnTo>
                    <a:pt x="357396" y="525481"/>
                  </a:lnTo>
                  <a:lnTo>
                    <a:pt x="357018" y="525049"/>
                  </a:lnTo>
                  <a:lnTo>
                    <a:pt x="356694" y="523210"/>
                  </a:lnTo>
                  <a:lnTo>
                    <a:pt x="356424" y="522723"/>
                  </a:lnTo>
                  <a:lnTo>
                    <a:pt x="354374" y="520886"/>
                  </a:lnTo>
                  <a:lnTo>
                    <a:pt x="354320" y="519750"/>
                  </a:lnTo>
                  <a:lnTo>
                    <a:pt x="354698" y="517749"/>
                  </a:lnTo>
                  <a:lnTo>
                    <a:pt x="354589" y="516830"/>
                  </a:lnTo>
                  <a:lnTo>
                    <a:pt x="353456" y="515101"/>
                  </a:lnTo>
                  <a:lnTo>
                    <a:pt x="351946" y="513694"/>
                  </a:lnTo>
                  <a:lnTo>
                    <a:pt x="350490" y="512397"/>
                  </a:lnTo>
                  <a:lnTo>
                    <a:pt x="348170" y="511100"/>
                  </a:lnTo>
                  <a:lnTo>
                    <a:pt x="346660" y="510559"/>
                  </a:lnTo>
                  <a:lnTo>
                    <a:pt x="343154" y="510128"/>
                  </a:lnTo>
                  <a:lnTo>
                    <a:pt x="342776" y="509750"/>
                  </a:lnTo>
                  <a:lnTo>
                    <a:pt x="342073" y="507046"/>
                  </a:lnTo>
                  <a:lnTo>
                    <a:pt x="340779" y="506019"/>
                  </a:lnTo>
                  <a:lnTo>
                    <a:pt x="340024" y="506128"/>
                  </a:lnTo>
                  <a:lnTo>
                    <a:pt x="339161" y="507100"/>
                  </a:lnTo>
                  <a:lnTo>
                    <a:pt x="338730" y="511048"/>
                  </a:lnTo>
                  <a:lnTo>
                    <a:pt x="337922" y="511859"/>
                  </a:lnTo>
                  <a:lnTo>
                    <a:pt x="337329" y="511914"/>
                  </a:lnTo>
                  <a:lnTo>
                    <a:pt x="336790" y="511697"/>
                  </a:lnTo>
                  <a:lnTo>
                    <a:pt x="335980" y="510670"/>
                  </a:lnTo>
                  <a:lnTo>
                    <a:pt x="335116" y="508724"/>
                  </a:lnTo>
                  <a:lnTo>
                    <a:pt x="334685" y="508454"/>
                  </a:lnTo>
                  <a:lnTo>
                    <a:pt x="332797" y="508454"/>
                  </a:lnTo>
                  <a:lnTo>
                    <a:pt x="332204" y="508184"/>
                  </a:lnTo>
                  <a:lnTo>
                    <a:pt x="331233" y="506670"/>
                  </a:lnTo>
                  <a:lnTo>
                    <a:pt x="331124" y="505913"/>
                  </a:lnTo>
                  <a:lnTo>
                    <a:pt x="331556" y="505318"/>
                  </a:lnTo>
                  <a:lnTo>
                    <a:pt x="333821" y="504561"/>
                  </a:lnTo>
                  <a:lnTo>
                    <a:pt x="334306" y="504183"/>
                  </a:lnTo>
                  <a:lnTo>
                    <a:pt x="334036" y="503912"/>
                  </a:lnTo>
                  <a:lnTo>
                    <a:pt x="332796" y="503804"/>
                  </a:lnTo>
                  <a:lnTo>
                    <a:pt x="332418" y="503426"/>
                  </a:lnTo>
                  <a:lnTo>
                    <a:pt x="332418" y="502830"/>
                  </a:lnTo>
                  <a:lnTo>
                    <a:pt x="332957" y="501317"/>
                  </a:lnTo>
                  <a:lnTo>
                    <a:pt x="332526" y="500938"/>
                  </a:lnTo>
                  <a:lnTo>
                    <a:pt x="329775" y="500723"/>
                  </a:lnTo>
                  <a:lnTo>
                    <a:pt x="328642" y="500129"/>
                  </a:lnTo>
                  <a:lnTo>
                    <a:pt x="327294" y="498939"/>
                  </a:lnTo>
                  <a:lnTo>
                    <a:pt x="326646" y="497912"/>
                  </a:lnTo>
                  <a:lnTo>
                    <a:pt x="326645" y="497101"/>
                  </a:lnTo>
                  <a:lnTo>
                    <a:pt x="329072" y="493965"/>
                  </a:lnTo>
                  <a:lnTo>
                    <a:pt x="329718" y="492287"/>
                  </a:lnTo>
                  <a:lnTo>
                    <a:pt x="329773" y="490666"/>
                  </a:lnTo>
                  <a:lnTo>
                    <a:pt x="328962" y="487151"/>
                  </a:lnTo>
                  <a:lnTo>
                    <a:pt x="330094" y="483907"/>
                  </a:lnTo>
                  <a:lnTo>
                    <a:pt x="330363" y="480501"/>
                  </a:lnTo>
                  <a:lnTo>
                    <a:pt x="329985" y="478824"/>
                  </a:lnTo>
                  <a:lnTo>
                    <a:pt x="328474" y="475473"/>
                  </a:lnTo>
                  <a:lnTo>
                    <a:pt x="324967" y="469687"/>
                  </a:lnTo>
                  <a:lnTo>
                    <a:pt x="324696" y="468984"/>
                  </a:lnTo>
                  <a:lnTo>
                    <a:pt x="325020" y="466173"/>
                  </a:lnTo>
                  <a:lnTo>
                    <a:pt x="324912" y="465145"/>
                  </a:lnTo>
                  <a:lnTo>
                    <a:pt x="324695" y="464605"/>
                  </a:lnTo>
                  <a:lnTo>
                    <a:pt x="323293" y="462984"/>
                  </a:lnTo>
                  <a:lnTo>
                    <a:pt x="323077" y="462227"/>
                  </a:lnTo>
                  <a:lnTo>
                    <a:pt x="323562" y="461685"/>
                  </a:lnTo>
                  <a:lnTo>
                    <a:pt x="326799" y="461036"/>
                  </a:lnTo>
                  <a:lnTo>
                    <a:pt x="328254" y="460603"/>
                  </a:lnTo>
                  <a:lnTo>
                    <a:pt x="329118" y="459901"/>
                  </a:lnTo>
                  <a:lnTo>
                    <a:pt x="329549" y="458602"/>
                  </a:lnTo>
                  <a:lnTo>
                    <a:pt x="329063" y="456818"/>
                  </a:lnTo>
                  <a:lnTo>
                    <a:pt x="330681" y="454817"/>
                  </a:lnTo>
                  <a:lnTo>
                    <a:pt x="331220" y="453844"/>
                  </a:lnTo>
                  <a:lnTo>
                    <a:pt x="331435" y="452816"/>
                  </a:lnTo>
                  <a:lnTo>
                    <a:pt x="331381" y="452276"/>
                  </a:lnTo>
                  <a:lnTo>
                    <a:pt x="330733" y="451194"/>
                  </a:lnTo>
                  <a:lnTo>
                    <a:pt x="327550" y="448653"/>
                  </a:lnTo>
                  <a:lnTo>
                    <a:pt x="326148" y="447086"/>
                  </a:lnTo>
                  <a:lnTo>
                    <a:pt x="325662" y="446221"/>
                  </a:lnTo>
                  <a:lnTo>
                    <a:pt x="325662" y="445140"/>
                  </a:lnTo>
                  <a:lnTo>
                    <a:pt x="326956" y="444437"/>
                  </a:lnTo>
                  <a:lnTo>
                    <a:pt x="330624" y="444543"/>
                  </a:lnTo>
                  <a:lnTo>
                    <a:pt x="332027" y="444760"/>
                  </a:lnTo>
                  <a:lnTo>
                    <a:pt x="332783" y="445083"/>
                  </a:lnTo>
                  <a:lnTo>
                    <a:pt x="333646" y="446490"/>
                  </a:lnTo>
                  <a:lnTo>
                    <a:pt x="333754" y="449138"/>
                  </a:lnTo>
                  <a:lnTo>
                    <a:pt x="334240" y="450328"/>
                  </a:lnTo>
                  <a:lnTo>
                    <a:pt x="337316" y="456221"/>
                  </a:lnTo>
                  <a:lnTo>
                    <a:pt x="337747" y="456816"/>
                  </a:lnTo>
                  <a:lnTo>
                    <a:pt x="338071" y="456816"/>
                  </a:lnTo>
                  <a:lnTo>
                    <a:pt x="338233" y="456167"/>
                  </a:lnTo>
                  <a:lnTo>
                    <a:pt x="337584" y="453733"/>
                  </a:lnTo>
                  <a:lnTo>
                    <a:pt x="338070" y="452112"/>
                  </a:lnTo>
                  <a:lnTo>
                    <a:pt x="338231" y="450652"/>
                  </a:lnTo>
                  <a:lnTo>
                    <a:pt x="337422" y="448706"/>
                  </a:lnTo>
                  <a:lnTo>
                    <a:pt x="335749" y="446056"/>
                  </a:lnTo>
                  <a:lnTo>
                    <a:pt x="335479" y="444921"/>
                  </a:lnTo>
                  <a:lnTo>
                    <a:pt x="336234" y="442271"/>
                  </a:lnTo>
                  <a:lnTo>
                    <a:pt x="335478" y="439460"/>
                  </a:lnTo>
                  <a:lnTo>
                    <a:pt x="335640" y="439027"/>
                  </a:lnTo>
                  <a:lnTo>
                    <a:pt x="336664" y="437675"/>
                  </a:lnTo>
                  <a:lnTo>
                    <a:pt x="337419" y="435674"/>
                  </a:lnTo>
                  <a:lnTo>
                    <a:pt x="337148" y="433998"/>
                  </a:lnTo>
                  <a:lnTo>
                    <a:pt x="336124" y="431944"/>
                  </a:lnTo>
                  <a:lnTo>
                    <a:pt x="335530" y="430105"/>
                  </a:lnTo>
                  <a:lnTo>
                    <a:pt x="335529" y="428104"/>
                  </a:lnTo>
                  <a:lnTo>
                    <a:pt x="335798" y="427834"/>
                  </a:lnTo>
                  <a:lnTo>
                    <a:pt x="336446" y="427889"/>
                  </a:lnTo>
                  <a:lnTo>
                    <a:pt x="337418" y="428807"/>
                  </a:lnTo>
                  <a:lnTo>
                    <a:pt x="339198" y="428916"/>
                  </a:lnTo>
                  <a:lnTo>
                    <a:pt x="340870" y="430754"/>
                  </a:lnTo>
                  <a:lnTo>
                    <a:pt x="342003" y="430698"/>
                  </a:lnTo>
                  <a:lnTo>
                    <a:pt x="343513" y="429563"/>
                  </a:lnTo>
                  <a:lnTo>
                    <a:pt x="349317" y="422949"/>
                  </a:lnTo>
                  <a:lnTo>
                    <a:pt x="349413" y="422129"/>
                  </a:lnTo>
                  <a:lnTo>
                    <a:pt x="349182" y="421289"/>
                  </a:lnTo>
                  <a:lnTo>
                    <a:pt x="349505" y="420087"/>
                  </a:lnTo>
                  <a:lnTo>
                    <a:pt x="351932" y="418031"/>
                  </a:lnTo>
                  <a:lnTo>
                    <a:pt x="359969" y="415866"/>
                  </a:lnTo>
                  <a:lnTo>
                    <a:pt x="362018" y="413379"/>
                  </a:lnTo>
                  <a:lnTo>
                    <a:pt x="364177" y="412999"/>
                  </a:lnTo>
                  <a:lnTo>
                    <a:pt x="372859" y="405698"/>
                  </a:lnTo>
                  <a:lnTo>
                    <a:pt x="374316" y="401426"/>
                  </a:lnTo>
                  <a:lnTo>
                    <a:pt x="377120" y="400669"/>
                  </a:lnTo>
                  <a:lnTo>
                    <a:pt x="378470" y="405696"/>
                  </a:lnTo>
                  <a:lnTo>
                    <a:pt x="379711" y="406995"/>
                  </a:lnTo>
                  <a:lnTo>
                    <a:pt x="381707" y="406237"/>
                  </a:lnTo>
                  <a:lnTo>
                    <a:pt x="383109" y="402343"/>
                  </a:lnTo>
                  <a:lnTo>
                    <a:pt x="384457" y="400451"/>
                  </a:lnTo>
                  <a:lnTo>
                    <a:pt x="385590" y="400072"/>
                  </a:lnTo>
                  <a:lnTo>
                    <a:pt x="386184" y="400721"/>
                  </a:lnTo>
                  <a:lnTo>
                    <a:pt x="386346" y="403100"/>
                  </a:lnTo>
                  <a:lnTo>
                    <a:pt x="387155" y="403802"/>
                  </a:lnTo>
                  <a:lnTo>
                    <a:pt x="389744" y="404991"/>
                  </a:lnTo>
                  <a:lnTo>
                    <a:pt x="392981" y="404234"/>
                  </a:lnTo>
                  <a:lnTo>
                    <a:pt x="394599" y="401908"/>
                  </a:lnTo>
                  <a:lnTo>
                    <a:pt x="397242" y="399798"/>
                  </a:lnTo>
                  <a:lnTo>
                    <a:pt x="401772" y="393039"/>
                  </a:lnTo>
                  <a:lnTo>
                    <a:pt x="404524" y="394661"/>
                  </a:lnTo>
                  <a:lnTo>
                    <a:pt x="407977" y="394768"/>
                  </a:lnTo>
                  <a:lnTo>
                    <a:pt x="407923" y="396715"/>
                  </a:lnTo>
                  <a:lnTo>
                    <a:pt x="406143" y="398608"/>
                  </a:lnTo>
                  <a:lnTo>
                    <a:pt x="406683" y="400986"/>
                  </a:lnTo>
                  <a:lnTo>
                    <a:pt x="409218" y="403041"/>
                  </a:lnTo>
                  <a:lnTo>
                    <a:pt x="409812" y="404554"/>
                  </a:lnTo>
                  <a:lnTo>
                    <a:pt x="412564" y="406177"/>
                  </a:lnTo>
                  <a:lnTo>
                    <a:pt x="414938" y="406230"/>
                  </a:lnTo>
                  <a:lnTo>
                    <a:pt x="415586" y="406879"/>
                  </a:lnTo>
                  <a:lnTo>
                    <a:pt x="415423" y="411204"/>
                  </a:lnTo>
                  <a:lnTo>
                    <a:pt x="414291" y="412501"/>
                  </a:lnTo>
                  <a:lnTo>
                    <a:pt x="410892" y="411963"/>
                  </a:lnTo>
                  <a:lnTo>
                    <a:pt x="410191" y="413206"/>
                  </a:lnTo>
                  <a:lnTo>
                    <a:pt x="411757" y="417369"/>
                  </a:lnTo>
                  <a:lnTo>
                    <a:pt x="415156" y="420071"/>
                  </a:lnTo>
                  <a:lnTo>
                    <a:pt x="415803" y="421263"/>
                  </a:lnTo>
                  <a:lnTo>
                    <a:pt x="416069" y="421736"/>
                  </a:lnTo>
                  <a:lnTo>
                    <a:pt x="418710" y="422576"/>
                  </a:lnTo>
                  <a:lnTo>
                    <a:pt x="420166" y="423874"/>
                  </a:lnTo>
                  <a:lnTo>
                    <a:pt x="421515" y="423874"/>
                  </a:lnTo>
                  <a:lnTo>
                    <a:pt x="422217" y="424415"/>
                  </a:lnTo>
                  <a:lnTo>
                    <a:pt x="422433" y="424739"/>
                  </a:lnTo>
                  <a:lnTo>
                    <a:pt x="422325" y="425658"/>
                  </a:lnTo>
                  <a:lnTo>
                    <a:pt x="419251" y="428307"/>
                  </a:lnTo>
                  <a:lnTo>
                    <a:pt x="419736" y="429227"/>
                  </a:lnTo>
                  <a:lnTo>
                    <a:pt x="420168" y="429498"/>
                  </a:lnTo>
                  <a:lnTo>
                    <a:pt x="421246" y="429551"/>
                  </a:lnTo>
                  <a:lnTo>
                    <a:pt x="423080" y="428307"/>
                  </a:lnTo>
                  <a:lnTo>
                    <a:pt x="424051" y="427929"/>
                  </a:lnTo>
                  <a:lnTo>
                    <a:pt x="424861" y="428037"/>
                  </a:lnTo>
                  <a:lnTo>
                    <a:pt x="425400" y="428577"/>
                  </a:lnTo>
                  <a:lnTo>
                    <a:pt x="424698" y="430146"/>
                  </a:lnTo>
                  <a:lnTo>
                    <a:pt x="425292" y="431822"/>
                  </a:lnTo>
                  <a:lnTo>
                    <a:pt x="424214" y="432849"/>
                  </a:lnTo>
                  <a:lnTo>
                    <a:pt x="422002" y="433336"/>
                  </a:lnTo>
                  <a:lnTo>
                    <a:pt x="418819" y="432580"/>
                  </a:lnTo>
                  <a:lnTo>
                    <a:pt x="418172" y="432742"/>
                  </a:lnTo>
                  <a:lnTo>
                    <a:pt x="418927" y="433769"/>
                  </a:lnTo>
                  <a:lnTo>
                    <a:pt x="420384" y="434796"/>
                  </a:lnTo>
                  <a:lnTo>
                    <a:pt x="422001" y="435229"/>
                  </a:lnTo>
                  <a:lnTo>
                    <a:pt x="425023" y="435390"/>
                  </a:lnTo>
                  <a:lnTo>
                    <a:pt x="425778" y="436093"/>
                  </a:lnTo>
                  <a:lnTo>
                    <a:pt x="425671" y="436687"/>
                  </a:lnTo>
                  <a:lnTo>
                    <a:pt x="424862" y="437986"/>
                  </a:lnTo>
                  <a:lnTo>
                    <a:pt x="422757" y="440419"/>
                  </a:lnTo>
                  <a:lnTo>
                    <a:pt x="422974" y="440744"/>
                  </a:lnTo>
                  <a:lnTo>
                    <a:pt x="424592" y="440527"/>
                  </a:lnTo>
                  <a:lnTo>
                    <a:pt x="425077" y="441176"/>
                  </a:lnTo>
                  <a:lnTo>
                    <a:pt x="425077" y="442203"/>
                  </a:lnTo>
                  <a:lnTo>
                    <a:pt x="424862" y="443122"/>
                  </a:lnTo>
                  <a:lnTo>
                    <a:pt x="424107" y="444150"/>
                  </a:lnTo>
                  <a:lnTo>
                    <a:pt x="423621" y="444421"/>
                  </a:lnTo>
                  <a:lnTo>
                    <a:pt x="422489" y="444204"/>
                  </a:lnTo>
                  <a:lnTo>
                    <a:pt x="421949" y="444420"/>
                  </a:lnTo>
                  <a:lnTo>
                    <a:pt x="421248" y="448260"/>
                  </a:lnTo>
                  <a:lnTo>
                    <a:pt x="420654" y="449287"/>
                  </a:lnTo>
                  <a:lnTo>
                    <a:pt x="420440" y="450098"/>
                  </a:lnTo>
                  <a:lnTo>
                    <a:pt x="420709" y="451288"/>
                  </a:lnTo>
                  <a:lnTo>
                    <a:pt x="420871" y="451397"/>
                  </a:lnTo>
                  <a:lnTo>
                    <a:pt x="421464" y="450747"/>
                  </a:lnTo>
                  <a:lnTo>
                    <a:pt x="421518" y="450153"/>
                  </a:lnTo>
                  <a:lnTo>
                    <a:pt x="422812" y="448043"/>
                  </a:lnTo>
                  <a:lnTo>
                    <a:pt x="424106" y="446908"/>
                  </a:lnTo>
                  <a:lnTo>
                    <a:pt x="425401" y="446475"/>
                  </a:lnTo>
                  <a:lnTo>
                    <a:pt x="426642" y="446583"/>
                  </a:lnTo>
                  <a:lnTo>
                    <a:pt x="427991" y="447123"/>
                  </a:lnTo>
                  <a:lnTo>
                    <a:pt x="429502" y="448637"/>
                  </a:lnTo>
                  <a:lnTo>
                    <a:pt x="429663" y="450043"/>
                  </a:lnTo>
                  <a:lnTo>
                    <a:pt x="429394" y="451287"/>
                  </a:lnTo>
                  <a:lnTo>
                    <a:pt x="429717" y="451828"/>
                  </a:lnTo>
                  <a:lnTo>
                    <a:pt x="433223" y="454368"/>
                  </a:lnTo>
                  <a:lnTo>
                    <a:pt x="433763" y="454531"/>
                  </a:lnTo>
                  <a:lnTo>
                    <a:pt x="434464" y="454476"/>
                  </a:lnTo>
                  <a:lnTo>
                    <a:pt x="435327" y="452152"/>
                  </a:lnTo>
                  <a:lnTo>
                    <a:pt x="436299" y="451340"/>
                  </a:lnTo>
                  <a:lnTo>
                    <a:pt x="437539" y="450963"/>
                  </a:lnTo>
                  <a:lnTo>
                    <a:pt x="437917" y="451503"/>
                  </a:lnTo>
                  <a:lnTo>
                    <a:pt x="438025" y="453612"/>
                  </a:lnTo>
                  <a:lnTo>
                    <a:pt x="439534" y="455342"/>
                  </a:lnTo>
                  <a:lnTo>
                    <a:pt x="440075" y="456639"/>
                  </a:lnTo>
                  <a:lnTo>
                    <a:pt x="440452" y="458748"/>
                  </a:lnTo>
                  <a:lnTo>
                    <a:pt x="441207" y="459937"/>
                  </a:lnTo>
                  <a:lnTo>
                    <a:pt x="441746" y="459937"/>
                  </a:lnTo>
                  <a:lnTo>
                    <a:pt x="442286" y="459558"/>
                  </a:lnTo>
                  <a:lnTo>
                    <a:pt x="443796" y="459558"/>
                  </a:lnTo>
                  <a:lnTo>
                    <a:pt x="444013" y="459288"/>
                  </a:lnTo>
                  <a:lnTo>
                    <a:pt x="443310" y="456639"/>
                  </a:lnTo>
                  <a:lnTo>
                    <a:pt x="443311" y="456044"/>
                  </a:lnTo>
                  <a:lnTo>
                    <a:pt x="443635" y="455503"/>
                  </a:lnTo>
                  <a:lnTo>
                    <a:pt x="445414" y="456638"/>
                  </a:lnTo>
                  <a:lnTo>
                    <a:pt x="445685" y="456315"/>
                  </a:lnTo>
                  <a:lnTo>
                    <a:pt x="445577" y="455071"/>
                  </a:lnTo>
                  <a:lnTo>
                    <a:pt x="445899" y="454422"/>
                  </a:lnTo>
                  <a:lnTo>
                    <a:pt x="447087" y="455179"/>
                  </a:lnTo>
                  <a:lnTo>
                    <a:pt x="447950" y="456207"/>
                  </a:lnTo>
                  <a:lnTo>
                    <a:pt x="448813" y="459396"/>
                  </a:lnTo>
                  <a:lnTo>
                    <a:pt x="449191" y="462641"/>
                  </a:lnTo>
                  <a:lnTo>
                    <a:pt x="449622" y="463505"/>
                  </a:lnTo>
                  <a:lnTo>
                    <a:pt x="449622" y="464263"/>
                  </a:lnTo>
                  <a:lnTo>
                    <a:pt x="449137" y="465614"/>
                  </a:lnTo>
                  <a:lnTo>
                    <a:pt x="448975" y="468588"/>
                  </a:lnTo>
                  <a:lnTo>
                    <a:pt x="448652" y="469669"/>
                  </a:lnTo>
                  <a:lnTo>
                    <a:pt x="448005" y="470481"/>
                  </a:lnTo>
                  <a:lnTo>
                    <a:pt x="447411" y="472049"/>
                  </a:lnTo>
                  <a:lnTo>
                    <a:pt x="446871" y="472535"/>
                  </a:lnTo>
                  <a:lnTo>
                    <a:pt x="445038" y="472752"/>
                  </a:lnTo>
                  <a:lnTo>
                    <a:pt x="444552" y="473400"/>
                  </a:lnTo>
                  <a:lnTo>
                    <a:pt x="444445" y="474049"/>
                  </a:lnTo>
                  <a:lnTo>
                    <a:pt x="444553" y="474915"/>
                  </a:lnTo>
                  <a:lnTo>
                    <a:pt x="444876" y="475563"/>
                  </a:lnTo>
                  <a:lnTo>
                    <a:pt x="446710" y="477726"/>
                  </a:lnTo>
                  <a:lnTo>
                    <a:pt x="448059" y="478970"/>
                  </a:lnTo>
                  <a:lnTo>
                    <a:pt x="450863" y="480592"/>
                  </a:lnTo>
                  <a:lnTo>
                    <a:pt x="453129" y="481240"/>
                  </a:lnTo>
                  <a:lnTo>
                    <a:pt x="453776" y="480753"/>
                  </a:lnTo>
                  <a:lnTo>
                    <a:pt x="455556" y="478429"/>
                  </a:lnTo>
                  <a:lnTo>
                    <a:pt x="457120" y="478321"/>
                  </a:lnTo>
                  <a:lnTo>
                    <a:pt x="458306" y="477942"/>
                  </a:lnTo>
                  <a:lnTo>
                    <a:pt x="458739" y="477564"/>
                  </a:lnTo>
                  <a:lnTo>
                    <a:pt x="459332" y="476753"/>
                  </a:lnTo>
                  <a:lnTo>
                    <a:pt x="459440" y="475131"/>
                  </a:lnTo>
                  <a:lnTo>
                    <a:pt x="458091" y="472102"/>
                  </a:lnTo>
                  <a:lnTo>
                    <a:pt x="457012" y="470479"/>
                  </a:lnTo>
                  <a:lnTo>
                    <a:pt x="456905" y="468697"/>
                  </a:lnTo>
                  <a:lnTo>
                    <a:pt x="457066" y="468210"/>
                  </a:lnTo>
                  <a:lnTo>
                    <a:pt x="457336" y="467885"/>
                  </a:lnTo>
                  <a:lnTo>
                    <a:pt x="459601" y="468588"/>
                  </a:lnTo>
                  <a:lnTo>
                    <a:pt x="461004" y="468264"/>
                  </a:lnTo>
                  <a:lnTo>
                    <a:pt x="462514" y="466857"/>
                  </a:lnTo>
                  <a:lnTo>
                    <a:pt x="464186" y="463883"/>
                  </a:lnTo>
                  <a:lnTo>
                    <a:pt x="464942" y="463452"/>
                  </a:lnTo>
                  <a:lnTo>
                    <a:pt x="467045" y="464100"/>
                  </a:lnTo>
                  <a:lnTo>
                    <a:pt x="470659" y="466047"/>
                  </a:lnTo>
                  <a:lnTo>
                    <a:pt x="471468" y="466317"/>
                  </a:lnTo>
                  <a:lnTo>
                    <a:pt x="473572" y="466479"/>
                  </a:lnTo>
                  <a:lnTo>
                    <a:pt x="474597" y="466857"/>
                  </a:lnTo>
                  <a:lnTo>
                    <a:pt x="475783" y="467830"/>
                  </a:lnTo>
                  <a:lnTo>
                    <a:pt x="477941" y="470696"/>
                  </a:lnTo>
                  <a:lnTo>
                    <a:pt x="480908" y="471995"/>
                  </a:lnTo>
                  <a:lnTo>
                    <a:pt x="482849" y="474589"/>
                  </a:lnTo>
                  <a:lnTo>
                    <a:pt x="483604" y="475130"/>
                  </a:lnTo>
                  <a:lnTo>
                    <a:pt x="483982" y="475131"/>
                  </a:lnTo>
                  <a:lnTo>
                    <a:pt x="484198" y="474860"/>
                  </a:lnTo>
                  <a:lnTo>
                    <a:pt x="484036" y="471075"/>
                  </a:lnTo>
                  <a:lnTo>
                    <a:pt x="483551" y="470696"/>
                  </a:lnTo>
                  <a:lnTo>
                    <a:pt x="481123" y="470643"/>
                  </a:lnTo>
                  <a:lnTo>
                    <a:pt x="479181" y="469831"/>
                  </a:lnTo>
                  <a:lnTo>
                    <a:pt x="477564" y="467237"/>
                  </a:lnTo>
                  <a:lnTo>
                    <a:pt x="476701" y="464857"/>
                  </a:lnTo>
                  <a:lnTo>
                    <a:pt x="476593" y="463343"/>
                  </a:lnTo>
                  <a:lnTo>
                    <a:pt x="477023" y="461559"/>
                  </a:lnTo>
                  <a:lnTo>
                    <a:pt x="477887" y="460639"/>
                  </a:lnTo>
                  <a:lnTo>
                    <a:pt x="480369" y="458585"/>
                  </a:lnTo>
                  <a:lnTo>
                    <a:pt x="480369" y="457828"/>
                  </a:lnTo>
                  <a:lnTo>
                    <a:pt x="479074" y="456962"/>
                  </a:lnTo>
                  <a:lnTo>
                    <a:pt x="478157" y="456639"/>
                  </a:lnTo>
                  <a:lnTo>
                    <a:pt x="477455" y="456638"/>
                  </a:lnTo>
                  <a:lnTo>
                    <a:pt x="477024" y="456908"/>
                  </a:lnTo>
                  <a:lnTo>
                    <a:pt x="475783" y="458639"/>
                  </a:lnTo>
                  <a:lnTo>
                    <a:pt x="475082" y="459233"/>
                  </a:lnTo>
                  <a:lnTo>
                    <a:pt x="474758" y="459288"/>
                  </a:lnTo>
                  <a:lnTo>
                    <a:pt x="474273" y="459018"/>
                  </a:lnTo>
                  <a:lnTo>
                    <a:pt x="472924" y="457719"/>
                  </a:lnTo>
                  <a:lnTo>
                    <a:pt x="472547" y="456908"/>
                  </a:lnTo>
                  <a:lnTo>
                    <a:pt x="474111" y="454746"/>
                  </a:lnTo>
                  <a:lnTo>
                    <a:pt x="474058" y="454314"/>
                  </a:lnTo>
                  <a:lnTo>
                    <a:pt x="466937" y="447555"/>
                  </a:lnTo>
                  <a:lnTo>
                    <a:pt x="465696" y="447554"/>
                  </a:lnTo>
                  <a:lnTo>
                    <a:pt x="463593" y="449879"/>
                  </a:lnTo>
                  <a:lnTo>
                    <a:pt x="463215" y="449825"/>
                  </a:lnTo>
                  <a:lnTo>
                    <a:pt x="462460" y="449177"/>
                  </a:lnTo>
                  <a:lnTo>
                    <a:pt x="461273" y="449664"/>
                  </a:lnTo>
                  <a:lnTo>
                    <a:pt x="460733" y="449609"/>
                  </a:lnTo>
                  <a:lnTo>
                    <a:pt x="460517" y="449231"/>
                  </a:lnTo>
                  <a:lnTo>
                    <a:pt x="460518" y="447663"/>
                  </a:lnTo>
                  <a:lnTo>
                    <a:pt x="461543" y="446636"/>
                  </a:lnTo>
                  <a:lnTo>
                    <a:pt x="462945" y="445824"/>
                  </a:lnTo>
                  <a:lnTo>
                    <a:pt x="464726" y="443932"/>
                  </a:lnTo>
                  <a:lnTo>
                    <a:pt x="464995" y="443337"/>
                  </a:lnTo>
                  <a:lnTo>
                    <a:pt x="465049" y="442148"/>
                  </a:lnTo>
                  <a:lnTo>
                    <a:pt x="464833" y="441390"/>
                  </a:lnTo>
                  <a:lnTo>
                    <a:pt x="464132" y="440146"/>
                  </a:lnTo>
                  <a:lnTo>
                    <a:pt x="462244" y="438201"/>
                  </a:lnTo>
                  <a:lnTo>
                    <a:pt x="461273" y="438795"/>
                  </a:lnTo>
                  <a:lnTo>
                    <a:pt x="460895" y="438795"/>
                  </a:lnTo>
                  <a:lnTo>
                    <a:pt x="460301" y="438309"/>
                  </a:lnTo>
                  <a:lnTo>
                    <a:pt x="459008" y="438633"/>
                  </a:lnTo>
                  <a:lnTo>
                    <a:pt x="458468" y="438579"/>
                  </a:lnTo>
                  <a:lnTo>
                    <a:pt x="458090" y="437660"/>
                  </a:lnTo>
                  <a:lnTo>
                    <a:pt x="458737" y="436038"/>
                  </a:lnTo>
                  <a:lnTo>
                    <a:pt x="458522" y="434794"/>
                  </a:lnTo>
                  <a:lnTo>
                    <a:pt x="456310" y="431982"/>
                  </a:lnTo>
                  <a:lnTo>
                    <a:pt x="456256" y="431442"/>
                  </a:lnTo>
                  <a:lnTo>
                    <a:pt x="457551" y="430361"/>
                  </a:lnTo>
                  <a:lnTo>
                    <a:pt x="458575" y="429171"/>
                  </a:lnTo>
                  <a:lnTo>
                    <a:pt x="459223" y="428792"/>
                  </a:lnTo>
                  <a:lnTo>
                    <a:pt x="459600" y="428954"/>
                  </a:lnTo>
                  <a:lnTo>
                    <a:pt x="460302" y="429982"/>
                  </a:lnTo>
                  <a:lnTo>
                    <a:pt x="461380" y="430091"/>
                  </a:lnTo>
                  <a:lnTo>
                    <a:pt x="462837" y="430846"/>
                  </a:lnTo>
                  <a:lnTo>
                    <a:pt x="464510" y="432847"/>
                  </a:lnTo>
                  <a:lnTo>
                    <a:pt x="465427" y="433659"/>
                  </a:lnTo>
                  <a:lnTo>
                    <a:pt x="465965" y="433874"/>
                  </a:lnTo>
                  <a:lnTo>
                    <a:pt x="467045" y="433713"/>
                  </a:lnTo>
                  <a:lnTo>
                    <a:pt x="467745" y="433119"/>
                  </a:lnTo>
                  <a:lnTo>
                    <a:pt x="467962" y="432793"/>
                  </a:lnTo>
                  <a:lnTo>
                    <a:pt x="467800" y="431982"/>
                  </a:lnTo>
                  <a:lnTo>
                    <a:pt x="466397" y="429821"/>
                  </a:lnTo>
                  <a:lnTo>
                    <a:pt x="465265" y="428684"/>
                  </a:lnTo>
                  <a:lnTo>
                    <a:pt x="463375" y="428955"/>
                  </a:lnTo>
                  <a:lnTo>
                    <a:pt x="462352" y="428738"/>
                  </a:lnTo>
                  <a:lnTo>
                    <a:pt x="461326" y="427495"/>
                  </a:lnTo>
                  <a:lnTo>
                    <a:pt x="460463" y="425710"/>
                  </a:lnTo>
                  <a:lnTo>
                    <a:pt x="460193" y="425819"/>
                  </a:lnTo>
                  <a:lnTo>
                    <a:pt x="459708" y="426791"/>
                  </a:lnTo>
                  <a:lnTo>
                    <a:pt x="458899" y="427278"/>
                  </a:lnTo>
                  <a:lnTo>
                    <a:pt x="458305" y="427063"/>
                  </a:lnTo>
                  <a:lnTo>
                    <a:pt x="455608" y="424035"/>
                  </a:lnTo>
                  <a:lnTo>
                    <a:pt x="454476" y="423493"/>
                  </a:lnTo>
                  <a:lnTo>
                    <a:pt x="453235" y="423386"/>
                  </a:lnTo>
                  <a:lnTo>
                    <a:pt x="452911" y="423008"/>
                  </a:lnTo>
                  <a:lnTo>
                    <a:pt x="452803" y="422196"/>
                  </a:lnTo>
                  <a:lnTo>
                    <a:pt x="452858" y="421257"/>
                  </a:lnTo>
                  <a:lnTo>
                    <a:pt x="452847" y="420536"/>
                  </a:lnTo>
                  <a:lnTo>
                    <a:pt x="448547" y="415363"/>
                  </a:lnTo>
                  <a:lnTo>
                    <a:pt x="446605" y="415525"/>
                  </a:lnTo>
                  <a:lnTo>
                    <a:pt x="442182" y="418825"/>
                  </a:lnTo>
                  <a:lnTo>
                    <a:pt x="440402" y="419419"/>
                  </a:lnTo>
                  <a:lnTo>
                    <a:pt x="436410" y="417528"/>
                  </a:lnTo>
                  <a:lnTo>
                    <a:pt x="436464" y="414932"/>
                  </a:lnTo>
                  <a:lnTo>
                    <a:pt x="438837" y="414607"/>
                  </a:lnTo>
                  <a:lnTo>
                    <a:pt x="442451" y="411038"/>
                  </a:lnTo>
                  <a:lnTo>
                    <a:pt x="444608" y="410660"/>
                  </a:lnTo>
                  <a:lnTo>
                    <a:pt x="450812" y="412172"/>
                  </a:lnTo>
                  <a:lnTo>
                    <a:pt x="455829" y="416660"/>
                  </a:lnTo>
                  <a:lnTo>
                    <a:pt x="457987" y="416767"/>
                  </a:lnTo>
                  <a:lnTo>
                    <a:pt x="458688" y="416119"/>
                  </a:lnTo>
                  <a:lnTo>
                    <a:pt x="458904" y="409197"/>
                  </a:lnTo>
                  <a:lnTo>
                    <a:pt x="453347" y="407090"/>
                  </a:lnTo>
                  <a:lnTo>
                    <a:pt x="446874" y="407090"/>
                  </a:lnTo>
                  <a:lnTo>
                    <a:pt x="440616" y="400819"/>
                  </a:lnTo>
                  <a:lnTo>
                    <a:pt x="434680" y="397142"/>
                  </a:lnTo>
                  <a:lnTo>
                    <a:pt x="429771" y="395684"/>
                  </a:lnTo>
                  <a:lnTo>
                    <a:pt x="422164" y="396929"/>
                  </a:lnTo>
                  <a:lnTo>
                    <a:pt x="420223" y="396658"/>
                  </a:lnTo>
                  <a:lnTo>
                    <a:pt x="414827" y="389792"/>
                  </a:lnTo>
                  <a:lnTo>
                    <a:pt x="415096" y="388495"/>
                  </a:lnTo>
                  <a:lnTo>
                    <a:pt x="416229" y="387684"/>
                  </a:lnTo>
                  <a:lnTo>
                    <a:pt x="417524" y="387900"/>
                  </a:lnTo>
                  <a:lnTo>
                    <a:pt x="420654" y="390819"/>
                  </a:lnTo>
                  <a:lnTo>
                    <a:pt x="423943" y="389845"/>
                  </a:lnTo>
                  <a:lnTo>
                    <a:pt x="423943" y="388764"/>
                  </a:lnTo>
                  <a:lnTo>
                    <a:pt x="419304" y="384979"/>
                  </a:lnTo>
                  <a:lnTo>
                    <a:pt x="418331" y="383196"/>
                  </a:lnTo>
                  <a:lnTo>
                    <a:pt x="419195" y="382331"/>
                  </a:lnTo>
                  <a:lnTo>
                    <a:pt x="421353" y="382437"/>
                  </a:lnTo>
                  <a:lnTo>
                    <a:pt x="424697" y="379949"/>
                  </a:lnTo>
                  <a:lnTo>
                    <a:pt x="426209" y="379571"/>
                  </a:lnTo>
                  <a:lnTo>
                    <a:pt x="427988" y="377463"/>
                  </a:lnTo>
                  <a:lnTo>
                    <a:pt x="428041" y="375516"/>
                  </a:lnTo>
                  <a:lnTo>
                    <a:pt x="428958" y="375083"/>
                  </a:lnTo>
                  <a:lnTo>
                    <a:pt x="430416" y="376219"/>
                  </a:lnTo>
                  <a:lnTo>
                    <a:pt x="431226" y="378435"/>
                  </a:lnTo>
                  <a:lnTo>
                    <a:pt x="433976" y="380002"/>
                  </a:lnTo>
                  <a:lnTo>
                    <a:pt x="435811" y="382490"/>
                  </a:lnTo>
                  <a:lnTo>
                    <a:pt x="436890" y="382490"/>
                  </a:lnTo>
                  <a:lnTo>
                    <a:pt x="438671" y="380814"/>
                  </a:lnTo>
                  <a:lnTo>
                    <a:pt x="439750" y="381948"/>
                  </a:lnTo>
                  <a:lnTo>
                    <a:pt x="439858" y="384112"/>
                  </a:lnTo>
                  <a:lnTo>
                    <a:pt x="441098" y="385463"/>
                  </a:lnTo>
                  <a:lnTo>
                    <a:pt x="441261" y="387193"/>
                  </a:lnTo>
                  <a:lnTo>
                    <a:pt x="441909" y="387842"/>
                  </a:lnTo>
                  <a:lnTo>
                    <a:pt x="443850" y="387950"/>
                  </a:lnTo>
                  <a:lnTo>
                    <a:pt x="448653" y="393519"/>
                  </a:lnTo>
                  <a:lnTo>
                    <a:pt x="451835" y="393842"/>
                  </a:lnTo>
                  <a:lnTo>
                    <a:pt x="452968" y="393194"/>
                  </a:lnTo>
                  <a:lnTo>
                    <a:pt x="449461" y="388544"/>
                  </a:lnTo>
                  <a:lnTo>
                    <a:pt x="448975" y="383785"/>
                  </a:lnTo>
                  <a:lnTo>
                    <a:pt x="450754" y="382110"/>
                  </a:lnTo>
                  <a:lnTo>
                    <a:pt x="451132" y="377136"/>
                  </a:lnTo>
                  <a:lnTo>
                    <a:pt x="450485" y="376487"/>
                  </a:lnTo>
                  <a:lnTo>
                    <a:pt x="448327" y="376379"/>
                  </a:lnTo>
                  <a:lnTo>
                    <a:pt x="446600" y="370053"/>
                  </a:lnTo>
                  <a:lnTo>
                    <a:pt x="442769" y="367782"/>
                  </a:lnTo>
                  <a:lnTo>
                    <a:pt x="441150" y="364701"/>
                  </a:lnTo>
                  <a:lnTo>
                    <a:pt x="433112" y="366378"/>
                  </a:lnTo>
                  <a:lnTo>
                    <a:pt x="429066" y="371407"/>
                  </a:lnTo>
                  <a:lnTo>
                    <a:pt x="423886" y="365405"/>
                  </a:lnTo>
                  <a:lnTo>
                    <a:pt x="421295" y="358377"/>
                  </a:lnTo>
                  <a:lnTo>
                    <a:pt x="417248" y="356323"/>
                  </a:lnTo>
                  <a:lnTo>
                    <a:pt x="416816" y="350916"/>
                  </a:lnTo>
                  <a:lnTo>
                    <a:pt x="414927" y="348213"/>
                  </a:lnTo>
                  <a:lnTo>
                    <a:pt x="423127" y="342642"/>
                  </a:lnTo>
                  <a:lnTo>
                    <a:pt x="427875" y="342155"/>
                  </a:lnTo>
                  <a:lnTo>
                    <a:pt x="428792" y="340911"/>
                  </a:lnTo>
                  <a:lnTo>
                    <a:pt x="427551" y="339559"/>
                  </a:lnTo>
                  <a:lnTo>
                    <a:pt x="423882" y="338804"/>
                  </a:lnTo>
                  <a:lnTo>
                    <a:pt x="421940" y="338966"/>
                  </a:lnTo>
                  <a:lnTo>
                    <a:pt x="418595" y="341454"/>
                  </a:lnTo>
                  <a:lnTo>
                    <a:pt x="417192" y="338804"/>
                  </a:lnTo>
                  <a:lnTo>
                    <a:pt x="413577" y="336749"/>
                  </a:lnTo>
                  <a:lnTo>
                    <a:pt x="412605" y="334317"/>
                  </a:lnTo>
                  <a:lnTo>
                    <a:pt x="409315" y="335291"/>
                  </a:lnTo>
                  <a:lnTo>
                    <a:pt x="406778" y="333885"/>
                  </a:lnTo>
                  <a:lnTo>
                    <a:pt x="403055" y="329452"/>
                  </a:lnTo>
                  <a:lnTo>
                    <a:pt x="402191" y="329398"/>
                  </a:lnTo>
                  <a:lnTo>
                    <a:pt x="398089" y="322803"/>
                  </a:lnTo>
                  <a:lnTo>
                    <a:pt x="398305" y="322316"/>
                  </a:lnTo>
                  <a:lnTo>
                    <a:pt x="398522" y="321721"/>
                  </a:lnTo>
                  <a:lnTo>
                    <a:pt x="401596" y="320098"/>
                  </a:lnTo>
                  <a:lnTo>
                    <a:pt x="402136" y="316855"/>
                  </a:lnTo>
                  <a:lnTo>
                    <a:pt x="404131" y="315664"/>
                  </a:lnTo>
                  <a:lnTo>
                    <a:pt x="408394" y="318150"/>
                  </a:lnTo>
                  <a:lnTo>
                    <a:pt x="416541" y="319069"/>
                  </a:lnTo>
                  <a:lnTo>
                    <a:pt x="417512" y="317175"/>
                  </a:lnTo>
                  <a:lnTo>
                    <a:pt x="412601" y="315068"/>
                  </a:lnTo>
                  <a:lnTo>
                    <a:pt x="411145" y="313717"/>
                  </a:lnTo>
                  <a:lnTo>
                    <a:pt x="409472" y="311716"/>
                  </a:lnTo>
                  <a:lnTo>
                    <a:pt x="409147" y="308689"/>
                  </a:lnTo>
                  <a:lnTo>
                    <a:pt x="413356" y="305119"/>
                  </a:lnTo>
                  <a:lnTo>
                    <a:pt x="415946" y="304578"/>
                  </a:lnTo>
                  <a:lnTo>
                    <a:pt x="414973" y="301928"/>
                  </a:lnTo>
                  <a:lnTo>
                    <a:pt x="416915" y="295711"/>
                  </a:lnTo>
                  <a:lnTo>
                    <a:pt x="419559" y="293872"/>
                  </a:lnTo>
                  <a:lnTo>
                    <a:pt x="422796" y="294196"/>
                  </a:lnTo>
                  <a:lnTo>
                    <a:pt x="424360" y="292735"/>
                  </a:lnTo>
                  <a:lnTo>
                    <a:pt x="424630" y="290572"/>
                  </a:lnTo>
                  <a:lnTo>
                    <a:pt x="426896" y="288031"/>
                  </a:lnTo>
                  <a:lnTo>
                    <a:pt x="430349" y="287923"/>
                  </a:lnTo>
                  <a:lnTo>
                    <a:pt x="432399" y="285001"/>
                  </a:lnTo>
                  <a:lnTo>
                    <a:pt x="432236" y="282786"/>
                  </a:lnTo>
                  <a:lnTo>
                    <a:pt x="433586" y="281542"/>
                  </a:lnTo>
                  <a:lnTo>
                    <a:pt x="433586" y="280676"/>
                  </a:lnTo>
                  <a:lnTo>
                    <a:pt x="432020" y="275864"/>
                  </a:lnTo>
                  <a:lnTo>
                    <a:pt x="432991" y="273972"/>
                  </a:lnTo>
                  <a:lnTo>
                    <a:pt x="432504" y="268294"/>
                  </a:lnTo>
                  <a:lnTo>
                    <a:pt x="434716" y="266888"/>
                  </a:lnTo>
                  <a:lnTo>
                    <a:pt x="438115" y="262238"/>
                  </a:lnTo>
                  <a:lnTo>
                    <a:pt x="438385" y="260724"/>
                  </a:lnTo>
                  <a:lnTo>
                    <a:pt x="437359" y="259589"/>
                  </a:lnTo>
                  <a:lnTo>
                    <a:pt x="428942" y="258670"/>
                  </a:lnTo>
                  <a:lnTo>
                    <a:pt x="427053" y="256453"/>
                  </a:lnTo>
                  <a:lnTo>
                    <a:pt x="422196" y="253480"/>
                  </a:lnTo>
                  <a:lnTo>
                    <a:pt x="418490" y="248814"/>
                  </a:lnTo>
                  <a:lnTo>
                    <a:pt x="418904" y="248398"/>
                  </a:lnTo>
                  <a:lnTo>
                    <a:pt x="421872" y="249804"/>
                  </a:lnTo>
                  <a:lnTo>
                    <a:pt x="426405" y="250182"/>
                  </a:lnTo>
                  <a:lnTo>
                    <a:pt x="428401" y="249586"/>
                  </a:lnTo>
                  <a:lnTo>
                    <a:pt x="430020" y="246397"/>
                  </a:lnTo>
                  <a:lnTo>
                    <a:pt x="434552" y="245910"/>
                  </a:lnTo>
                  <a:lnTo>
                    <a:pt x="436494" y="246612"/>
                  </a:lnTo>
                  <a:lnTo>
                    <a:pt x="435740" y="248504"/>
                  </a:lnTo>
                  <a:lnTo>
                    <a:pt x="437629" y="250072"/>
                  </a:lnTo>
                  <a:lnTo>
                    <a:pt x="447125" y="250828"/>
                  </a:lnTo>
                  <a:lnTo>
                    <a:pt x="449499" y="250720"/>
                  </a:lnTo>
                  <a:lnTo>
                    <a:pt x="450632" y="249638"/>
                  </a:lnTo>
                  <a:lnTo>
                    <a:pt x="451388" y="246880"/>
                  </a:lnTo>
                  <a:lnTo>
                    <a:pt x="450956" y="246448"/>
                  </a:lnTo>
                  <a:lnTo>
                    <a:pt x="446423" y="246503"/>
                  </a:lnTo>
                  <a:lnTo>
                    <a:pt x="444103" y="244016"/>
                  </a:lnTo>
                  <a:lnTo>
                    <a:pt x="440271" y="243476"/>
                  </a:lnTo>
                  <a:lnTo>
                    <a:pt x="437303" y="241637"/>
                  </a:lnTo>
                  <a:lnTo>
                    <a:pt x="431907" y="241692"/>
                  </a:lnTo>
                  <a:lnTo>
                    <a:pt x="429533" y="240503"/>
                  </a:lnTo>
                  <a:lnTo>
                    <a:pt x="437303" y="234717"/>
                  </a:lnTo>
                  <a:lnTo>
                    <a:pt x="438598" y="234770"/>
                  </a:lnTo>
                  <a:lnTo>
                    <a:pt x="439461" y="233905"/>
                  </a:lnTo>
                  <a:lnTo>
                    <a:pt x="440216" y="231364"/>
                  </a:lnTo>
                  <a:lnTo>
                    <a:pt x="443507" y="229958"/>
                  </a:lnTo>
                  <a:lnTo>
                    <a:pt x="442482" y="228389"/>
                  </a:lnTo>
                  <a:lnTo>
                    <a:pt x="443831" y="227146"/>
                  </a:lnTo>
                  <a:lnTo>
                    <a:pt x="445881" y="222874"/>
                  </a:lnTo>
                  <a:lnTo>
                    <a:pt x="446582" y="222064"/>
                  </a:lnTo>
                  <a:lnTo>
                    <a:pt x="449657" y="221090"/>
                  </a:lnTo>
                  <a:lnTo>
                    <a:pt x="452087" y="224819"/>
                  </a:lnTo>
                  <a:lnTo>
                    <a:pt x="457969" y="224603"/>
                  </a:lnTo>
                  <a:lnTo>
                    <a:pt x="459588" y="227469"/>
                  </a:lnTo>
                  <a:lnTo>
                    <a:pt x="461531" y="227523"/>
                  </a:lnTo>
                  <a:lnTo>
                    <a:pt x="463959" y="226063"/>
                  </a:lnTo>
                  <a:lnTo>
                    <a:pt x="465632" y="227630"/>
                  </a:lnTo>
                  <a:lnTo>
                    <a:pt x="463150" y="230820"/>
                  </a:lnTo>
                  <a:lnTo>
                    <a:pt x="461909" y="234443"/>
                  </a:lnTo>
                  <a:lnTo>
                    <a:pt x="463096" y="237958"/>
                  </a:lnTo>
                  <a:lnTo>
                    <a:pt x="466280" y="240662"/>
                  </a:lnTo>
                  <a:lnTo>
                    <a:pt x="472108" y="241094"/>
                  </a:lnTo>
                  <a:lnTo>
                    <a:pt x="471892" y="239525"/>
                  </a:lnTo>
                  <a:lnTo>
                    <a:pt x="468870" y="234010"/>
                  </a:lnTo>
                  <a:lnTo>
                    <a:pt x="470812" y="227198"/>
                  </a:lnTo>
                  <a:lnTo>
                    <a:pt x="472106" y="226765"/>
                  </a:lnTo>
                  <a:lnTo>
                    <a:pt x="475237" y="230333"/>
                  </a:lnTo>
                  <a:lnTo>
                    <a:pt x="474103" y="232496"/>
                  </a:lnTo>
                  <a:lnTo>
                    <a:pt x="474212" y="234875"/>
                  </a:lnTo>
                  <a:lnTo>
                    <a:pt x="475507" y="236227"/>
                  </a:lnTo>
                  <a:lnTo>
                    <a:pt x="478259" y="236929"/>
                  </a:lnTo>
                  <a:lnTo>
                    <a:pt x="483871" y="243201"/>
                  </a:lnTo>
                  <a:lnTo>
                    <a:pt x="483332" y="246391"/>
                  </a:lnTo>
                  <a:lnTo>
                    <a:pt x="484842" y="247527"/>
                  </a:lnTo>
                  <a:lnTo>
                    <a:pt x="487433" y="253259"/>
                  </a:lnTo>
                  <a:lnTo>
                    <a:pt x="491372" y="257962"/>
                  </a:lnTo>
                  <a:lnTo>
                    <a:pt x="493369" y="257151"/>
                  </a:lnTo>
                  <a:lnTo>
                    <a:pt x="494555" y="253042"/>
                  </a:lnTo>
                  <a:lnTo>
                    <a:pt x="495851" y="253096"/>
                  </a:lnTo>
                  <a:lnTo>
                    <a:pt x="503190" y="260287"/>
                  </a:lnTo>
                  <a:lnTo>
                    <a:pt x="506751" y="263207"/>
                  </a:lnTo>
                  <a:lnTo>
                    <a:pt x="508045" y="263260"/>
                  </a:lnTo>
                  <a:lnTo>
                    <a:pt x="509934" y="264828"/>
                  </a:lnTo>
                  <a:lnTo>
                    <a:pt x="512039" y="267478"/>
                  </a:lnTo>
                  <a:lnTo>
                    <a:pt x="512092" y="264667"/>
                  </a:lnTo>
                  <a:lnTo>
                    <a:pt x="516733" y="261801"/>
                  </a:lnTo>
                  <a:lnTo>
                    <a:pt x="516841" y="259638"/>
                  </a:lnTo>
                  <a:lnTo>
                    <a:pt x="514305" y="251365"/>
                  </a:lnTo>
                  <a:lnTo>
                    <a:pt x="512201" y="249744"/>
                  </a:lnTo>
                  <a:lnTo>
                    <a:pt x="510151" y="246012"/>
                  </a:lnTo>
                  <a:lnTo>
                    <a:pt x="511930" y="245201"/>
                  </a:lnTo>
                  <a:lnTo>
                    <a:pt x="511499" y="243904"/>
                  </a:lnTo>
                  <a:lnTo>
                    <a:pt x="509016" y="241849"/>
                  </a:lnTo>
                  <a:lnTo>
                    <a:pt x="505563" y="240443"/>
                  </a:lnTo>
                  <a:lnTo>
                    <a:pt x="501246" y="241579"/>
                  </a:lnTo>
                  <a:lnTo>
                    <a:pt x="499735" y="241524"/>
                  </a:lnTo>
                  <a:lnTo>
                    <a:pt x="499089" y="240876"/>
                  </a:lnTo>
                  <a:lnTo>
                    <a:pt x="502703" y="236225"/>
                  </a:lnTo>
                  <a:lnTo>
                    <a:pt x="502595" y="232333"/>
                  </a:lnTo>
                  <a:lnTo>
                    <a:pt x="505563" y="234388"/>
                  </a:lnTo>
                  <a:lnTo>
                    <a:pt x="507290" y="234441"/>
                  </a:lnTo>
                  <a:lnTo>
                    <a:pt x="507992" y="233360"/>
                  </a:lnTo>
                  <a:lnTo>
                    <a:pt x="507667" y="229900"/>
                  </a:lnTo>
                  <a:lnTo>
                    <a:pt x="504322" y="226331"/>
                  </a:lnTo>
                  <a:lnTo>
                    <a:pt x="503998" y="222870"/>
                  </a:lnTo>
                  <a:lnTo>
                    <a:pt x="502163" y="220222"/>
                  </a:lnTo>
                  <a:lnTo>
                    <a:pt x="505617" y="220113"/>
                  </a:lnTo>
                  <a:lnTo>
                    <a:pt x="510527" y="222006"/>
                  </a:lnTo>
                  <a:lnTo>
                    <a:pt x="512200" y="223357"/>
                  </a:lnTo>
                  <a:lnTo>
                    <a:pt x="518083" y="222708"/>
                  </a:lnTo>
                  <a:lnTo>
                    <a:pt x="520996" y="224494"/>
                  </a:lnTo>
                  <a:lnTo>
                    <a:pt x="522561" y="224331"/>
                  </a:lnTo>
                  <a:lnTo>
                    <a:pt x="524773" y="221843"/>
                  </a:lnTo>
                  <a:lnTo>
                    <a:pt x="525152" y="217951"/>
                  </a:lnTo>
                  <a:lnTo>
                    <a:pt x="529090" y="215464"/>
                  </a:lnTo>
                  <a:lnTo>
                    <a:pt x="530440" y="214220"/>
                  </a:lnTo>
                  <a:lnTo>
                    <a:pt x="532598" y="214274"/>
                  </a:lnTo>
                  <a:lnTo>
                    <a:pt x="535458" y="213300"/>
                  </a:lnTo>
                  <a:lnTo>
                    <a:pt x="539289" y="213680"/>
                  </a:lnTo>
                  <a:lnTo>
                    <a:pt x="539992" y="212382"/>
                  </a:lnTo>
                  <a:lnTo>
                    <a:pt x="537509" y="210111"/>
                  </a:lnTo>
                  <a:lnTo>
                    <a:pt x="536107" y="207028"/>
                  </a:lnTo>
                  <a:lnTo>
                    <a:pt x="534811" y="206596"/>
                  </a:lnTo>
                  <a:lnTo>
                    <a:pt x="533893" y="208056"/>
                  </a:lnTo>
                  <a:lnTo>
                    <a:pt x="532113" y="208867"/>
                  </a:lnTo>
                  <a:lnTo>
                    <a:pt x="529307" y="208759"/>
                  </a:lnTo>
                  <a:lnTo>
                    <a:pt x="528281" y="207677"/>
                  </a:lnTo>
                  <a:lnTo>
                    <a:pt x="529900" y="204271"/>
                  </a:lnTo>
                  <a:lnTo>
                    <a:pt x="529522" y="202703"/>
                  </a:lnTo>
                  <a:lnTo>
                    <a:pt x="522184" y="202270"/>
                  </a:lnTo>
                  <a:lnTo>
                    <a:pt x="522184" y="202920"/>
                  </a:lnTo>
                  <a:lnTo>
                    <a:pt x="525961" y="206488"/>
                  </a:lnTo>
                  <a:lnTo>
                    <a:pt x="524990" y="208650"/>
                  </a:lnTo>
                  <a:lnTo>
                    <a:pt x="523911" y="208597"/>
                  </a:lnTo>
                  <a:lnTo>
                    <a:pt x="522238" y="207028"/>
                  </a:lnTo>
                  <a:lnTo>
                    <a:pt x="517759" y="205136"/>
                  </a:lnTo>
                  <a:lnTo>
                    <a:pt x="515168" y="205298"/>
                  </a:lnTo>
                  <a:lnTo>
                    <a:pt x="514359" y="204595"/>
                  </a:lnTo>
                  <a:lnTo>
                    <a:pt x="508314" y="203514"/>
                  </a:lnTo>
                  <a:lnTo>
                    <a:pt x="507506" y="201784"/>
                  </a:lnTo>
                  <a:lnTo>
                    <a:pt x="510257" y="198215"/>
                  </a:lnTo>
                  <a:lnTo>
                    <a:pt x="509933" y="194917"/>
                  </a:lnTo>
                  <a:lnTo>
                    <a:pt x="512146" y="192646"/>
                  </a:lnTo>
                  <a:lnTo>
                    <a:pt x="511121" y="191510"/>
                  </a:lnTo>
                  <a:lnTo>
                    <a:pt x="507398" y="192916"/>
                  </a:lnTo>
                  <a:lnTo>
                    <a:pt x="505671" y="192430"/>
                  </a:lnTo>
                  <a:lnTo>
                    <a:pt x="505617" y="188320"/>
                  </a:lnTo>
                  <a:lnTo>
                    <a:pt x="503512" y="186265"/>
                  </a:lnTo>
                  <a:lnTo>
                    <a:pt x="500759" y="185346"/>
                  </a:lnTo>
                  <a:lnTo>
                    <a:pt x="499249" y="183995"/>
                  </a:lnTo>
                  <a:lnTo>
                    <a:pt x="496388" y="179777"/>
                  </a:lnTo>
                  <a:lnTo>
                    <a:pt x="496658" y="178696"/>
                  </a:lnTo>
                  <a:lnTo>
                    <a:pt x="497090" y="178263"/>
                  </a:lnTo>
                  <a:lnTo>
                    <a:pt x="505886" y="179669"/>
                  </a:lnTo>
                  <a:lnTo>
                    <a:pt x="508639" y="181669"/>
                  </a:lnTo>
                  <a:lnTo>
                    <a:pt x="511229" y="181994"/>
                  </a:lnTo>
                  <a:lnTo>
                    <a:pt x="511715" y="180480"/>
                  </a:lnTo>
                  <a:lnTo>
                    <a:pt x="510527" y="177182"/>
                  </a:lnTo>
                  <a:lnTo>
                    <a:pt x="510366" y="174370"/>
                  </a:lnTo>
                  <a:lnTo>
                    <a:pt x="511445" y="174640"/>
                  </a:lnTo>
                  <a:lnTo>
                    <a:pt x="515384" y="179560"/>
                  </a:lnTo>
                  <a:lnTo>
                    <a:pt x="516680" y="180210"/>
                  </a:lnTo>
                  <a:lnTo>
                    <a:pt x="517597" y="178749"/>
                  </a:lnTo>
                  <a:lnTo>
                    <a:pt x="516409" y="175235"/>
                  </a:lnTo>
                  <a:lnTo>
                    <a:pt x="516518" y="172424"/>
                  </a:lnTo>
                  <a:lnTo>
                    <a:pt x="523156" y="179994"/>
                  </a:lnTo>
                  <a:lnTo>
                    <a:pt x="523911" y="183076"/>
                  </a:lnTo>
                  <a:lnTo>
                    <a:pt x="530873" y="188266"/>
                  </a:lnTo>
                  <a:lnTo>
                    <a:pt x="531358" y="187402"/>
                  </a:lnTo>
                  <a:lnTo>
                    <a:pt x="528282" y="182103"/>
                  </a:lnTo>
                  <a:lnTo>
                    <a:pt x="528013" y="176912"/>
                  </a:lnTo>
                  <a:lnTo>
                    <a:pt x="529092" y="176532"/>
                  </a:lnTo>
                  <a:lnTo>
                    <a:pt x="534813" y="180156"/>
                  </a:lnTo>
                  <a:lnTo>
                    <a:pt x="540856" y="179941"/>
                  </a:lnTo>
                  <a:lnTo>
                    <a:pt x="543716" y="179184"/>
                  </a:lnTo>
                  <a:lnTo>
                    <a:pt x="544148" y="178751"/>
                  </a:lnTo>
                  <a:lnTo>
                    <a:pt x="542530" y="175885"/>
                  </a:lnTo>
                  <a:lnTo>
                    <a:pt x="542205" y="172857"/>
                  </a:lnTo>
                  <a:lnTo>
                    <a:pt x="539778" y="168424"/>
                  </a:lnTo>
                  <a:lnTo>
                    <a:pt x="540425" y="167180"/>
                  </a:lnTo>
                  <a:lnTo>
                    <a:pt x="544958" y="168208"/>
                  </a:lnTo>
                  <a:lnTo>
                    <a:pt x="547062" y="168911"/>
                  </a:lnTo>
                  <a:lnTo>
                    <a:pt x="547333" y="167829"/>
                  </a:lnTo>
                  <a:lnTo>
                    <a:pt x="547333" y="160908"/>
                  </a:lnTo>
                  <a:lnTo>
                    <a:pt x="545498" y="158691"/>
                  </a:lnTo>
                  <a:lnTo>
                    <a:pt x="542260" y="158150"/>
                  </a:lnTo>
                  <a:lnTo>
                    <a:pt x="542045" y="157286"/>
                  </a:lnTo>
                  <a:lnTo>
                    <a:pt x="545606" y="155447"/>
                  </a:lnTo>
                  <a:lnTo>
                    <a:pt x="548791" y="155987"/>
                  </a:lnTo>
                  <a:lnTo>
                    <a:pt x="550734" y="156691"/>
                  </a:lnTo>
                  <a:lnTo>
                    <a:pt x="551759" y="157827"/>
                  </a:lnTo>
                  <a:lnTo>
                    <a:pt x="551921" y="159341"/>
                  </a:lnTo>
                  <a:lnTo>
                    <a:pt x="554673" y="161558"/>
                  </a:lnTo>
                  <a:lnTo>
                    <a:pt x="556670" y="159936"/>
                  </a:lnTo>
                  <a:lnTo>
                    <a:pt x="557964" y="160152"/>
                  </a:lnTo>
                  <a:lnTo>
                    <a:pt x="561257" y="158962"/>
                  </a:lnTo>
                  <a:lnTo>
                    <a:pt x="566978" y="161127"/>
                  </a:lnTo>
                  <a:lnTo>
                    <a:pt x="568327" y="160963"/>
                  </a:lnTo>
                  <a:lnTo>
                    <a:pt x="570323" y="158423"/>
                  </a:lnTo>
                  <a:lnTo>
                    <a:pt x="571350" y="154152"/>
                  </a:lnTo>
                  <a:lnTo>
                    <a:pt x="570864" y="148474"/>
                  </a:lnTo>
                  <a:lnTo>
                    <a:pt x="568652" y="143445"/>
                  </a:lnTo>
                  <a:lnTo>
                    <a:pt x="563094" y="135874"/>
                  </a:lnTo>
                  <a:lnTo>
                    <a:pt x="562555" y="133496"/>
                  </a:lnTo>
                  <a:lnTo>
                    <a:pt x="560180" y="132576"/>
                  </a:lnTo>
                  <a:lnTo>
                    <a:pt x="557859" y="130307"/>
                  </a:lnTo>
                  <a:lnTo>
                    <a:pt x="554622" y="124790"/>
                  </a:lnTo>
                  <a:lnTo>
                    <a:pt x="546095" y="121275"/>
                  </a:lnTo>
                  <a:lnTo>
                    <a:pt x="535732" y="120031"/>
                  </a:lnTo>
                  <a:lnTo>
                    <a:pt x="534490" y="118949"/>
                  </a:lnTo>
                  <a:lnTo>
                    <a:pt x="531037" y="112299"/>
                  </a:lnTo>
                  <a:lnTo>
                    <a:pt x="541993" y="113975"/>
                  </a:lnTo>
                  <a:lnTo>
                    <a:pt x="541022" y="110948"/>
                  </a:lnTo>
                  <a:lnTo>
                    <a:pt x="543234" y="110353"/>
                  </a:lnTo>
                  <a:lnTo>
                    <a:pt x="546743" y="107434"/>
                  </a:lnTo>
                  <a:lnTo>
                    <a:pt x="550251" y="106245"/>
                  </a:lnTo>
                  <a:lnTo>
                    <a:pt x="551600" y="104784"/>
                  </a:lnTo>
                  <a:lnTo>
                    <a:pt x="551925" y="95917"/>
                  </a:lnTo>
                  <a:lnTo>
                    <a:pt x="558834" y="96134"/>
                  </a:lnTo>
                  <a:lnTo>
                    <a:pt x="561910" y="94729"/>
                  </a:lnTo>
                  <a:lnTo>
                    <a:pt x="564555" y="91809"/>
                  </a:lnTo>
                  <a:lnTo>
                    <a:pt x="568117" y="90187"/>
                  </a:lnTo>
                  <a:lnTo>
                    <a:pt x="568172" y="87159"/>
                  </a:lnTo>
                  <a:lnTo>
                    <a:pt x="568873" y="86078"/>
                  </a:lnTo>
                  <a:lnTo>
                    <a:pt x="572437" y="83861"/>
                  </a:lnTo>
                  <a:lnTo>
                    <a:pt x="575567" y="80726"/>
                  </a:lnTo>
                  <a:lnTo>
                    <a:pt x="584150" y="75374"/>
                  </a:lnTo>
                  <a:lnTo>
                    <a:pt x="587335" y="70941"/>
                  </a:lnTo>
                  <a:lnTo>
                    <a:pt x="588361" y="66183"/>
                  </a:lnTo>
                  <a:lnTo>
                    <a:pt x="586958" y="62668"/>
                  </a:lnTo>
                  <a:lnTo>
                    <a:pt x="581939" y="57531"/>
                  </a:lnTo>
                  <a:lnTo>
                    <a:pt x="580914" y="55368"/>
                  </a:lnTo>
                  <a:lnTo>
                    <a:pt x="575949" y="49744"/>
                  </a:lnTo>
                  <a:lnTo>
                    <a:pt x="564992" y="40768"/>
                  </a:lnTo>
                  <a:lnTo>
                    <a:pt x="557921" y="32278"/>
                  </a:lnTo>
                  <a:lnTo>
                    <a:pt x="555331" y="26600"/>
                  </a:lnTo>
                  <a:lnTo>
                    <a:pt x="553442" y="24546"/>
                  </a:lnTo>
                  <a:lnTo>
                    <a:pt x="552848" y="22382"/>
                  </a:lnTo>
                  <a:lnTo>
                    <a:pt x="550581" y="19084"/>
                  </a:lnTo>
                  <a:lnTo>
                    <a:pt x="550257" y="16434"/>
                  </a:lnTo>
                  <a:lnTo>
                    <a:pt x="556142" y="8001"/>
                  </a:lnTo>
                  <a:lnTo>
                    <a:pt x="558355" y="6757"/>
                  </a:lnTo>
                  <a:lnTo>
                    <a:pt x="561271" y="3405"/>
                  </a:lnTo>
                  <a:lnTo>
                    <a:pt x="565266" y="918"/>
                  </a:lnTo>
                  <a:lnTo>
                    <a:pt x="568721" y="0"/>
                  </a:lnTo>
                  <a:lnTo>
                    <a:pt x="570880" y="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g240"/>
            <p:cNvSpPr/>
            <p:nvPr/>
          </p:nvSpPr>
          <p:spPr>
            <a:xfrm>
              <a:off x="5799782" y="2840054"/>
              <a:ext cx="6043" cy="4865"/>
            </a:xfrm>
            <a:custGeom>
              <a:avLst/>
              <a:gdLst/>
              <a:ahLst/>
              <a:cxnLst/>
              <a:rect l="0" t="0" r="0" b="0"/>
              <a:pathLst>
                <a:path w="6043" h="4865">
                  <a:moveTo>
                    <a:pt x="1240" y="4757"/>
                  </a:moveTo>
                  <a:lnTo>
                    <a:pt x="4910" y="4865"/>
                  </a:lnTo>
                  <a:lnTo>
                    <a:pt x="6043" y="4000"/>
                  </a:lnTo>
                  <a:lnTo>
                    <a:pt x="6043" y="3135"/>
                  </a:lnTo>
                  <a:lnTo>
                    <a:pt x="2698" y="0"/>
                  </a:lnTo>
                  <a:lnTo>
                    <a:pt x="916" y="1242"/>
                  </a:lnTo>
                  <a:lnTo>
                    <a:pt x="0" y="36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g241"/>
            <p:cNvSpPr/>
            <p:nvPr/>
          </p:nvSpPr>
          <p:spPr>
            <a:xfrm>
              <a:off x="5933112" y="2877976"/>
              <a:ext cx="38300" cy="34127"/>
            </a:xfrm>
            <a:custGeom>
              <a:avLst/>
              <a:gdLst/>
              <a:ahLst/>
              <a:cxnLst/>
              <a:rect l="0" t="0" r="0" b="0"/>
              <a:pathLst>
                <a:path w="38300" h="34127">
                  <a:moveTo>
                    <a:pt x="2265" y="6324"/>
                  </a:moveTo>
                  <a:lnTo>
                    <a:pt x="28105" y="27311"/>
                  </a:lnTo>
                  <a:lnTo>
                    <a:pt x="37814" y="34127"/>
                  </a:lnTo>
                  <a:lnTo>
                    <a:pt x="38300" y="32667"/>
                  </a:lnTo>
                  <a:lnTo>
                    <a:pt x="36953" y="27205"/>
                  </a:lnTo>
                  <a:lnTo>
                    <a:pt x="33718" y="20608"/>
                  </a:lnTo>
                  <a:lnTo>
                    <a:pt x="29188" y="14822"/>
                  </a:lnTo>
                  <a:lnTo>
                    <a:pt x="29889" y="12875"/>
                  </a:lnTo>
                  <a:lnTo>
                    <a:pt x="28433" y="11306"/>
                  </a:lnTo>
                  <a:lnTo>
                    <a:pt x="22660" y="10061"/>
                  </a:lnTo>
                  <a:lnTo>
                    <a:pt x="15053" y="4382"/>
                  </a:lnTo>
                  <a:lnTo>
                    <a:pt x="13165" y="2165"/>
                  </a:lnTo>
                  <a:lnTo>
                    <a:pt x="9766" y="325"/>
                  </a:lnTo>
                  <a:lnTo>
                    <a:pt x="6798" y="0"/>
                  </a:lnTo>
                  <a:lnTo>
                    <a:pt x="917" y="864"/>
                  </a:lnTo>
                  <a:lnTo>
                    <a:pt x="0" y="19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g242"/>
            <p:cNvSpPr/>
            <p:nvPr/>
          </p:nvSpPr>
          <p:spPr>
            <a:xfrm>
              <a:off x="5706489" y="2879148"/>
              <a:ext cx="60755" cy="74995"/>
            </a:xfrm>
            <a:custGeom>
              <a:avLst/>
              <a:gdLst/>
              <a:ahLst/>
              <a:cxnLst/>
              <a:rect l="0" t="0" r="0" b="0"/>
              <a:pathLst>
                <a:path w="60755" h="74995">
                  <a:moveTo>
                    <a:pt x="38794" y="30224"/>
                  </a:moveTo>
                  <a:lnTo>
                    <a:pt x="38255" y="27845"/>
                  </a:lnTo>
                  <a:lnTo>
                    <a:pt x="34100" y="28981"/>
                  </a:lnTo>
                  <a:lnTo>
                    <a:pt x="31401" y="26061"/>
                  </a:lnTo>
                  <a:lnTo>
                    <a:pt x="29244" y="25142"/>
                  </a:lnTo>
                  <a:lnTo>
                    <a:pt x="28866" y="23844"/>
                  </a:lnTo>
                  <a:lnTo>
                    <a:pt x="30323" y="19140"/>
                  </a:lnTo>
                  <a:lnTo>
                    <a:pt x="33235" y="15951"/>
                  </a:lnTo>
                  <a:lnTo>
                    <a:pt x="35285" y="12381"/>
                  </a:lnTo>
                  <a:lnTo>
                    <a:pt x="35663" y="8272"/>
                  </a:lnTo>
                  <a:lnTo>
                    <a:pt x="34692" y="5623"/>
                  </a:lnTo>
                  <a:lnTo>
                    <a:pt x="32371" y="2541"/>
                  </a:lnTo>
                  <a:lnTo>
                    <a:pt x="28809" y="0"/>
                  </a:lnTo>
                  <a:lnTo>
                    <a:pt x="23630" y="271"/>
                  </a:lnTo>
                  <a:lnTo>
                    <a:pt x="22442" y="3083"/>
                  </a:lnTo>
                  <a:lnTo>
                    <a:pt x="17910" y="2487"/>
                  </a:lnTo>
                  <a:lnTo>
                    <a:pt x="15428" y="6273"/>
                  </a:lnTo>
                  <a:lnTo>
                    <a:pt x="12839" y="6219"/>
                  </a:lnTo>
                  <a:lnTo>
                    <a:pt x="11490" y="7247"/>
                  </a:lnTo>
                  <a:lnTo>
                    <a:pt x="10465" y="12383"/>
                  </a:lnTo>
                  <a:lnTo>
                    <a:pt x="8901" y="13844"/>
                  </a:lnTo>
                  <a:lnTo>
                    <a:pt x="9225" y="16925"/>
                  </a:lnTo>
                  <a:lnTo>
                    <a:pt x="6527" y="19846"/>
                  </a:lnTo>
                  <a:lnTo>
                    <a:pt x="2859" y="26443"/>
                  </a:lnTo>
                  <a:lnTo>
                    <a:pt x="0" y="28065"/>
                  </a:lnTo>
                  <a:lnTo>
                    <a:pt x="647" y="28930"/>
                  </a:lnTo>
                  <a:lnTo>
                    <a:pt x="6042" y="28930"/>
                  </a:lnTo>
                  <a:lnTo>
                    <a:pt x="8794" y="30119"/>
                  </a:lnTo>
                  <a:lnTo>
                    <a:pt x="8364" y="36337"/>
                  </a:lnTo>
                  <a:lnTo>
                    <a:pt x="1836" y="44989"/>
                  </a:lnTo>
                  <a:lnTo>
                    <a:pt x="3617" y="48773"/>
                  </a:lnTo>
                  <a:lnTo>
                    <a:pt x="3294" y="51964"/>
                  </a:lnTo>
                  <a:lnTo>
                    <a:pt x="5129" y="55694"/>
                  </a:lnTo>
                  <a:lnTo>
                    <a:pt x="3942" y="59371"/>
                  </a:lnTo>
                  <a:lnTo>
                    <a:pt x="4267" y="61751"/>
                  </a:lnTo>
                  <a:lnTo>
                    <a:pt x="8638" y="67103"/>
                  </a:lnTo>
                  <a:lnTo>
                    <a:pt x="14896" y="67751"/>
                  </a:lnTo>
                  <a:lnTo>
                    <a:pt x="16515" y="70832"/>
                  </a:lnTo>
                  <a:lnTo>
                    <a:pt x="16839" y="73212"/>
                  </a:lnTo>
                  <a:lnTo>
                    <a:pt x="18728" y="74995"/>
                  </a:lnTo>
                  <a:lnTo>
                    <a:pt x="19644" y="74617"/>
                  </a:lnTo>
                  <a:lnTo>
                    <a:pt x="20778" y="71589"/>
                  </a:lnTo>
                  <a:lnTo>
                    <a:pt x="22341" y="71427"/>
                  </a:lnTo>
                  <a:lnTo>
                    <a:pt x="23582" y="72778"/>
                  </a:lnTo>
                  <a:lnTo>
                    <a:pt x="24932" y="71535"/>
                  </a:lnTo>
                  <a:lnTo>
                    <a:pt x="24554" y="69805"/>
                  </a:lnTo>
                  <a:lnTo>
                    <a:pt x="28115" y="66668"/>
                  </a:lnTo>
                  <a:lnTo>
                    <a:pt x="27790" y="63370"/>
                  </a:lnTo>
                  <a:lnTo>
                    <a:pt x="28492" y="61261"/>
                  </a:lnTo>
                  <a:lnTo>
                    <a:pt x="30433" y="61531"/>
                  </a:lnTo>
                  <a:lnTo>
                    <a:pt x="31405" y="63964"/>
                  </a:lnTo>
                  <a:lnTo>
                    <a:pt x="33941" y="66613"/>
                  </a:lnTo>
                  <a:lnTo>
                    <a:pt x="34265" y="69263"/>
                  </a:lnTo>
                  <a:lnTo>
                    <a:pt x="36585" y="71263"/>
                  </a:lnTo>
                  <a:lnTo>
                    <a:pt x="40308" y="70073"/>
                  </a:lnTo>
                  <a:lnTo>
                    <a:pt x="47376" y="71208"/>
                  </a:lnTo>
                  <a:lnTo>
                    <a:pt x="47646" y="69478"/>
                  </a:lnTo>
                  <a:lnTo>
                    <a:pt x="46404" y="67477"/>
                  </a:lnTo>
                  <a:lnTo>
                    <a:pt x="46296" y="65099"/>
                  </a:lnTo>
                  <a:lnTo>
                    <a:pt x="48076" y="63205"/>
                  </a:lnTo>
                  <a:lnTo>
                    <a:pt x="47914" y="61908"/>
                  </a:lnTo>
                  <a:lnTo>
                    <a:pt x="46781" y="57313"/>
                  </a:lnTo>
                  <a:lnTo>
                    <a:pt x="43652" y="54176"/>
                  </a:lnTo>
                  <a:lnTo>
                    <a:pt x="43112" y="50284"/>
                  </a:lnTo>
                  <a:lnTo>
                    <a:pt x="45487" y="50121"/>
                  </a:lnTo>
                  <a:lnTo>
                    <a:pt x="49316" y="52014"/>
                  </a:lnTo>
                  <a:lnTo>
                    <a:pt x="52770" y="52771"/>
                  </a:lnTo>
                  <a:lnTo>
                    <a:pt x="53039" y="51040"/>
                  </a:lnTo>
                  <a:lnTo>
                    <a:pt x="50342" y="47472"/>
                  </a:lnTo>
                  <a:lnTo>
                    <a:pt x="50180" y="45309"/>
                  </a:lnTo>
                  <a:lnTo>
                    <a:pt x="52122" y="44929"/>
                  </a:lnTo>
                  <a:lnTo>
                    <a:pt x="60755" y="46336"/>
                  </a:lnTo>
                  <a:lnTo>
                    <a:pt x="60377" y="44335"/>
                  </a:lnTo>
                  <a:lnTo>
                    <a:pt x="57032" y="41416"/>
                  </a:lnTo>
                  <a:lnTo>
                    <a:pt x="51691" y="39956"/>
                  </a:lnTo>
                  <a:lnTo>
                    <a:pt x="43003" y="34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5987866" y="2920543"/>
              <a:ext cx="16940" cy="7032"/>
            </a:xfrm>
            <a:custGeom>
              <a:avLst/>
              <a:gdLst/>
              <a:ahLst/>
              <a:cxnLst/>
              <a:rect l="0" t="0" r="0" b="0"/>
              <a:pathLst>
                <a:path w="16940" h="7032">
                  <a:moveTo>
                    <a:pt x="4423" y="4435"/>
                  </a:moveTo>
                  <a:lnTo>
                    <a:pt x="11273" y="7032"/>
                  </a:lnTo>
                  <a:lnTo>
                    <a:pt x="16454" y="6548"/>
                  </a:lnTo>
                  <a:lnTo>
                    <a:pt x="16940" y="5251"/>
                  </a:lnTo>
                  <a:lnTo>
                    <a:pt x="12948" y="1464"/>
                  </a:lnTo>
                  <a:lnTo>
                    <a:pt x="9333" y="273"/>
                  </a:lnTo>
                  <a:lnTo>
                    <a:pt x="1133" y="0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g244"/>
            <p:cNvSpPr/>
            <p:nvPr/>
          </p:nvSpPr>
          <p:spPr>
            <a:xfrm>
              <a:off x="5759638" y="2951005"/>
              <a:ext cx="2158" cy="2811"/>
            </a:xfrm>
            <a:custGeom>
              <a:avLst/>
              <a:gdLst/>
              <a:ahLst/>
              <a:cxnLst/>
              <a:rect l="0" t="0" r="0" b="0"/>
              <a:pathLst>
                <a:path w="2158" h="2811">
                  <a:moveTo>
                    <a:pt x="1780" y="0"/>
                  </a:moveTo>
                  <a:lnTo>
                    <a:pt x="0" y="1459"/>
                  </a:lnTo>
                  <a:lnTo>
                    <a:pt x="162" y="2757"/>
                  </a:lnTo>
                  <a:lnTo>
                    <a:pt x="1241" y="2811"/>
                  </a:lnTo>
                  <a:lnTo>
                    <a:pt x="2158" y="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g245"/>
            <p:cNvSpPr/>
            <p:nvPr/>
          </p:nvSpPr>
          <p:spPr>
            <a:xfrm>
              <a:off x="5695270" y="2932574"/>
              <a:ext cx="3830" cy="3189"/>
            </a:xfrm>
            <a:custGeom>
              <a:avLst/>
              <a:gdLst/>
              <a:ahLst/>
              <a:cxnLst/>
              <a:rect l="0" t="0" r="0" b="0"/>
              <a:pathLst>
                <a:path w="3830" h="3189">
                  <a:moveTo>
                    <a:pt x="1078" y="54"/>
                  </a:moveTo>
                  <a:lnTo>
                    <a:pt x="0" y="0"/>
                  </a:lnTo>
                  <a:lnTo>
                    <a:pt x="162" y="1784"/>
                  </a:lnTo>
                  <a:lnTo>
                    <a:pt x="1403" y="3081"/>
                  </a:lnTo>
                  <a:lnTo>
                    <a:pt x="3345" y="3189"/>
                  </a:lnTo>
                  <a:lnTo>
                    <a:pt x="3830" y="2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g246"/>
            <p:cNvSpPr/>
            <p:nvPr/>
          </p:nvSpPr>
          <p:spPr>
            <a:xfrm>
              <a:off x="5783755" y="2891474"/>
              <a:ext cx="6043" cy="7082"/>
            </a:xfrm>
            <a:custGeom>
              <a:avLst/>
              <a:gdLst/>
              <a:ahLst/>
              <a:cxnLst/>
              <a:rect l="0" t="0" r="0" b="0"/>
              <a:pathLst>
                <a:path w="6043" h="7082">
                  <a:moveTo>
                    <a:pt x="0" y="5082"/>
                  </a:moveTo>
                  <a:lnTo>
                    <a:pt x="378" y="7082"/>
                  </a:lnTo>
                  <a:lnTo>
                    <a:pt x="6043" y="5298"/>
                  </a:lnTo>
                  <a:lnTo>
                    <a:pt x="4856" y="2215"/>
                  </a:lnTo>
                  <a:lnTo>
                    <a:pt x="2535" y="0"/>
                  </a:lnTo>
                  <a:lnTo>
                    <a:pt x="2050" y="2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g247"/>
            <p:cNvSpPr/>
            <p:nvPr/>
          </p:nvSpPr>
          <p:spPr>
            <a:xfrm>
              <a:off x="5798107" y="2893204"/>
              <a:ext cx="9712" cy="7785"/>
            </a:xfrm>
            <a:custGeom>
              <a:avLst/>
              <a:gdLst/>
              <a:ahLst/>
              <a:cxnLst/>
              <a:rect l="0" t="0" r="0" b="0"/>
              <a:pathLst>
                <a:path w="9712" h="7785">
                  <a:moveTo>
                    <a:pt x="5395" y="972"/>
                  </a:moveTo>
                  <a:lnTo>
                    <a:pt x="0" y="6649"/>
                  </a:lnTo>
                  <a:lnTo>
                    <a:pt x="1240" y="7785"/>
                  </a:lnTo>
                  <a:lnTo>
                    <a:pt x="4533" y="7029"/>
                  </a:lnTo>
                  <a:lnTo>
                    <a:pt x="8309" y="3460"/>
                  </a:lnTo>
                  <a:lnTo>
                    <a:pt x="9712" y="486"/>
                  </a:lnTo>
                  <a:lnTo>
                    <a:pt x="7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g248"/>
            <p:cNvSpPr/>
            <p:nvPr/>
          </p:nvSpPr>
          <p:spPr>
            <a:xfrm>
              <a:off x="5703570" y="2870338"/>
              <a:ext cx="3939" cy="1621"/>
            </a:xfrm>
            <a:custGeom>
              <a:avLst/>
              <a:gdLst/>
              <a:ahLst/>
              <a:cxnLst/>
              <a:rect l="0" t="0" r="0" b="0"/>
              <a:pathLst>
                <a:path w="3939" h="1621">
                  <a:moveTo>
                    <a:pt x="3939" y="540"/>
                  </a:moveTo>
                  <a:lnTo>
                    <a:pt x="485" y="0"/>
                  </a:lnTo>
                  <a:lnTo>
                    <a:pt x="0" y="865"/>
                  </a:lnTo>
                  <a:lnTo>
                    <a:pt x="647" y="1513"/>
                  </a:lnTo>
                  <a:lnTo>
                    <a:pt x="3454" y="16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g249"/>
            <p:cNvSpPr/>
            <p:nvPr/>
          </p:nvSpPr>
          <p:spPr>
            <a:xfrm>
              <a:off x="5738976" y="2957657"/>
              <a:ext cx="6580" cy="8056"/>
            </a:xfrm>
            <a:custGeom>
              <a:avLst/>
              <a:gdLst/>
              <a:ahLst/>
              <a:cxnLst/>
              <a:rect l="0" t="0" r="0" b="0"/>
              <a:pathLst>
                <a:path w="6580" h="8056">
                  <a:moveTo>
                    <a:pt x="1455" y="0"/>
                  </a:moveTo>
                  <a:lnTo>
                    <a:pt x="53" y="3460"/>
                  </a:lnTo>
                  <a:lnTo>
                    <a:pt x="0" y="5624"/>
                  </a:lnTo>
                  <a:lnTo>
                    <a:pt x="2049" y="8056"/>
                  </a:lnTo>
                  <a:lnTo>
                    <a:pt x="4693" y="7461"/>
                  </a:lnTo>
                  <a:lnTo>
                    <a:pt x="6042" y="6218"/>
                  </a:lnTo>
                  <a:lnTo>
                    <a:pt x="6580" y="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g250"/>
            <p:cNvSpPr/>
            <p:nvPr/>
          </p:nvSpPr>
          <p:spPr>
            <a:xfrm>
              <a:off x="5746584" y="2972850"/>
              <a:ext cx="3884" cy="2866"/>
            </a:xfrm>
            <a:custGeom>
              <a:avLst/>
              <a:gdLst/>
              <a:ahLst/>
              <a:cxnLst/>
              <a:rect l="0" t="0" r="0" b="0"/>
              <a:pathLst>
                <a:path w="3884" h="2866">
                  <a:moveTo>
                    <a:pt x="1240" y="2812"/>
                  </a:moveTo>
                  <a:lnTo>
                    <a:pt x="3398" y="2866"/>
                  </a:lnTo>
                  <a:lnTo>
                    <a:pt x="3884" y="1838"/>
                  </a:lnTo>
                  <a:lnTo>
                    <a:pt x="1132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g251"/>
            <p:cNvSpPr/>
            <p:nvPr/>
          </p:nvSpPr>
          <p:spPr>
            <a:xfrm>
              <a:off x="5751763" y="2975175"/>
              <a:ext cx="12517" cy="8488"/>
            </a:xfrm>
            <a:custGeom>
              <a:avLst/>
              <a:gdLst/>
              <a:ahLst/>
              <a:cxnLst/>
              <a:rect l="0" t="0" r="0" b="0"/>
              <a:pathLst>
                <a:path w="12517" h="8488">
                  <a:moveTo>
                    <a:pt x="0" y="162"/>
                  </a:moveTo>
                  <a:lnTo>
                    <a:pt x="485" y="3892"/>
                  </a:lnTo>
                  <a:lnTo>
                    <a:pt x="1726" y="5461"/>
                  </a:lnTo>
                  <a:lnTo>
                    <a:pt x="4047" y="7028"/>
                  </a:lnTo>
                  <a:lnTo>
                    <a:pt x="8524" y="8488"/>
                  </a:lnTo>
                  <a:lnTo>
                    <a:pt x="10304" y="8325"/>
                  </a:lnTo>
                  <a:lnTo>
                    <a:pt x="12517" y="5568"/>
                  </a:lnTo>
                  <a:lnTo>
                    <a:pt x="11707" y="4053"/>
                  </a:lnTo>
                  <a:lnTo>
                    <a:pt x="6150" y="232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g252"/>
            <p:cNvSpPr/>
            <p:nvPr/>
          </p:nvSpPr>
          <p:spPr>
            <a:xfrm>
              <a:off x="5732938" y="3009023"/>
              <a:ext cx="25949" cy="21303"/>
            </a:xfrm>
            <a:custGeom>
              <a:avLst/>
              <a:gdLst/>
              <a:ahLst/>
              <a:cxnLst/>
              <a:rect l="0" t="0" r="0" b="0"/>
              <a:pathLst>
                <a:path w="25949" h="21303">
                  <a:moveTo>
                    <a:pt x="0" y="5300"/>
                  </a:moveTo>
                  <a:lnTo>
                    <a:pt x="3992" y="8058"/>
                  </a:lnTo>
                  <a:lnTo>
                    <a:pt x="4209" y="14545"/>
                  </a:lnTo>
                  <a:lnTo>
                    <a:pt x="7283" y="20061"/>
                  </a:lnTo>
                  <a:lnTo>
                    <a:pt x="11653" y="18924"/>
                  </a:lnTo>
                  <a:lnTo>
                    <a:pt x="14836" y="20979"/>
                  </a:lnTo>
                  <a:lnTo>
                    <a:pt x="18020" y="21303"/>
                  </a:lnTo>
                  <a:lnTo>
                    <a:pt x="22605" y="20329"/>
                  </a:lnTo>
                  <a:lnTo>
                    <a:pt x="25679" y="18707"/>
                  </a:lnTo>
                  <a:lnTo>
                    <a:pt x="25949" y="17626"/>
                  </a:lnTo>
                  <a:lnTo>
                    <a:pt x="24708" y="15246"/>
                  </a:lnTo>
                  <a:lnTo>
                    <a:pt x="24869" y="11137"/>
                  </a:lnTo>
                  <a:lnTo>
                    <a:pt x="23790" y="10002"/>
                  </a:lnTo>
                  <a:lnTo>
                    <a:pt x="19529" y="8759"/>
                  </a:lnTo>
                  <a:lnTo>
                    <a:pt x="17532" y="11300"/>
                  </a:lnTo>
                  <a:lnTo>
                    <a:pt x="15159" y="11030"/>
                  </a:lnTo>
                  <a:lnTo>
                    <a:pt x="12192" y="9192"/>
                  </a:lnTo>
                  <a:lnTo>
                    <a:pt x="12515" y="5083"/>
                  </a:lnTo>
                  <a:lnTo>
                    <a:pt x="9980" y="3244"/>
                  </a:lnTo>
                  <a:lnTo>
                    <a:pt x="10088" y="0"/>
                  </a:lnTo>
                  <a:lnTo>
                    <a:pt x="5772" y="108"/>
                  </a:lnTo>
                  <a:lnTo>
                    <a:pt x="2697" y="2812"/>
                  </a:lnTo>
                  <a:lnTo>
                    <a:pt x="54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g253"/>
            <p:cNvSpPr/>
            <p:nvPr/>
          </p:nvSpPr>
          <p:spPr>
            <a:xfrm>
              <a:off x="5729432" y="3014486"/>
              <a:ext cx="3237" cy="1945"/>
            </a:xfrm>
            <a:custGeom>
              <a:avLst/>
              <a:gdLst/>
              <a:ahLst/>
              <a:cxnLst/>
              <a:rect l="0" t="0" r="0" b="0"/>
              <a:pathLst>
                <a:path w="3237" h="1945">
                  <a:moveTo>
                    <a:pt x="3075" y="54"/>
                  </a:moveTo>
                  <a:lnTo>
                    <a:pt x="1133" y="0"/>
                  </a:lnTo>
                  <a:lnTo>
                    <a:pt x="0" y="1027"/>
                  </a:lnTo>
                  <a:lnTo>
                    <a:pt x="1726" y="1945"/>
                  </a:lnTo>
                  <a:lnTo>
                    <a:pt x="3237" y="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g254"/>
            <p:cNvSpPr/>
            <p:nvPr/>
          </p:nvSpPr>
          <p:spPr>
            <a:xfrm>
              <a:off x="6070130" y="3046877"/>
              <a:ext cx="8364" cy="9621"/>
            </a:xfrm>
            <a:custGeom>
              <a:avLst/>
              <a:gdLst/>
              <a:ahLst/>
              <a:cxnLst/>
              <a:rect l="0" t="0" r="0" b="0"/>
              <a:pathLst>
                <a:path w="8364" h="9621">
                  <a:moveTo>
                    <a:pt x="4914" y="0"/>
                  </a:moveTo>
                  <a:lnTo>
                    <a:pt x="4644" y="323"/>
                  </a:lnTo>
                  <a:lnTo>
                    <a:pt x="4912" y="2487"/>
                  </a:lnTo>
                  <a:lnTo>
                    <a:pt x="4479" y="3568"/>
                  </a:lnTo>
                  <a:lnTo>
                    <a:pt x="2807" y="4973"/>
                  </a:lnTo>
                  <a:lnTo>
                    <a:pt x="1457" y="6540"/>
                  </a:lnTo>
                  <a:lnTo>
                    <a:pt x="270" y="8378"/>
                  </a:lnTo>
                  <a:lnTo>
                    <a:pt x="0" y="9190"/>
                  </a:lnTo>
                  <a:lnTo>
                    <a:pt x="215" y="9621"/>
                  </a:lnTo>
                  <a:lnTo>
                    <a:pt x="1240" y="9136"/>
                  </a:lnTo>
                  <a:lnTo>
                    <a:pt x="2590" y="7514"/>
                  </a:lnTo>
                  <a:lnTo>
                    <a:pt x="4641" y="4325"/>
                  </a:lnTo>
                  <a:lnTo>
                    <a:pt x="5450" y="4325"/>
                  </a:lnTo>
                  <a:lnTo>
                    <a:pt x="6906" y="5679"/>
                  </a:lnTo>
                  <a:lnTo>
                    <a:pt x="7715" y="5787"/>
                  </a:lnTo>
                  <a:lnTo>
                    <a:pt x="8363" y="5246"/>
                  </a:lnTo>
                  <a:lnTo>
                    <a:pt x="8364" y="4489"/>
                  </a:lnTo>
                  <a:lnTo>
                    <a:pt x="6314" y="2704"/>
                  </a:lnTo>
                  <a:lnTo>
                    <a:pt x="5776" y="866"/>
                  </a:lnTo>
                  <a:lnTo>
                    <a:pt x="518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g255"/>
            <p:cNvSpPr/>
            <p:nvPr/>
          </p:nvSpPr>
          <p:spPr>
            <a:xfrm>
              <a:off x="6057833" y="3051250"/>
              <a:ext cx="2965" cy="5568"/>
            </a:xfrm>
            <a:custGeom>
              <a:avLst/>
              <a:gdLst/>
              <a:ahLst/>
              <a:cxnLst/>
              <a:rect l="0" t="0" r="0" b="0"/>
              <a:pathLst>
                <a:path w="2965" h="5568">
                  <a:moveTo>
                    <a:pt x="2644" y="432"/>
                  </a:moveTo>
                  <a:lnTo>
                    <a:pt x="2212" y="0"/>
                  </a:lnTo>
                  <a:lnTo>
                    <a:pt x="1133" y="323"/>
                  </a:lnTo>
                  <a:lnTo>
                    <a:pt x="162" y="1350"/>
                  </a:lnTo>
                  <a:lnTo>
                    <a:pt x="0" y="1835"/>
                  </a:lnTo>
                  <a:lnTo>
                    <a:pt x="161" y="2918"/>
                  </a:lnTo>
                  <a:lnTo>
                    <a:pt x="646" y="3999"/>
                  </a:lnTo>
                  <a:lnTo>
                    <a:pt x="1023" y="4648"/>
                  </a:lnTo>
                  <a:lnTo>
                    <a:pt x="1940" y="5567"/>
                  </a:lnTo>
                  <a:lnTo>
                    <a:pt x="2317" y="5568"/>
                  </a:lnTo>
                  <a:lnTo>
                    <a:pt x="2695" y="5135"/>
                  </a:lnTo>
                  <a:lnTo>
                    <a:pt x="2965" y="4270"/>
                  </a:lnTo>
                  <a:lnTo>
                    <a:pt x="2319" y="2649"/>
                  </a:lnTo>
                  <a:lnTo>
                    <a:pt x="2805" y="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g256"/>
            <p:cNvSpPr/>
            <p:nvPr/>
          </p:nvSpPr>
          <p:spPr>
            <a:xfrm>
              <a:off x="5631161" y="3138879"/>
              <a:ext cx="3020" cy="2054"/>
            </a:xfrm>
            <a:custGeom>
              <a:avLst/>
              <a:gdLst/>
              <a:ahLst/>
              <a:cxnLst/>
              <a:rect l="0" t="0" r="0" b="0"/>
              <a:pathLst>
                <a:path w="3020" h="2054">
                  <a:moveTo>
                    <a:pt x="53" y="1460"/>
                  </a:moveTo>
                  <a:lnTo>
                    <a:pt x="1078" y="2054"/>
                  </a:lnTo>
                  <a:lnTo>
                    <a:pt x="1887" y="1946"/>
                  </a:lnTo>
                  <a:lnTo>
                    <a:pt x="2426" y="1622"/>
                  </a:lnTo>
                  <a:lnTo>
                    <a:pt x="3020" y="864"/>
                  </a:lnTo>
                  <a:lnTo>
                    <a:pt x="3019" y="378"/>
                  </a:lnTo>
                  <a:lnTo>
                    <a:pt x="2318" y="0"/>
                  </a:lnTo>
                  <a:lnTo>
                    <a:pt x="485" y="378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g257"/>
            <p:cNvSpPr/>
            <p:nvPr/>
          </p:nvSpPr>
          <p:spPr>
            <a:xfrm>
              <a:off x="5655059" y="3165639"/>
              <a:ext cx="4207" cy="3838"/>
            </a:xfrm>
            <a:custGeom>
              <a:avLst/>
              <a:gdLst/>
              <a:ahLst/>
              <a:cxnLst/>
              <a:rect l="0" t="0" r="0" b="0"/>
              <a:pathLst>
                <a:path w="4207" h="3838">
                  <a:moveTo>
                    <a:pt x="216" y="1027"/>
                  </a:moveTo>
                  <a:lnTo>
                    <a:pt x="1618" y="1893"/>
                  </a:lnTo>
                  <a:lnTo>
                    <a:pt x="1456" y="3028"/>
                  </a:lnTo>
                  <a:lnTo>
                    <a:pt x="1563" y="3353"/>
                  </a:lnTo>
                  <a:lnTo>
                    <a:pt x="2211" y="3838"/>
                  </a:lnTo>
                  <a:lnTo>
                    <a:pt x="3344" y="3731"/>
                  </a:lnTo>
                  <a:lnTo>
                    <a:pt x="3991" y="3083"/>
                  </a:lnTo>
                  <a:lnTo>
                    <a:pt x="4207" y="2163"/>
                  </a:lnTo>
                  <a:lnTo>
                    <a:pt x="3990" y="379"/>
                  </a:lnTo>
                  <a:lnTo>
                    <a:pt x="3666" y="0"/>
                  </a:lnTo>
                  <a:lnTo>
                    <a:pt x="754" y="163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g258"/>
            <p:cNvSpPr/>
            <p:nvPr/>
          </p:nvSpPr>
          <p:spPr>
            <a:xfrm>
              <a:off x="5646106" y="3166668"/>
              <a:ext cx="5178" cy="11841"/>
            </a:xfrm>
            <a:custGeom>
              <a:avLst/>
              <a:gdLst/>
              <a:ahLst/>
              <a:cxnLst/>
              <a:rect l="0" t="0" r="0" b="0"/>
              <a:pathLst>
                <a:path w="5178" h="11841">
                  <a:moveTo>
                    <a:pt x="2372" y="594"/>
                  </a:moveTo>
                  <a:lnTo>
                    <a:pt x="1186" y="0"/>
                  </a:lnTo>
                  <a:lnTo>
                    <a:pt x="539" y="107"/>
                  </a:lnTo>
                  <a:lnTo>
                    <a:pt x="0" y="648"/>
                  </a:lnTo>
                  <a:lnTo>
                    <a:pt x="0" y="1405"/>
                  </a:lnTo>
                  <a:lnTo>
                    <a:pt x="1618" y="4054"/>
                  </a:lnTo>
                  <a:lnTo>
                    <a:pt x="1834" y="4919"/>
                  </a:lnTo>
                  <a:lnTo>
                    <a:pt x="1727" y="5785"/>
                  </a:lnTo>
                  <a:lnTo>
                    <a:pt x="271" y="9300"/>
                  </a:lnTo>
                  <a:lnTo>
                    <a:pt x="325" y="11030"/>
                  </a:lnTo>
                  <a:lnTo>
                    <a:pt x="1026" y="11841"/>
                  </a:lnTo>
                  <a:lnTo>
                    <a:pt x="1512" y="11840"/>
                  </a:lnTo>
                  <a:lnTo>
                    <a:pt x="2105" y="11139"/>
                  </a:lnTo>
                  <a:lnTo>
                    <a:pt x="2427" y="8326"/>
                  </a:lnTo>
                  <a:lnTo>
                    <a:pt x="3129" y="6704"/>
                  </a:lnTo>
                  <a:lnTo>
                    <a:pt x="4531" y="5839"/>
                  </a:lnTo>
                  <a:lnTo>
                    <a:pt x="5178" y="5082"/>
                  </a:lnTo>
                  <a:lnTo>
                    <a:pt x="5124" y="4541"/>
                  </a:lnTo>
                  <a:lnTo>
                    <a:pt x="3559" y="2541"/>
                  </a:lnTo>
                  <a:lnTo>
                    <a:pt x="2912" y="11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g259"/>
            <p:cNvSpPr/>
            <p:nvPr/>
          </p:nvSpPr>
          <p:spPr>
            <a:xfrm>
              <a:off x="5644383" y="3180835"/>
              <a:ext cx="1456" cy="2270"/>
            </a:xfrm>
            <a:custGeom>
              <a:avLst/>
              <a:gdLst/>
              <a:ahLst/>
              <a:cxnLst/>
              <a:rect l="0" t="0" r="0" b="0"/>
              <a:pathLst>
                <a:path w="1456" h="2270">
                  <a:moveTo>
                    <a:pt x="430" y="1729"/>
                  </a:moveTo>
                  <a:lnTo>
                    <a:pt x="970" y="2270"/>
                  </a:lnTo>
                  <a:lnTo>
                    <a:pt x="1456" y="1946"/>
                  </a:lnTo>
                  <a:lnTo>
                    <a:pt x="1347" y="594"/>
                  </a:lnTo>
                  <a:lnTo>
                    <a:pt x="970" y="161"/>
                  </a:lnTo>
                  <a:lnTo>
                    <a:pt x="430" y="0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g260"/>
            <p:cNvSpPr/>
            <p:nvPr/>
          </p:nvSpPr>
          <p:spPr>
            <a:xfrm>
              <a:off x="5628205" y="3185055"/>
              <a:ext cx="19900" cy="17897"/>
            </a:xfrm>
            <a:custGeom>
              <a:avLst/>
              <a:gdLst/>
              <a:ahLst/>
              <a:cxnLst/>
              <a:rect l="0" t="0" r="0" b="0"/>
              <a:pathLst>
                <a:path w="19900" h="17897">
                  <a:moveTo>
                    <a:pt x="4692" y="4811"/>
                  </a:moveTo>
                  <a:lnTo>
                    <a:pt x="4692" y="5244"/>
                  </a:lnTo>
                  <a:lnTo>
                    <a:pt x="4044" y="5515"/>
                  </a:lnTo>
                  <a:lnTo>
                    <a:pt x="3074" y="5353"/>
                  </a:lnTo>
                  <a:lnTo>
                    <a:pt x="1617" y="4813"/>
                  </a:lnTo>
                  <a:lnTo>
                    <a:pt x="970" y="4867"/>
                  </a:lnTo>
                  <a:lnTo>
                    <a:pt x="754" y="5083"/>
                  </a:lnTo>
                  <a:lnTo>
                    <a:pt x="809" y="5895"/>
                  </a:lnTo>
                  <a:lnTo>
                    <a:pt x="0" y="6922"/>
                  </a:lnTo>
                  <a:lnTo>
                    <a:pt x="0" y="7354"/>
                  </a:lnTo>
                  <a:lnTo>
                    <a:pt x="539" y="8003"/>
                  </a:lnTo>
                  <a:lnTo>
                    <a:pt x="2050" y="8868"/>
                  </a:lnTo>
                  <a:lnTo>
                    <a:pt x="1996" y="9463"/>
                  </a:lnTo>
                  <a:lnTo>
                    <a:pt x="1079" y="10436"/>
                  </a:lnTo>
                  <a:lnTo>
                    <a:pt x="3021" y="11841"/>
                  </a:lnTo>
                  <a:lnTo>
                    <a:pt x="3669" y="12760"/>
                  </a:lnTo>
                  <a:lnTo>
                    <a:pt x="3938" y="13842"/>
                  </a:lnTo>
                  <a:lnTo>
                    <a:pt x="3022" y="15843"/>
                  </a:lnTo>
                  <a:lnTo>
                    <a:pt x="3022" y="16546"/>
                  </a:lnTo>
                  <a:lnTo>
                    <a:pt x="4478" y="17897"/>
                  </a:lnTo>
                  <a:lnTo>
                    <a:pt x="5071" y="16166"/>
                  </a:lnTo>
                  <a:lnTo>
                    <a:pt x="7444" y="14598"/>
                  </a:lnTo>
                  <a:lnTo>
                    <a:pt x="10032" y="12381"/>
                  </a:lnTo>
                  <a:lnTo>
                    <a:pt x="10571" y="11624"/>
                  </a:lnTo>
                  <a:lnTo>
                    <a:pt x="10733" y="10327"/>
                  </a:lnTo>
                  <a:lnTo>
                    <a:pt x="10462" y="8596"/>
                  </a:lnTo>
                  <a:lnTo>
                    <a:pt x="11164" y="7784"/>
                  </a:lnTo>
                  <a:lnTo>
                    <a:pt x="12297" y="7460"/>
                  </a:lnTo>
                  <a:lnTo>
                    <a:pt x="12836" y="6973"/>
                  </a:lnTo>
                  <a:lnTo>
                    <a:pt x="12997" y="4594"/>
                  </a:lnTo>
                  <a:lnTo>
                    <a:pt x="13266" y="4107"/>
                  </a:lnTo>
                  <a:lnTo>
                    <a:pt x="14291" y="3458"/>
                  </a:lnTo>
                  <a:lnTo>
                    <a:pt x="15100" y="3458"/>
                  </a:lnTo>
                  <a:lnTo>
                    <a:pt x="16502" y="3782"/>
                  </a:lnTo>
                  <a:lnTo>
                    <a:pt x="17904" y="4647"/>
                  </a:lnTo>
                  <a:lnTo>
                    <a:pt x="18822" y="4701"/>
                  </a:lnTo>
                  <a:lnTo>
                    <a:pt x="19792" y="3674"/>
                  </a:lnTo>
                  <a:lnTo>
                    <a:pt x="19900" y="3295"/>
                  </a:lnTo>
                  <a:lnTo>
                    <a:pt x="18605" y="1565"/>
                  </a:lnTo>
                  <a:lnTo>
                    <a:pt x="17418" y="809"/>
                  </a:lnTo>
                  <a:lnTo>
                    <a:pt x="15962" y="539"/>
                  </a:lnTo>
                  <a:lnTo>
                    <a:pt x="15261" y="701"/>
                  </a:lnTo>
                  <a:lnTo>
                    <a:pt x="12942" y="1674"/>
                  </a:lnTo>
                  <a:lnTo>
                    <a:pt x="10407" y="3297"/>
                  </a:lnTo>
                  <a:lnTo>
                    <a:pt x="9545" y="3514"/>
                  </a:lnTo>
                  <a:lnTo>
                    <a:pt x="7927" y="2865"/>
                  </a:lnTo>
                  <a:lnTo>
                    <a:pt x="5769" y="811"/>
                  </a:lnTo>
                  <a:lnTo>
                    <a:pt x="4744" y="162"/>
                  </a:lnTo>
                  <a:lnTo>
                    <a:pt x="4043" y="0"/>
                  </a:lnTo>
                  <a:lnTo>
                    <a:pt x="3342" y="325"/>
                  </a:lnTo>
                  <a:lnTo>
                    <a:pt x="3127" y="1028"/>
                  </a:lnTo>
                  <a:lnTo>
                    <a:pt x="3289" y="2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g261"/>
            <p:cNvSpPr/>
            <p:nvPr/>
          </p:nvSpPr>
          <p:spPr>
            <a:xfrm>
              <a:off x="5517689" y="3165299"/>
              <a:ext cx="3560" cy="5513"/>
            </a:xfrm>
            <a:custGeom>
              <a:avLst/>
              <a:gdLst/>
              <a:ahLst/>
              <a:cxnLst/>
              <a:rect l="0" t="0" r="0" b="0"/>
              <a:pathLst>
                <a:path w="3560" h="5513">
                  <a:moveTo>
                    <a:pt x="3560" y="5080"/>
                  </a:moveTo>
                  <a:lnTo>
                    <a:pt x="3345" y="4053"/>
                  </a:lnTo>
                  <a:lnTo>
                    <a:pt x="1509" y="1025"/>
                  </a:lnTo>
                  <a:lnTo>
                    <a:pt x="755" y="215"/>
                  </a:lnTo>
                  <a:lnTo>
                    <a:pt x="215" y="0"/>
                  </a:lnTo>
                  <a:lnTo>
                    <a:pt x="0" y="268"/>
                  </a:lnTo>
                  <a:lnTo>
                    <a:pt x="161" y="1242"/>
                  </a:lnTo>
                  <a:lnTo>
                    <a:pt x="2860" y="5513"/>
                  </a:lnTo>
                  <a:lnTo>
                    <a:pt x="3291" y="5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g262"/>
            <p:cNvSpPr/>
            <p:nvPr/>
          </p:nvSpPr>
          <p:spPr>
            <a:xfrm>
              <a:off x="5454256" y="3141583"/>
              <a:ext cx="24105" cy="12655"/>
            </a:xfrm>
            <a:custGeom>
              <a:avLst/>
              <a:gdLst/>
              <a:ahLst/>
              <a:cxnLst/>
              <a:rect l="0" t="0" r="0" b="0"/>
              <a:pathLst>
                <a:path w="24105" h="12655">
                  <a:moveTo>
                    <a:pt x="23241" y="1239"/>
                  </a:moveTo>
                  <a:lnTo>
                    <a:pt x="22216" y="1184"/>
                  </a:lnTo>
                  <a:lnTo>
                    <a:pt x="18495" y="2809"/>
                  </a:lnTo>
                  <a:lnTo>
                    <a:pt x="17148" y="2972"/>
                  </a:lnTo>
                  <a:lnTo>
                    <a:pt x="15043" y="1296"/>
                  </a:lnTo>
                  <a:lnTo>
                    <a:pt x="12076" y="0"/>
                  </a:lnTo>
                  <a:lnTo>
                    <a:pt x="7761" y="543"/>
                  </a:lnTo>
                  <a:lnTo>
                    <a:pt x="4094" y="599"/>
                  </a:lnTo>
                  <a:lnTo>
                    <a:pt x="3177" y="1086"/>
                  </a:lnTo>
                  <a:lnTo>
                    <a:pt x="2691" y="1573"/>
                  </a:lnTo>
                  <a:lnTo>
                    <a:pt x="2692" y="1897"/>
                  </a:lnTo>
                  <a:lnTo>
                    <a:pt x="3070" y="2383"/>
                  </a:lnTo>
                  <a:lnTo>
                    <a:pt x="5659" y="4003"/>
                  </a:lnTo>
                  <a:lnTo>
                    <a:pt x="5228" y="4762"/>
                  </a:lnTo>
                  <a:lnTo>
                    <a:pt x="4635" y="5140"/>
                  </a:lnTo>
                  <a:lnTo>
                    <a:pt x="1507" y="6277"/>
                  </a:lnTo>
                  <a:lnTo>
                    <a:pt x="159" y="7251"/>
                  </a:lnTo>
                  <a:lnTo>
                    <a:pt x="375" y="7845"/>
                  </a:lnTo>
                  <a:lnTo>
                    <a:pt x="1508" y="8332"/>
                  </a:lnTo>
                  <a:lnTo>
                    <a:pt x="1886" y="8818"/>
                  </a:lnTo>
                  <a:lnTo>
                    <a:pt x="1833" y="9197"/>
                  </a:lnTo>
                  <a:lnTo>
                    <a:pt x="322" y="10712"/>
                  </a:lnTo>
                  <a:lnTo>
                    <a:pt x="0" y="11361"/>
                  </a:lnTo>
                  <a:lnTo>
                    <a:pt x="431" y="11793"/>
                  </a:lnTo>
                  <a:lnTo>
                    <a:pt x="1402" y="11739"/>
                  </a:lnTo>
                  <a:lnTo>
                    <a:pt x="4260" y="10763"/>
                  </a:lnTo>
                  <a:lnTo>
                    <a:pt x="4799" y="10926"/>
                  </a:lnTo>
                  <a:lnTo>
                    <a:pt x="5987" y="11898"/>
                  </a:lnTo>
                  <a:lnTo>
                    <a:pt x="8091" y="12655"/>
                  </a:lnTo>
                  <a:lnTo>
                    <a:pt x="10194" y="12275"/>
                  </a:lnTo>
                  <a:lnTo>
                    <a:pt x="12729" y="11139"/>
                  </a:lnTo>
                  <a:lnTo>
                    <a:pt x="14184" y="10218"/>
                  </a:lnTo>
                  <a:lnTo>
                    <a:pt x="16071" y="8326"/>
                  </a:lnTo>
                  <a:lnTo>
                    <a:pt x="17634" y="6053"/>
                  </a:lnTo>
                  <a:lnTo>
                    <a:pt x="18119" y="5674"/>
                  </a:lnTo>
                  <a:lnTo>
                    <a:pt x="19845" y="5511"/>
                  </a:lnTo>
                  <a:lnTo>
                    <a:pt x="21517" y="4105"/>
                  </a:lnTo>
                  <a:lnTo>
                    <a:pt x="23674" y="3023"/>
                  </a:lnTo>
                  <a:lnTo>
                    <a:pt x="24105" y="2427"/>
                  </a:lnTo>
                  <a:lnTo>
                    <a:pt x="23942" y="1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g263"/>
            <p:cNvSpPr/>
            <p:nvPr/>
          </p:nvSpPr>
          <p:spPr>
            <a:xfrm>
              <a:off x="5426370" y="3147550"/>
              <a:ext cx="4961" cy="3623"/>
            </a:xfrm>
            <a:custGeom>
              <a:avLst/>
              <a:gdLst/>
              <a:ahLst/>
              <a:cxnLst/>
              <a:rect l="0" t="0" r="0" b="0"/>
              <a:pathLst>
                <a:path w="4961" h="3623">
                  <a:moveTo>
                    <a:pt x="4313" y="323"/>
                  </a:moveTo>
                  <a:lnTo>
                    <a:pt x="3612" y="0"/>
                  </a:lnTo>
                  <a:lnTo>
                    <a:pt x="2911" y="53"/>
                  </a:lnTo>
                  <a:lnTo>
                    <a:pt x="483" y="1461"/>
                  </a:lnTo>
                  <a:lnTo>
                    <a:pt x="0" y="2109"/>
                  </a:lnTo>
                  <a:lnTo>
                    <a:pt x="53" y="2921"/>
                  </a:lnTo>
                  <a:lnTo>
                    <a:pt x="485" y="3353"/>
                  </a:lnTo>
                  <a:lnTo>
                    <a:pt x="1348" y="3623"/>
                  </a:lnTo>
                  <a:lnTo>
                    <a:pt x="3182" y="3244"/>
                  </a:lnTo>
                  <a:lnTo>
                    <a:pt x="4638" y="2379"/>
                  </a:lnTo>
                  <a:lnTo>
                    <a:pt x="4961" y="17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g264"/>
            <p:cNvSpPr/>
            <p:nvPr/>
          </p:nvSpPr>
          <p:spPr>
            <a:xfrm>
              <a:off x="6062550" y="3204917"/>
              <a:ext cx="5289" cy="9567"/>
            </a:xfrm>
            <a:custGeom>
              <a:avLst/>
              <a:gdLst/>
              <a:ahLst/>
              <a:cxnLst/>
              <a:rect l="0" t="0" r="0" b="0"/>
              <a:pathLst>
                <a:path w="5289" h="9567">
                  <a:moveTo>
                    <a:pt x="0" y="8757"/>
                  </a:moveTo>
                  <a:lnTo>
                    <a:pt x="269" y="9567"/>
                  </a:lnTo>
                  <a:lnTo>
                    <a:pt x="1078" y="9351"/>
                  </a:lnTo>
                  <a:lnTo>
                    <a:pt x="2103" y="8595"/>
                  </a:lnTo>
                  <a:lnTo>
                    <a:pt x="2643" y="7839"/>
                  </a:lnTo>
                  <a:lnTo>
                    <a:pt x="3453" y="5243"/>
                  </a:lnTo>
                  <a:lnTo>
                    <a:pt x="5072" y="2757"/>
                  </a:lnTo>
                  <a:lnTo>
                    <a:pt x="5289" y="1406"/>
                  </a:lnTo>
                  <a:lnTo>
                    <a:pt x="4912" y="486"/>
                  </a:lnTo>
                  <a:lnTo>
                    <a:pt x="4427" y="0"/>
                  </a:lnTo>
                  <a:lnTo>
                    <a:pt x="3995" y="161"/>
                  </a:lnTo>
                  <a:lnTo>
                    <a:pt x="3725" y="2215"/>
                  </a:lnTo>
                  <a:lnTo>
                    <a:pt x="1998" y="4106"/>
                  </a:lnTo>
                  <a:lnTo>
                    <a:pt x="757" y="63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g265"/>
            <p:cNvSpPr/>
            <p:nvPr/>
          </p:nvSpPr>
          <p:spPr>
            <a:xfrm>
              <a:off x="6044535" y="3219018"/>
              <a:ext cx="6256" cy="3569"/>
            </a:xfrm>
            <a:custGeom>
              <a:avLst/>
              <a:gdLst/>
              <a:ahLst/>
              <a:cxnLst/>
              <a:rect l="0" t="0" r="0" b="0"/>
              <a:pathLst>
                <a:path w="6256" h="3569">
                  <a:moveTo>
                    <a:pt x="1672" y="1838"/>
                  </a:moveTo>
                  <a:lnTo>
                    <a:pt x="3451" y="3244"/>
                  </a:lnTo>
                  <a:lnTo>
                    <a:pt x="4583" y="3569"/>
                  </a:lnTo>
                  <a:lnTo>
                    <a:pt x="5553" y="3516"/>
                  </a:lnTo>
                  <a:lnTo>
                    <a:pt x="6093" y="2921"/>
                  </a:lnTo>
                  <a:lnTo>
                    <a:pt x="6256" y="2057"/>
                  </a:lnTo>
                  <a:lnTo>
                    <a:pt x="6202" y="1083"/>
                  </a:lnTo>
                  <a:lnTo>
                    <a:pt x="5069" y="216"/>
                  </a:lnTo>
                  <a:lnTo>
                    <a:pt x="2644" y="0"/>
                  </a:lnTo>
                  <a:lnTo>
                    <a:pt x="1240" y="270"/>
                  </a:lnTo>
                  <a:lnTo>
                    <a:pt x="485" y="593"/>
                  </a:lnTo>
                  <a:lnTo>
                    <a:pt x="0" y="1134"/>
                  </a:lnTo>
                  <a:lnTo>
                    <a:pt x="269" y="1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g266"/>
            <p:cNvSpPr/>
            <p:nvPr/>
          </p:nvSpPr>
          <p:spPr>
            <a:xfrm>
              <a:off x="5778240" y="3222352"/>
              <a:ext cx="8520" cy="9950"/>
            </a:xfrm>
            <a:custGeom>
              <a:avLst/>
              <a:gdLst/>
              <a:ahLst/>
              <a:cxnLst/>
              <a:rect l="0" t="0" r="0" b="0"/>
              <a:pathLst>
                <a:path w="8520" h="9950">
                  <a:moveTo>
                    <a:pt x="7279" y="486"/>
                  </a:moveTo>
                  <a:lnTo>
                    <a:pt x="5770" y="0"/>
                  </a:lnTo>
                  <a:lnTo>
                    <a:pt x="5123" y="55"/>
                  </a:lnTo>
                  <a:lnTo>
                    <a:pt x="4476" y="811"/>
                  </a:lnTo>
                  <a:lnTo>
                    <a:pt x="3559" y="3244"/>
                  </a:lnTo>
                  <a:lnTo>
                    <a:pt x="2535" y="5028"/>
                  </a:lnTo>
                  <a:lnTo>
                    <a:pt x="0" y="7084"/>
                  </a:lnTo>
                  <a:lnTo>
                    <a:pt x="215" y="7895"/>
                  </a:lnTo>
                  <a:lnTo>
                    <a:pt x="700" y="8543"/>
                  </a:lnTo>
                  <a:lnTo>
                    <a:pt x="1456" y="9353"/>
                  </a:lnTo>
                  <a:lnTo>
                    <a:pt x="2480" y="9950"/>
                  </a:lnTo>
                  <a:lnTo>
                    <a:pt x="4259" y="9517"/>
                  </a:lnTo>
                  <a:lnTo>
                    <a:pt x="4907" y="8976"/>
                  </a:lnTo>
                  <a:lnTo>
                    <a:pt x="6740" y="7084"/>
                  </a:lnTo>
                  <a:lnTo>
                    <a:pt x="7711" y="5354"/>
                  </a:lnTo>
                  <a:lnTo>
                    <a:pt x="8412" y="3407"/>
                  </a:lnTo>
                  <a:lnTo>
                    <a:pt x="8520" y="2272"/>
                  </a:lnTo>
                  <a:lnTo>
                    <a:pt x="8251" y="14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g267"/>
            <p:cNvSpPr/>
            <p:nvPr/>
          </p:nvSpPr>
          <p:spPr>
            <a:xfrm>
              <a:off x="5415200" y="3231202"/>
              <a:ext cx="17748" cy="17135"/>
            </a:xfrm>
            <a:custGeom>
              <a:avLst/>
              <a:gdLst/>
              <a:ahLst/>
              <a:cxnLst/>
              <a:rect l="0" t="0" r="0" b="0"/>
              <a:pathLst>
                <a:path w="17748" h="17135">
                  <a:moveTo>
                    <a:pt x="10352" y="1241"/>
                  </a:moveTo>
                  <a:lnTo>
                    <a:pt x="9704" y="377"/>
                  </a:lnTo>
                  <a:lnTo>
                    <a:pt x="8787" y="0"/>
                  </a:lnTo>
                  <a:lnTo>
                    <a:pt x="8032" y="215"/>
                  </a:lnTo>
                  <a:lnTo>
                    <a:pt x="6253" y="2380"/>
                  </a:lnTo>
                  <a:lnTo>
                    <a:pt x="5122" y="3083"/>
                  </a:lnTo>
                  <a:lnTo>
                    <a:pt x="1887" y="3572"/>
                  </a:lnTo>
                  <a:lnTo>
                    <a:pt x="538" y="3951"/>
                  </a:lnTo>
                  <a:lnTo>
                    <a:pt x="162" y="4329"/>
                  </a:lnTo>
                  <a:lnTo>
                    <a:pt x="0" y="4654"/>
                  </a:lnTo>
                  <a:lnTo>
                    <a:pt x="108" y="5952"/>
                  </a:lnTo>
                  <a:lnTo>
                    <a:pt x="1187" y="7249"/>
                  </a:lnTo>
                  <a:lnTo>
                    <a:pt x="2644" y="7950"/>
                  </a:lnTo>
                  <a:lnTo>
                    <a:pt x="4962" y="8382"/>
                  </a:lnTo>
                  <a:lnTo>
                    <a:pt x="6905" y="9137"/>
                  </a:lnTo>
                  <a:lnTo>
                    <a:pt x="8146" y="10434"/>
                  </a:lnTo>
                  <a:lnTo>
                    <a:pt x="9817" y="10217"/>
                  </a:lnTo>
                  <a:lnTo>
                    <a:pt x="10950" y="10595"/>
                  </a:lnTo>
                  <a:lnTo>
                    <a:pt x="11436" y="11244"/>
                  </a:lnTo>
                  <a:lnTo>
                    <a:pt x="11814" y="13029"/>
                  </a:lnTo>
                  <a:lnTo>
                    <a:pt x="12408" y="14379"/>
                  </a:lnTo>
                  <a:lnTo>
                    <a:pt x="12840" y="14703"/>
                  </a:lnTo>
                  <a:lnTo>
                    <a:pt x="15644" y="15027"/>
                  </a:lnTo>
                  <a:lnTo>
                    <a:pt x="16022" y="15512"/>
                  </a:lnTo>
                  <a:lnTo>
                    <a:pt x="16346" y="16756"/>
                  </a:lnTo>
                  <a:lnTo>
                    <a:pt x="16669" y="17135"/>
                  </a:lnTo>
                  <a:lnTo>
                    <a:pt x="17478" y="16918"/>
                  </a:lnTo>
                  <a:lnTo>
                    <a:pt x="17748" y="16647"/>
                  </a:lnTo>
                  <a:lnTo>
                    <a:pt x="17693" y="15890"/>
                  </a:lnTo>
                  <a:lnTo>
                    <a:pt x="17478" y="15404"/>
                  </a:lnTo>
                  <a:lnTo>
                    <a:pt x="16507" y="14431"/>
                  </a:lnTo>
                  <a:lnTo>
                    <a:pt x="16236" y="12863"/>
                  </a:lnTo>
                  <a:lnTo>
                    <a:pt x="15480" y="11674"/>
                  </a:lnTo>
                  <a:lnTo>
                    <a:pt x="12134" y="7891"/>
                  </a:lnTo>
                  <a:lnTo>
                    <a:pt x="11433" y="6053"/>
                  </a:lnTo>
                  <a:lnTo>
                    <a:pt x="11000" y="2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g268"/>
            <p:cNvSpPr/>
            <p:nvPr/>
          </p:nvSpPr>
          <p:spPr>
            <a:xfrm>
              <a:off x="5722965" y="3240574"/>
              <a:ext cx="21031" cy="28008"/>
            </a:xfrm>
            <a:custGeom>
              <a:avLst/>
              <a:gdLst/>
              <a:ahLst/>
              <a:cxnLst/>
              <a:rect l="0" t="0" r="0" b="0"/>
              <a:pathLst>
                <a:path w="21031" h="28008">
                  <a:moveTo>
                    <a:pt x="9814" y="6055"/>
                  </a:moveTo>
                  <a:lnTo>
                    <a:pt x="10515" y="8002"/>
                  </a:lnTo>
                  <a:lnTo>
                    <a:pt x="10623" y="8759"/>
                  </a:lnTo>
                  <a:lnTo>
                    <a:pt x="10192" y="10056"/>
                  </a:lnTo>
                  <a:lnTo>
                    <a:pt x="8897" y="11138"/>
                  </a:lnTo>
                  <a:lnTo>
                    <a:pt x="8143" y="11301"/>
                  </a:lnTo>
                  <a:lnTo>
                    <a:pt x="6470" y="10868"/>
                  </a:lnTo>
                  <a:lnTo>
                    <a:pt x="5014" y="10706"/>
                  </a:lnTo>
                  <a:lnTo>
                    <a:pt x="3991" y="11625"/>
                  </a:lnTo>
                  <a:lnTo>
                    <a:pt x="3612" y="13464"/>
                  </a:lnTo>
                  <a:lnTo>
                    <a:pt x="4044" y="15626"/>
                  </a:lnTo>
                  <a:lnTo>
                    <a:pt x="3936" y="17627"/>
                  </a:lnTo>
                  <a:lnTo>
                    <a:pt x="3344" y="18275"/>
                  </a:lnTo>
                  <a:lnTo>
                    <a:pt x="2535" y="18599"/>
                  </a:lnTo>
                  <a:lnTo>
                    <a:pt x="539" y="18492"/>
                  </a:lnTo>
                  <a:lnTo>
                    <a:pt x="108" y="18925"/>
                  </a:lnTo>
                  <a:lnTo>
                    <a:pt x="0" y="19411"/>
                  </a:lnTo>
                  <a:lnTo>
                    <a:pt x="1780" y="26818"/>
                  </a:lnTo>
                  <a:lnTo>
                    <a:pt x="2319" y="28008"/>
                  </a:lnTo>
                  <a:lnTo>
                    <a:pt x="4044" y="27143"/>
                  </a:lnTo>
                  <a:lnTo>
                    <a:pt x="4099" y="26872"/>
                  </a:lnTo>
                  <a:lnTo>
                    <a:pt x="3344" y="24764"/>
                  </a:lnTo>
                  <a:lnTo>
                    <a:pt x="4907" y="22601"/>
                  </a:lnTo>
                  <a:lnTo>
                    <a:pt x="6902" y="21952"/>
                  </a:lnTo>
                  <a:lnTo>
                    <a:pt x="8520" y="20654"/>
                  </a:lnTo>
                  <a:lnTo>
                    <a:pt x="9005" y="20762"/>
                  </a:lnTo>
                  <a:lnTo>
                    <a:pt x="10623" y="21844"/>
                  </a:lnTo>
                  <a:lnTo>
                    <a:pt x="11972" y="21573"/>
                  </a:lnTo>
                  <a:lnTo>
                    <a:pt x="14937" y="19626"/>
                  </a:lnTo>
                  <a:lnTo>
                    <a:pt x="16717" y="17896"/>
                  </a:lnTo>
                  <a:lnTo>
                    <a:pt x="16933" y="16924"/>
                  </a:lnTo>
                  <a:lnTo>
                    <a:pt x="16663" y="14544"/>
                  </a:lnTo>
                  <a:lnTo>
                    <a:pt x="15908" y="13734"/>
                  </a:lnTo>
                  <a:lnTo>
                    <a:pt x="14721" y="13030"/>
                  </a:lnTo>
                  <a:lnTo>
                    <a:pt x="14019" y="12381"/>
                  </a:lnTo>
                  <a:lnTo>
                    <a:pt x="13481" y="11678"/>
                  </a:lnTo>
                  <a:lnTo>
                    <a:pt x="13157" y="10380"/>
                  </a:lnTo>
                  <a:lnTo>
                    <a:pt x="13697" y="9190"/>
                  </a:lnTo>
                  <a:lnTo>
                    <a:pt x="15476" y="7623"/>
                  </a:lnTo>
                  <a:lnTo>
                    <a:pt x="16177" y="6001"/>
                  </a:lnTo>
                  <a:lnTo>
                    <a:pt x="16932" y="4920"/>
                  </a:lnTo>
                  <a:lnTo>
                    <a:pt x="18172" y="4325"/>
                  </a:lnTo>
                  <a:lnTo>
                    <a:pt x="19412" y="4108"/>
                  </a:lnTo>
                  <a:lnTo>
                    <a:pt x="20006" y="3676"/>
                  </a:lnTo>
                  <a:lnTo>
                    <a:pt x="21030" y="1351"/>
                  </a:lnTo>
                  <a:lnTo>
                    <a:pt x="21031" y="702"/>
                  </a:lnTo>
                  <a:lnTo>
                    <a:pt x="20707" y="215"/>
                  </a:lnTo>
                  <a:lnTo>
                    <a:pt x="20383" y="0"/>
                  </a:lnTo>
                  <a:lnTo>
                    <a:pt x="19035" y="216"/>
                  </a:lnTo>
                  <a:lnTo>
                    <a:pt x="16770" y="1188"/>
                  </a:lnTo>
                  <a:lnTo>
                    <a:pt x="13750" y="1189"/>
                  </a:lnTo>
                  <a:lnTo>
                    <a:pt x="12672" y="1784"/>
                  </a:lnTo>
                  <a:lnTo>
                    <a:pt x="9814" y="4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g269"/>
            <p:cNvSpPr/>
            <p:nvPr/>
          </p:nvSpPr>
          <p:spPr>
            <a:xfrm>
              <a:off x="5746315" y="3255118"/>
              <a:ext cx="36830" cy="25954"/>
            </a:xfrm>
            <a:custGeom>
              <a:avLst/>
              <a:gdLst/>
              <a:ahLst/>
              <a:cxnLst/>
              <a:rect l="0" t="0" r="0" b="0"/>
              <a:pathLst>
                <a:path w="36830" h="25954">
                  <a:moveTo>
                    <a:pt x="1617" y="4271"/>
                  </a:moveTo>
                  <a:lnTo>
                    <a:pt x="4691" y="7462"/>
                  </a:lnTo>
                  <a:lnTo>
                    <a:pt x="5554" y="7786"/>
                  </a:lnTo>
                  <a:lnTo>
                    <a:pt x="6794" y="7408"/>
                  </a:lnTo>
                  <a:lnTo>
                    <a:pt x="7334" y="7515"/>
                  </a:lnTo>
                  <a:lnTo>
                    <a:pt x="7872" y="8002"/>
                  </a:lnTo>
                  <a:lnTo>
                    <a:pt x="8519" y="9083"/>
                  </a:lnTo>
                  <a:lnTo>
                    <a:pt x="8305" y="11084"/>
                  </a:lnTo>
                  <a:lnTo>
                    <a:pt x="11810" y="15086"/>
                  </a:lnTo>
                  <a:lnTo>
                    <a:pt x="12132" y="15139"/>
                  </a:lnTo>
                  <a:lnTo>
                    <a:pt x="12564" y="14761"/>
                  </a:lnTo>
                  <a:lnTo>
                    <a:pt x="12942" y="13409"/>
                  </a:lnTo>
                  <a:lnTo>
                    <a:pt x="13643" y="12977"/>
                  </a:lnTo>
                  <a:lnTo>
                    <a:pt x="16069" y="13517"/>
                  </a:lnTo>
                  <a:lnTo>
                    <a:pt x="17417" y="14383"/>
                  </a:lnTo>
                  <a:lnTo>
                    <a:pt x="18496" y="15734"/>
                  </a:lnTo>
                  <a:lnTo>
                    <a:pt x="18819" y="17085"/>
                  </a:lnTo>
                  <a:lnTo>
                    <a:pt x="18872" y="19032"/>
                  </a:lnTo>
                  <a:lnTo>
                    <a:pt x="19683" y="20383"/>
                  </a:lnTo>
                  <a:lnTo>
                    <a:pt x="20275" y="22763"/>
                  </a:lnTo>
                  <a:lnTo>
                    <a:pt x="20598" y="23196"/>
                  </a:lnTo>
                  <a:lnTo>
                    <a:pt x="22324" y="23466"/>
                  </a:lnTo>
                  <a:lnTo>
                    <a:pt x="24212" y="24061"/>
                  </a:lnTo>
                  <a:lnTo>
                    <a:pt x="28903" y="25954"/>
                  </a:lnTo>
                  <a:lnTo>
                    <a:pt x="32678" y="25629"/>
                  </a:lnTo>
                  <a:lnTo>
                    <a:pt x="33378" y="24927"/>
                  </a:lnTo>
                  <a:lnTo>
                    <a:pt x="33702" y="24224"/>
                  </a:lnTo>
                  <a:lnTo>
                    <a:pt x="35211" y="22764"/>
                  </a:lnTo>
                  <a:lnTo>
                    <a:pt x="35482" y="20060"/>
                  </a:lnTo>
                  <a:lnTo>
                    <a:pt x="36830" y="17248"/>
                  </a:lnTo>
                  <a:lnTo>
                    <a:pt x="36830" y="16654"/>
                  </a:lnTo>
                  <a:lnTo>
                    <a:pt x="36668" y="16438"/>
                  </a:lnTo>
                  <a:lnTo>
                    <a:pt x="35482" y="16547"/>
                  </a:lnTo>
                  <a:lnTo>
                    <a:pt x="33864" y="17357"/>
                  </a:lnTo>
                  <a:lnTo>
                    <a:pt x="32786" y="17411"/>
                  </a:lnTo>
                  <a:lnTo>
                    <a:pt x="31438" y="15464"/>
                  </a:lnTo>
                  <a:lnTo>
                    <a:pt x="30305" y="15086"/>
                  </a:lnTo>
                  <a:lnTo>
                    <a:pt x="29981" y="14761"/>
                  </a:lnTo>
                  <a:lnTo>
                    <a:pt x="29712" y="13247"/>
                  </a:lnTo>
                  <a:lnTo>
                    <a:pt x="28957" y="12436"/>
                  </a:lnTo>
                  <a:lnTo>
                    <a:pt x="26476" y="12111"/>
                  </a:lnTo>
                  <a:lnTo>
                    <a:pt x="21408" y="10111"/>
                  </a:lnTo>
                  <a:lnTo>
                    <a:pt x="20815" y="10164"/>
                  </a:lnTo>
                  <a:lnTo>
                    <a:pt x="19574" y="11301"/>
                  </a:lnTo>
                  <a:lnTo>
                    <a:pt x="19143" y="11408"/>
                  </a:lnTo>
                  <a:lnTo>
                    <a:pt x="17903" y="10543"/>
                  </a:lnTo>
                  <a:lnTo>
                    <a:pt x="16609" y="8759"/>
                  </a:lnTo>
                  <a:lnTo>
                    <a:pt x="14991" y="7191"/>
                  </a:lnTo>
                  <a:lnTo>
                    <a:pt x="13805" y="6758"/>
                  </a:lnTo>
                  <a:lnTo>
                    <a:pt x="9814" y="6381"/>
                  </a:lnTo>
                  <a:lnTo>
                    <a:pt x="8628" y="6055"/>
                  </a:lnTo>
                  <a:lnTo>
                    <a:pt x="5877" y="2487"/>
                  </a:lnTo>
                  <a:lnTo>
                    <a:pt x="6093" y="270"/>
                  </a:lnTo>
                  <a:lnTo>
                    <a:pt x="5716" y="0"/>
                  </a:lnTo>
                  <a:lnTo>
                    <a:pt x="2157" y="865"/>
                  </a:lnTo>
                  <a:lnTo>
                    <a:pt x="863" y="2433"/>
                  </a:lnTo>
                  <a:lnTo>
                    <a:pt x="162" y="2757"/>
                  </a:lnTo>
                  <a:lnTo>
                    <a:pt x="0" y="3028"/>
                  </a:lnTo>
                  <a:lnTo>
                    <a:pt x="108" y="3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g270"/>
            <p:cNvSpPr/>
            <p:nvPr/>
          </p:nvSpPr>
          <p:spPr>
            <a:xfrm>
              <a:off x="5739251" y="3266527"/>
              <a:ext cx="5823" cy="10543"/>
            </a:xfrm>
            <a:custGeom>
              <a:avLst/>
              <a:gdLst/>
              <a:ahLst/>
              <a:cxnLst/>
              <a:rect l="0" t="0" r="0" b="0"/>
              <a:pathLst>
                <a:path w="5823" h="10543">
                  <a:moveTo>
                    <a:pt x="5823" y="4704"/>
                  </a:moveTo>
                  <a:lnTo>
                    <a:pt x="5445" y="3623"/>
                  </a:lnTo>
                  <a:lnTo>
                    <a:pt x="4637" y="2433"/>
                  </a:lnTo>
                  <a:lnTo>
                    <a:pt x="2750" y="486"/>
                  </a:lnTo>
                  <a:lnTo>
                    <a:pt x="2048" y="0"/>
                  </a:lnTo>
                  <a:lnTo>
                    <a:pt x="1725" y="0"/>
                  </a:lnTo>
                  <a:lnTo>
                    <a:pt x="1455" y="378"/>
                  </a:lnTo>
                  <a:lnTo>
                    <a:pt x="1509" y="3190"/>
                  </a:lnTo>
                  <a:lnTo>
                    <a:pt x="1294" y="3784"/>
                  </a:lnTo>
                  <a:lnTo>
                    <a:pt x="268" y="4921"/>
                  </a:lnTo>
                  <a:lnTo>
                    <a:pt x="0" y="5948"/>
                  </a:lnTo>
                  <a:lnTo>
                    <a:pt x="754" y="7894"/>
                  </a:lnTo>
                  <a:lnTo>
                    <a:pt x="1564" y="9138"/>
                  </a:lnTo>
                  <a:lnTo>
                    <a:pt x="2264" y="9949"/>
                  </a:lnTo>
                  <a:lnTo>
                    <a:pt x="3235" y="10543"/>
                  </a:lnTo>
                  <a:lnTo>
                    <a:pt x="4367" y="10435"/>
                  </a:lnTo>
                  <a:lnTo>
                    <a:pt x="5014" y="9840"/>
                  </a:lnTo>
                  <a:lnTo>
                    <a:pt x="5122" y="77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g271"/>
            <p:cNvSpPr/>
            <p:nvPr/>
          </p:nvSpPr>
          <p:spPr>
            <a:xfrm>
              <a:off x="5432742" y="3263530"/>
              <a:ext cx="5447" cy="3568"/>
            </a:xfrm>
            <a:custGeom>
              <a:avLst/>
              <a:gdLst/>
              <a:ahLst/>
              <a:cxnLst/>
              <a:rect l="0" t="0" r="0" b="0"/>
              <a:pathLst>
                <a:path w="5447" h="3568">
                  <a:moveTo>
                    <a:pt x="4853" y="1134"/>
                  </a:moveTo>
                  <a:lnTo>
                    <a:pt x="1617" y="0"/>
                  </a:lnTo>
                  <a:lnTo>
                    <a:pt x="592" y="0"/>
                  </a:lnTo>
                  <a:lnTo>
                    <a:pt x="0" y="812"/>
                  </a:lnTo>
                  <a:lnTo>
                    <a:pt x="0" y="2056"/>
                  </a:lnTo>
                  <a:lnTo>
                    <a:pt x="810" y="3245"/>
                  </a:lnTo>
                  <a:lnTo>
                    <a:pt x="1565" y="3568"/>
                  </a:lnTo>
                  <a:lnTo>
                    <a:pt x="4261" y="3296"/>
                  </a:lnTo>
                  <a:lnTo>
                    <a:pt x="5447" y="2161"/>
                  </a:lnTo>
                  <a:lnTo>
                    <a:pt x="5338" y="1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g272"/>
            <p:cNvSpPr/>
            <p:nvPr/>
          </p:nvSpPr>
          <p:spPr>
            <a:xfrm>
              <a:off x="5591434" y="3227239"/>
              <a:ext cx="4529" cy="4595"/>
            </a:xfrm>
            <a:custGeom>
              <a:avLst/>
              <a:gdLst/>
              <a:ahLst/>
              <a:cxnLst/>
              <a:rect l="0" t="0" r="0" b="0"/>
              <a:pathLst>
                <a:path w="4529" h="4595">
                  <a:moveTo>
                    <a:pt x="1078" y="3947"/>
                  </a:moveTo>
                  <a:lnTo>
                    <a:pt x="3559" y="4595"/>
                  </a:lnTo>
                  <a:lnTo>
                    <a:pt x="4314" y="4541"/>
                  </a:lnTo>
                  <a:lnTo>
                    <a:pt x="4529" y="3946"/>
                  </a:lnTo>
                  <a:lnTo>
                    <a:pt x="3450" y="2270"/>
                  </a:lnTo>
                  <a:lnTo>
                    <a:pt x="2911" y="433"/>
                  </a:lnTo>
                  <a:lnTo>
                    <a:pt x="2426" y="0"/>
                  </a:lnTo>
                  <a:lnTo>
                    <a:pt x="1779" y="1135"/>
                  </a:lnTo>
                  <a:lnTo>
                    <a:pt x="377" y="1730"/>
                  </a:lnTo>
                  <a:lnTo>
                    <a:pt x="0" y="2326"/>
                  </a:lnTo>
                  <a:lnTo>
                    <a:pt x="0" y="2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g273"/>
            <p:cNvSpPr/>
            <p:nvPr/>
          </p:nvSpPr>
          <p:spPr>
            <a:xfrm>
              <a:off x="5349980" y="3284993"/>
              <a:ext cx="5395" cy="5512"/>
            </a:xfrm>
            <a:custGeom>
              <a:avLst/>
              <a:gdLst/>
              <a:ahLst/>
              <a:cxnLst/>
              <a:rect l="0" t="0" r="0" b="0"/>
              <a:pathLst>
                <a:path w="5395" h="5512">
                  <a:moveTo>
                    <a:pt x="53" y="810"/>
                  </a:moveTo>
                  <a:lnTo>
                    <a:pt x="1889" y="3189"/>
                  </a:lnTo>
                  <a:lnTo>
                    <a:pt x="3075" y="4485"/>
                  </a:lnTo>
                  <a:lnTo>
                    <a:pt x="4964" y="5512"/>
                  </a:lnTo>
                  <a:lnTo>
                    <a:pt x="5179" y="5512"/>
                  </a:lnTo>
                  <a:lnTo>
                    <a:pt x="5395" y="5078"/>
                  </a:lnTo>
                  <a:lnTo>
                    <a:pt x="4909" y="3890"/>
                  </a:lnTo>
                  <a:lnTo>
                    <a:pt x="3183" y="2971"/>
                  </a:lnTo>
                  <a:lnTo>
                    <a:pt x="2211" y="1404"/>
                  </a:lnTo>
                  <a:lnTo>
                    <a:pt x="1347" y="431"/>
                  </a:lnTo>
                  <a:lnTo>
                    <a:pt x="215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g274"/>
            <p:cNvSpPr/>
            <p:nvPr/>
          </p:nvSpPr>
          <p:spPr>
            <a:xfrm>
              <a:off x="5505235" y="3286525"/>
              <a:ext cx="31431" cy="25575"/>
            </a:xfrm>
            <a:custGeom>
              <a:avLst/>
              <a:gdLst/>
              <a:ahLst/>
              <a:cxnLst/>
              <a:rect l="0" t="0" r="0" b="0"/>
              <a:pathLst>
                <a:path w="31431" h="25575">
                  <a:moveTo>
                    <a:pt x="12717" y="0"/>
                  </a:moveTo>
                  <a:lnTo>
                    <a:pt x="10937" y="595"/>
                  </a:lnTo>
                  <a:lnTo>
                    <a:pt x="8403" y="272"/>
                  </a:lnTo>
                  <a:lnTo>
                    <a:pt x="7595" y="866"/>
                  </a:lnTo>
                  <a:lnTo>
                    <a:pt x="7379" y="1570"/>
                  </a:lnTo>
                  <a:lnTo>
                    <a:pt x="7487" y="2272"/>
                  </a:lnTo>
                  <a:lnTo>
                    <a:pt x="8351" y="3786"/>
                  </a:lnTo>
                  <a:lnTo>
                    <a:pt x="8189" y="4598"/>
                  </a:lnTo>
                  <a:lnTo>
                    <a:pt x="7435" y="5570"/>
                  </a:lnTo>
                  <a:lnTo>
                    <a:pt x="7489" y="7030"/>
                  </a:lnTo>
                  <a:lnTo>
                    <a:pt x="7705" y="7571"/>
                  </a:lnTo>
                  <a:lnTo>
                    <a:pt x="8838" y="8868"/>
                  </a:lnTo>
                  <a:lnTo>
                    <a:pt x="8838" y="9140"/>
                  </a:lnTo>
                  <a:lnTo>
                    <a:pt x="8299" y="9410"/>
                  </a:lnTo>
                  <a:lnTo>
                    <a:pt x="7328" y="9248"/>
                  </a:lnTo>
                  <a:lnTo>
                    <a:pt x="5657" y="8167"/>
                  </a:lnTo>
                  <a:lnTo>
                    <a:pt x="4523" y="7843"/>
                  </a:lnTo>
                  <a:lnTo>
                    <a:pt x="4039" y="8168"/>
                  </a:lnTo>
                  <a:lnTo>
                    <a:pt x="4147" y="9735"/>
                  </a:lnTo>
                  <a:lnTo>
                    <a:pt x="3608" y="10061"/>
                  </a:lnTo>
                  <a:lnTo>
                    <a:pt x="2314" y="10007"/>
                  </a:lnTo>
                  <a:lnTo>
                    <a:pt x="1721" y="10169"/>
                  </a:lnTo>
                  <a:lnTo>
                    <a:pt x="482" y="11198"/>
                  </a:lnTo>
                  <a:lnTo>
                    <a:pt x="1237" y="12494"/>
                  </a:lnTo>
                  <a:lnTo>
                    <a:pt x="2207" y="13251"/>
                  </a:lnTo>
                  <a:lnTo>
                    <a:pt x="6575" y="14277"/>
                  </a:lnTo>
                  <a:lnTo>
                    <a:pt x="7978" y="15034"/>
                  </a:lnTo>
                  <a:lnTo>
                    <a:pt x="8464" y="15573"/>
                  </a:lnTo>
                  <a:lnTo>
                    <a:pt x="8463" y="16384"/>
                  </a:lnTo>
                  <a:lnTo>
                    <a:pt x="7008" y="17412"/>
                  </a:lnTo>
                  <a:lnTo>
                    <a:pt x="5984" y="18494"/>
                  </a:lnTo>
                  <a:lnTo>
                    <a:pt x="1077" y="18118"/>
                  </a:lnTo>
                  <a:lnTo>
                    <a:pt x="215" y="18389"/>
                  </a:lnTo>
                  <a:lnTo>
                    <a:pt x="0" y="19038"/>
                  </a:lnTo>
                  <a:lnTo>
                    <a:pt x="592" y="19903"/>
                  </a:lnTo>
                  <a:lnTo>
                    <a:pt x="1186" y="20227"/>
                  </a:lnTo>
                  <a:lnTo>
                    <a:pt x="3235" y="20712"/>
                  </a:lnTo>
                  <a:lnTo>
                    <a:pt x="3774" y="21037"/>
                  </a:lnTo>
                  <a:lnTo>
                    <a:pt x="4423" y="22551"/>
                  </a:lnTo>
                  <a:lnTo>
                    <a:pt x="5393" y="23308"/>
                  </a:lnTo>
                  <a:lnTo>
                    <a:pt x="7333" y="23252"/>
                  </a:lnTo>
                  <a:lnTo>
                    <a:pt x="9221" y="22332"/>
                  </a:lnTo>
                  <a:lnTo>
                    <a:pt x="9814" y="22387"/>
                  </a:lnTo>
                  <a:lnTo>
                    <a:pt x="10084" y="22927"/>
                  </a:lnTo>
                  <a:lnTo>
                    <a:pt x="9761" y="24549"/>
                  </a:lnTo>
                  <a:lnTo>
                    <a:pt x="10246" y="25143"/>
                  </a:lnTo>
                  <a:lnTo>
                    <a:pt x="11379" y="25575"/>
                  </a:lnTo>
                  <a:lnTo>
                    <a:pt x="12080" y="25575"/>
                  </a:lnTo>
                  <a:lnTo>
                    <a:pt x="13158" y="25088"/>
                  </a:lnTo>
                  <a:lnTo>
                    <a:pt x="13751" y="24331"/>
                  </a:lnTo>
                  <a:lnTo>
                    <a:pt x="14505" y="22709"/>
                  </a:lnTo>
                  <a:lnTo>
                    <a:pt x="15151" y="22005"/>
                  </a:lnTo>
                  <a:lnTo>
                    <a:pt x="16877" y="20761"/>
                  </a:lnTo>
                  <a:lnTo>
                    <a:pt x="18279" y="18815"/>
                  </a:lnTo>
                  <a:lnTo>
                    <a:pt x="18763" y="18598"/>
                  </a:lnTo>
                  <a:lnTo>
                    <a:pt x="20165" y="18597"/>
                  </a:lnTo>
                  <a:lnTo>
                    <a:pt x="20435" y="18273"/>
                  </a:lnTo>
                  <a:lnTo>
                    <a:pt x="20543" y="17354"/>
                  </a:lnTo>
                  <a:lnTo>
                    <a:pt x="21351" y="16056"/>
                  </a:lnTo>
                  <a:lnTo>
                    <a:pt x="23237" y="15514"/>
                  </a:lnTo>
                  <a:lnTo>
                    <a:pt x="24208" y="15675"/>
                  </a:lnTo>
                  <a:lnTo>
                    <a:pt x="25071" y="14973"/>
                  </a:lnTo>
                  <a:lnTo>
                    <a:pt x="25879" y="13621"/>
                  </a:lnTo>
                  <a:lnTo>
                    <a:pt x="25771" y="12323"/>
                  </a:lnTo>
                  <a:lnTo>
                    <a:pt x="25069" y="11728"/>
                  </a:lnTo>
                  <a:lnTo>
                    <a:pt x="23991" y="11783"/>
                  </a:lnTo>
                  <a:lnTo>
                    <a:pt x="23614" y="11242"/>
                  </a:lnTo>
                  <a:lnTo>
                    <a:pt x="23560" y="10215"/>
                  </a:lnTo>
                  <a:lnTo>
                    <a:pt x="26362" y="7348"/>
                  </a:lnTo>
                  <a:lnTo>
                    <a:pt x="27225" y="6915"/>
                  </a:lnTo>
                  <a:lnTo>
                    <a:pt x="28196" y="7185"/>
                  </a:lnTo>
                  <a:lnTo>
                    <a:pt x="29706" y="8374"/>
                  </a:lnTo>
                  <a:lnTo>
                    <a:pt x="30784" y="8482"/>
                  </a:lnTo>
                  <a:lnTo>
                    <a:pt x="31431" y="7291"/>
                  </a:lnTo>
                  <a:lnTo>
                    <a:pt x="31322" y="6211"/>
                  </a:lnTo>
                  <a:lnTo>
                    <a:pt x="30783" y="5507"/>
                  </a:lnTo>
                  <a:lnTo>
                    <a:pt x="29704" y="4752"/>
                  </a:lnTo>
                  <a:lnTo>
                    <a:pt x="26522" y="3347"/>
                  </a:lnTo>
                  <a:lnTo>
                    <a:pt x="18163" y="862"/>
                  </a:lnTo>
                  <a:lnTo>
                    <a:pt x="16599" y="646"/>
                  </a:lnTo>
                  <a:lnTo>
                    <a:pt x="14820" y="7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g275"/>
            <p:cNvSpPr/>
            <p:nvPr/>
          </p:nvSpPr>
          <p:spPr>
            <a:xfrm>
              <a:off x="5557483" y="3295756"/>
              <a:ext cx="12941" cy="10974"/>
            </a:xfrm>
            <a:custGeom>
              <a:avLst/>
              <a:gdLst/>
              <a:ahLst/>
              <a:cxnLst/>
              <a:rect l="0" t="0" r="0" b="0"/>
              <a:pathLst>
                <a:path w="12941" h="10974">
                  <a:moveTo>
                    <a:pt x="3233" y="594"/>
                  </a:moveTo>
                  <a:lnTo>
                    <a:pt x="161" y="3840"/>
                  </a:lnTo>
                  <a:lnTo>
                    <a:pt x="0" y="4921"/>
                  </a:lnTo>
                  <a:lnTo>
                    <a:pt x="862" y="6705"/>
                  </a:lnTo>
                  <a:lnTo>
                    <a:pt x="3667" y="9623"/>
                  </a:lnTo>
                  <a:lnTo>
                    <a:pt x="5015" y="10434"/>
                  </a:lnTo>
                  <a:lnTo>
                    <a:pt x="7011" y="10974"/>
                  </a:lnTo>
                  <a:lnTo>
                    <a:pt x="8521" y="10649"/>
                  </a:lnTo>
                  <a:lnTo>
                    <a:pt x="11432" y="8648"/>
                  </a:lnTo>
                  <a:lnTo>
                    <a:pt x="12024" y="8106"/>
                  </a:lnTo>
                  <a:lnTo>
                    <a:pt x="12941" y="6701"/>
                  </a:lnTo>
                  <a:lnTo>
                    <a:pt x="12941" y="5782"/>
                  </a:lnTo>
                  <a:lnTo>
                    <a:pt x="12347" y="5458"/>
                  </a:lnTo>
                  <a:lnTo>
                    <a:pt x="11862" y="5674"/>
                  </a:lnTo>
                  <a:lnTo>
                    <a:pt x="10137" y="7134"/>
                  </a:lnTo>
                  <a:lnTo>
                    <a:pt x="9275" y="7621"/>
                  </a:lnTo>
                  <a:lnTo>
                    <a:pt x="8088" y="7730"/>
                  </a:lnTo>
                  <a:lnTo>
                    <a:pt x="7117" y="7406"/>
                  </a:lnTo>
                  <a:lnTo>
                    <a:pt x="5121" y="5622"/>
                  </a:lnTo>
                  <a:lnTo>
                    <a:pt x="4368" y="4540"/>
                  </a:lnTo>
                  <a:lnTo>
                    <a:pt x="5067" y="1512"/>
                  </a:lnTo>
                  <a:lnTo>
                    <a:pt x="4851" y="323"/>
                  </a:lnTo>
                  <a:lnTo>
                    <a:pt x="404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g276"/>
            <p:cNvSpPr/>
            <p:nvPr/>
          </p:nvSpPr>
          <p:spPr>
            <a:xfrm>
              <a:off x="5576950" y="3303806"/>
              <a:ext cx="9976" cy="4326"/>
            </a:xfrm>
            <a:custGeom>
              <a:avLst/>
              <a:gdLst/>
              <a:ahLst/>
              <a:cxnLst/>
              <a:rect l="0" t="0" r="0" b="0"/>
              <a:pathLst>
                <a:path w="9976" h="4326">
                  <a:moveTo>
                    <a:pt x="8195" y="0"/>
                  </a:moveTo>
                  <a:lnTo>
                    <a:pt x="5553" y="865"/>
                  </a:lnTo>
                  <a:lnTo>
                    <a:pt x="1616" y="488"/>
                  </a:lnTo>
                  <a:lnTo>
                    <a:pt x="754" y="705"/>
                  </a:lnTo>
                  <a:lnTo>
                    <a:pt x="161" y="1137"/>
                  </a:lnTo>
                  <a:lnTo>
                    <a:pt x="0" y="1677"/>
                  </a:lnTo>
                  <a:lnTo>
                    <a:pt x="863" y="2650"/>
                  </a:lnTo>
                  <a:lnTo>
                    <a:pt x="2426" y="3786"/>
                  </a:lnTo>
                  <a:lnTo>
                    <a:pt x="3775" y="4326"/>
                  </a:lnTo>
                  <a:lnTo>
                    <a:pt x="9382" y="3405"/>
                  </a:lnTo>
                  <a:lnTo>
                    <a:pt x="9976" y="2541"/>
                  </a:lnTo>
                  <a:lnTo>
                    <a:pt x="9814" y="1513"/>
                  </a:lnTo>
                  <a:lnTo>
                    <a:pt x="9004" y="3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g277"/>
            <p:cNvSpPr/>
            <p:nvPr/>
          </p:nvSpPr>
          <p:spPr>
            <a:xfrm>
              <a:off x="5535645" y="3300466"/>
              <a:ext cx="8897" cy="6921"/>
            </a:xfrm>
            <a:custGeom>
              <a:avLst/>
              <a:gdLst/>
              <a:ahLst/>
              <a:cxnLst/>
              <a:rect l="0" t="0" r="0" b="0"/>
              <a:pathLst>
                <a:path w="8897" h="6921">
                  <a:moveTo>
                    <a:pt x="5448" y="6760"/>
                  </a:moveTo>
                  <a:lnTo>
                    <a:pt x="6849" y="5354"/>
                  </a:lnTo>
                  <a:lnTo>
                    <a:pt x="8897" y="1189"/>
                  </a:lnTo>
                  <a:lnTo>
                    <a:pt x="8843" y="270"/>
                  </a:lnTo>
                  <a:lnTo>
                    <a:pt x="8519" y="0"/>
                  </a:lnTo>
                  <a:lnTo>
                    <a:pt x="4583" y="1029"/>
                  </a:lnTo>
                  <a:lnTo>
                    <a:pt x="863" y="1462"/>
                  </a:lnTo>
                  <a:lnTo>
                    <a:pt x="0" y="2166"/>
                  </a:lnTo>
                  <a:lnTo>
                    <a:pt x="0" y="2706"/>
                  </a:lnTo>
                  <a:lnTo>
                    <a:pt x="648" y="4004"/>
                  </a:lnTo>
                  <a:lnTo>
                    <a:pt x="2860" y="6111"/>
                  </a:lnTo>
                  <a:lnTo>
                    <a:pt x="3939" y="6760"/>
                  </a:lnTo>
                  <a:lnTo>
                    <a:pt x="4585" y="6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g278"/>
            <p:cNvSpPr/>
            <p:nvPr/>
          </p:nvSpPr>
          <p:spPr>
            <a:xfrm>
              <a:off x="6051532" y="3356519"/>
              <a:ext cx="2481" cy="2541"/>
            </a:xfrm>
            <a:custGeom>
              <a:avLst/>
              <a:gdLst/>
              <a:ahLst/>
              <a:cxnLst/>
              <a:rect l="0" t="0" r="0" b="0"/>
              <a:pathLst>
                <a:path w="2481" h="2541">
                  <a:moveTo>
                    <a:pt x="54" y="1946"/>
                  </a:moveTo>
                  <a:lnTo>
                    <a:pt x="754" y="2541"/>
                  </a:lnTo>
                  <a:lnTo>
                    <a:pt x="1995" y="2272"/>
                  </a:lnTo>
                  <a:lnTo>
                    <a:pt x="2480" y="1785"/>
                  </a:lnTo>
                  <a:lnTo>
                    <a:pt x="2481" y="1245"/>
                  </a:lnTo>
                  <a:lnTo>
                    <a:pt x="1619" y="0"/>
                  </a:lnTo>
                  <a:lnTo>
                    <a:pt x="647" y="431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g279"/>
            <p:cNvSpPr/>
            <p:nvPr/>
          </p:nvSpPr>
          <p:spPr>
            <a:xfrm>
              <a:off x="6059877" y="3369180"/>
              <a:ext cx="17959" cy="16111"/>
            </a:xfrm>
            <a:custGeom>
              <a:avLst/>
              <a:gdLst/>
              <a:ahLst/>
              <a:cxnLst/>
              <a:rect l="0" t="0" r="0" b="0"/>
              <a:pathLst>
                <a:path w="17959" h="16111">
                  <a:moveTo>
                    <a:pt x="10357" y="161"/>
                  </a:moveTo>
                  <a:lnTo>
                    <a:pt x="7498" y="3297"/>
                  </a:lnTo>
                  <a:lnTo>
                    <a:pt x="3937" y="8809"/>
                  </a:lnTo>
                  <a:lnTo>
                    <a:pt x="3398" y="9296"/>
                  </a:lnTo>
                  <a:lnTo>
                    <a:pt x="1241" y="9890"/>
                  </a:lnTo>
                  <a:lnTo>
                    <a:pt x="647" y="10430"/>
                  </a:lnTo>
                  <a:lnTo>
                    <a:pt x="108" y="11510"/>
                  </a:lnTo>
                  <a:lnTo>
                    <a:pt x="0" y="12430"/>
                  </a:lnTo>
                  <a:lnTo>
                    <a:pt x="322" y="13241"/>
                  </a:lnTo>
                  <a:lnTo>
                    <a:pt x="1077" y="13999"/>
                  </a:lnTo>
                  <a:lnTo>
                    <a:pt x="1616" y="14431"/>
                  </a:lnTo>
                  <a:lnTo>
                    <a:pt x="2586" y="14648"/>
                  </a:lnTo>
                  <a:lnTo>
                    <a:pt x="4742" y="14758"/>
                  </a:lnTo>
                  <a:lnTo>
                    <a:pt x="5281" y="15785"/>
                  </a:lnTo>
                  <a:lnTo>
                    <a:pt x="6683" y="15785"/>
                  </a:lnTo>
                  <a:lnTo>
                    <a:pt x="7707" y="16111"/>
                  </a:lnTo>
                  <a:lnTo>
                    <a:pt x="8785" y="15949"/>
                  </a:lnTo>
                  <a:lnTo>
                    <a:pt x="10135" y="14274"/>
                  </a:lnTo>
                  <a:lnTo>
                    <a:pt x="11267" y="13463"/>
                  </a:lnTo>
                  <a:lnTo>
                    <a:pt x="11699" y="12544"/>
                  </a:lnTo>
                  <a:lnTo>
                    <a:pt x="11645" y="11084"/>
                  </a:lnTo>
                  <a:lnTo>
                    <a:pt x="11214" y="10706"/>
                  </a:lnTo>
                  <a:lnTo>
                    <a:pt x="9650" y="11029"/>
                  </a:lnTo>
                  <a:lnTo>
                    <a:pt x="8519" y="11028"/>
                  </a:lnTo>
                  <a:lnTo>
                    <a:pt x="7710" y="10380"/>
                  </a:lnTo>
                  <a:lnTo>
                    <a:pt x="7711" y="8757"/>
                  </a:lnTo>
                  <a:lnTo>
                    <a:pt x="8359" y="7567"/>
                  </a:lnTo>
                  <a:lnTo>
                    <a:pt x="9977" y="5947"/>
                  </a:lnTo>
                  <a:lnTo>
                    <a:pt x="11595" y="4813"/>
                  </a:lnTo>
                  <a:lnTo>
                    <a:pt x="16664" y="2706"/>
                  </a:lnTo>
                  <a:lnTo>
                    <a:pt x="17959" y="1571"/>
                  </a:lnTo>
                  <a:lnTo>
                    <a:pt x="17635" y="977"/>
                  </a:lnTo>
                  <a:lnTo>
                    <a:pt x="16126" y="760"/>
                  </a:lnTo>
                  <a:lnTo>
                    <a:pt x="13052" y="1136"/>
                  </a:lnTo>
                  <a:lnTo>
                    <a:pt x="12029" y="55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g280"/>
            <p:cNvSpPr/>
            <p:nvPr/>
          </p:nvSpPr>
          <p:spPr>
            <a:xfrm>
              <a:off x="6051954" y="3372470"/>
              <a:ext cx="7547" cy="8813"/>
            </a:xfrm>
            <a:custGeom>
              <a:avLst/>
              <a:gdLst/>
              <a:ahLst/>
              <a:cxnLst/>
              <a:rect l="0" t="0" r="0" b="0"/>
              <a:pathLst>
                <a:path w="7547" h="8813">
                  <a:moveTo>
                    <a:pt x="3235" y="756"/>
                  </a:moveTo>
                  <a:lnTo>
                    <a:pt x="2590" y="0"/>
                  </a:lnTo>
                  <a:lnTo>
                    <a:pt x="1457" y="107"/>
                  </a:lnTo>
                  <a:lnTo>
                    <a:pt x="595" y="431"/>
                  </a:lnTo>
                  <a:lnTo>
                    <a:pt x="325" y="971"/>
                  </a:lnTo>
                  <a:lnTo>
                    <a:pt x="324" y="3297"/>
                  </a:lnTo>
                  <a:lnTo>
                    <a:pt x="0" y="4108"/>
                  </a:lnTo>
                  <a:lnTo>
                    <a:pt x="484" y="4595"/>
                  </a:lnTo>
                  <a:lnTo>
                    <a:pt x="2156" y="4866"/>
                  </a:lnTo>
                  <a:lnTo>
                    <a:pt x="2479" y="5136"/>
                  </a:lnTo>
                  <a:lnTo>
                    <a:pt x="2748" y="5406"/>
                  </a:lnTo>
                  <a:lnTo>
                    <a:pt x="2909" y="6217"/>
                  </a:lnTo>
                  <a:lnTo>
                    <a:pt x="2801" y="7569"/>
                  </a:lnTo>
                  <a:lnTo>
                    <a:pt x="3070" y="7894"/>
                  </a:lnTo>
                  <a:lnTo>
                    <a:pt x="4958" y="8813"/>
                  </a:lnTo>
                  <a:lnTo>
                    <a:pt x="5712" y="8760"/>
                  </a:lnTo>
                  <a:lnTo>
                    <a:pt x="5928" y="8490"/>
                  </a:lnTo>
                  <a:lnTo>
                    <a:pt x="5874" y="6759"/>
                  </a:lnTo>
                  <a:lnTo>
                    <a:pt x="6037" y="6111"/>
                  </a:lnTo>
                  <a:lnTo>
                    <a:pt x="7493" y="4435"/>
                  </a:lnTo>
                  <a:lnTo>
                    <a:pt x="7547" y="3786"/>
                  </a:lnTo>
                  <a:lnTo>
                    <a:pt x="7009" y="3408"/>
                  </a:lnTo>
                  <a:lnTo>
                    <a:pt x="4206" y="2487"/>
                  </a:lnTo>
                  <a:lnTo>
                    <a:pt x="3505" y="1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g281"/>
            <p:cNvSpPr/>
            <p:nvPr/>
          </p:nvSpPr>
          <p:spPr>
            <a:xfrm>
              <a:off x="5867032" y="5013620"/>
              <a:ext cx="16290" cy="14763"/>
            </a:xfrm>
            <a:custGeom>
              <a:avLst/>
              <a:gdLst/>
              <a:ahLst/>
              <a:cxnLst/>
              <a:rect l="0" t="0" r="0" b="0"/>
              <a:pathLst>
                <a:path w="16290" h="14763">
                  <a:moveTo>
                    <a:pt x="4730" y="7840"/>
                  </a:moveTo>
                  <a:lnTo>
                    <a:pt x="10106" y="12707"/>
                  </a:lnTo>
                  <a:lnTo>
                    <a:pt x="14138" y="14763"/>
                  </a:lnTo>
                  <a:lnTo>
                    <a:pt x="15214" y="14763"/>
                  </a:lnTo>
                  <a:lnTo>
                    <a:pt x="16289" y="13411"/>
                  </a:lnTo>
                  <a:lnTo>
                    <a:pt x="16290" y="11897"/>
                  </a:lnTo>
                  <a:lnTo>
                    <a:pt x="14569" y="8922"/>
                  </a:lnTo>
                  <a:lnTo>
                    <a:pt x="13225" y="7571"/>
                  </a:lnTo>
                  <a:lnTo>
                    <a:pt x="7688" y="3351"/>
                  </a:lnTo>
                  <a:lnTo>
                    <a:pt x="2042" y="268"/>
                  </a:lnTo>
                  <a:lnTo>
                    <a:pt x="968" y="0"/>
                  </a:lnTo>
                  <a:lnTo>
                    <a:pt x="0" y="3081"/>
                  </a:lnTo>
                  <a:lnTo>
                    <a:pt x="107" y="4162"/>
                  </a:lnTo>
                  <a:lnTo>
                    <a:pt x="698" y="4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5867945" y="5022540"/>
              <a:ext cx="12956" cy="16114"/>
            </a:xfrm>
            <a:custGeom>
              <a:avLst/>
              <a:gdLst/>
              <a:ahLst/>
              <a:cxnLst/>
              <a:rect l="0" t="0" r="0" b="0"/>
              <a:pathLst>
                <a:path w="12956" h="16114">
                  <a:moveTo>
                    <a:pt x="6774" y="4597"/>
                  </a:moveTo>
                  <a:lnTo>
                    <a:pt x="1398" y="0"/>
                  </a:lnTo>
                  <a:lnTo>
                    <a:pt x="860" y="0"/>
                  </a:lnTo>
                  <a:lnTo>
                    <a:pt x="0" y="918"/>
                  </a:lnTo>
                  <a:lnTo>
                    <a:pt x="160" y="3893"/>
                  </a:lnTo>
                  <a:lnTo>
                    <a:pt x="3923" y="8273"/>
                  </a:lnTo>
                  <a:lnTo>
                    <a:pt x="4999" y="9895"/>
                  </a:lnTo>
                  <a:lnTo>
                    <a:pt x="6235" y="12870"/>
                  </a:lnTo>
                  <a:lnTo>
                    <a:pt x="8493" y="15303"/>
                  </a:lnTo>
                  <a:lnTo>
                    <a:pt x="9729" y="16114"/>
                  </a:lnTo>
                  <a:lnTo>
                    <a:pt x="10912" y="15953"/>
                  </a:lnTo>
                  <a:lnTo>
                    <a:pt x="11719" y="14871"/>
                  </a:lnTo>
                  <a:lnTo>
                    <a:pt x="12956" y="8815"/>
                  </a:lnTo>
                  <a:lnTo>
                    <a:pt x="11182" y="7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g283"/>
            <p:cNvSpPr/>
            <p:nvPr/>
          </p:nvSpPr>
          <p:spPr>
            <a:xfrm>
              <a:off x="5881385" y="3887149"/>
              <a:ext cx="352194" cy="149363"/>
            </a:xfrm>
            <a:custGeom>
              <a:avLst/>
              <a:gdLst/>
              <a:ahLst/>
              <a:cxnLst/>
              <a:rect l="0" t="0" r="0" b="0"/>
              <a:pathLst>
                <a:path w="352194" h="149363">
                  <a:moveTo>
                    <a:pt x="1173" y="86659"/>
                  </a:moveTo>
                  <a:lnTo>
                    <a:pt x="675" y="55322"/>
                  </a:lnTo>
                  <a:lnTo>
                    <a:pt x="0" y="12852"/>
                  </a:lnTo>
                  <a:lnTo>
                    <a:pt x="1616" y="12961"/>
                  </a:lnTo>
                  <a:lnTo>
                    <a:pt x="2693" y="12638"/>
                  </a:lnTo>
                  <a:lnTo>
                    <a:pt x="3393" y="11825"/>
                  </a:lnTo>
                  <a:lnTo>
                    <a:pt x="4149" y="9014"/>
                  </a:lnTo>
                  <a:lnTo>
                    <a:pt x="4526" y="8366"/>
                  </a:lnTo>
                  <a:lnTo>
                    <a:pt x="4956" y="8312"/>
                  </a:lnTo>
                  <a:lnTo>
                    <a:pt x="7218" y="10962"/>
                  </a:lnTo>
                  <a:lnTo>
                    <a:pt x="7919" y="11070"/>
                  </a:lnTo>
                  <a:lnTo>
                    <a:pt x="10019" y="10530"/>
                  </a:lnTo>
                  <a:lnTo>
                    <a:pt x="12821" y="11124"/>
                  </a:lnTo>
                  <a:lnTo>
                    <a:pt x="15514" y="10747"/>
                  </a:lnTo>
                  <a:lnTo>
                    <a:pt x="17345" y="10963"/>
                  </a:lnTo>
                  <a:lnTo>
                    <a:pt x="18046" y="11505"/>
                  </a:lnTo>
                  <a:lnTo>
                    <a:pt x="19284" y="13559"/>
                  </a:lnTo>
                  <a:lnTo>
                    <a:pt x="20415" y="14479"/>
                  </a:lnTo>
                  <a:lnTo>
                    <a:pt x="22462" y="15236"/>
                  </a:lnTo>
                  <a:lnTo>
                    <a:pt x="26932" y="15345"/>
                  </a:lnTo>
                  <a:lnTo>
                    <a:pt x="29680" y="15021"/>
                  </a:lnTo>
                  <a:lnTo>
                    <a:pt x="34152" y="13454"/>
                  </a:lnTo>
                  <a:lnTo>
                    <a:pt x="37814" y="11076"/>
                  </a:lnTo>
                  <a:lnTo>
                    <a:pt x="39755" y="8482"/>
                  </a:lnTo>
                  <a:lnTo>
                    <a:pt x="40293" y="6858"/>
                  </a:lnTo>
                  <a:lnTo>
                    <a:pt x="42287" y="6860"/>
                  </a:lnTo>
                  <a:lnTo>
                    <a:pt x="42826" y="6427"/>
                  </a:lnTo>
                  <a:lnTo>
                    <a:pt x="42233" y="4967"/>
                  </a:lnTo>
                  <a:lnTo>
                    <a:pt x="42502" y="4319"/>
                  </a:lnTo>
                  <a:lnTo>
                    <a:pt x="42988" y="4319"/>
                  </a:lnTo>
                  <a:lnTo>
                    <a:pt x="43957" y="4806"/>
                  </a:lnTo>
                  <a:lnTo>
                    <a:pt x="45412" y="4859"/>
                  </a:lnTo>
                  <a:lnTo>
                    <a:pt x="47082" y="3184"/>
                  </a:lnTo>
                  <a:lnTo>
                    <a:pt x="47674" y="3022"/>
                  </a:lnTo>
                  <a:lnTo>
                    <a:pt x="48644" y="3887"/>
                  </a:lnTo>
                  <a:lnTo>
                    <a:pt x="49560" y="5240"/>
                  </a:lnTo>
                  <a:lnTo>
                    <a:pt x="51175" y="5293"/>
                  </a:lnTo>
                  <a:lnTo>
                    <a:pt x="52252" y="6537"/>
                  </a:lnTo>
                  <a:lnTo>
                    <a:pt x="53275" y="7294"/>
                  </a:lnTo>
                  <a:lnTo>
                    <a:pt x="54300" y="7404"/>
                  </a:lnTo>
                  <a:lnTo>
                    <a:pt x="55646" y="6269"/>
                  </a:lnTo>
                  <a:lnTo>
                    <a:pt x="56723" y="5782"/>
                  </a:lnTo>
                  <a:lnTo>
                    <a:pt x="57477" y="5998"/>
                  </a:lnTo>
                  <a:lnTo>
                    <a:pt x="58823" y="6810"/>
                  </a:lnTo>
                  <a:lnTo>
                    <a:pt x="60440" y="6864"/>
                  </a:lnTo>
                  <a:lnTo>
                    <a:pt x="61248" y="6323"/>
                  </a:lnTo>
                  <a:lnTo>
                    <a:pt x="62865" y="3891"/>
                  </a:lnTo>
                  <a:lnTo>
                    <a:pt x="62704" y="863"/>
                  </a:lnTo>
                  <a:lnTo>
                    <a:pt x="63297" y="53"/>
                  </a:lnTo>
                  <a:lnTo>
                    <a:pt x="63836" y="0"/>
                  </a:lnTo>
                  <a:lnTo>
                    <a:pt x="66044" y="2378"/>
                  </a:lnTo>
                  <a:lnTo>
                    <a:pt x="67013" y="3027"/>
                  </a:lnTo>
                  <a:lnTo>
                    <a:pt x="68360" y="3136"/>
                  </a:lnTo>
                  <a:lnTo>
                    <a:pt x="69707" y="2974"/>
                  </a:lnTo>
                  <a:lnTo>
                    <a:pt x="70569" y="3461"/>
                  </a:lnTo>
                  <a:lnTo>
                    <a:pt x="71160" y="4380"/>
                  </a:lnTo>
                  <a:lnTo>
                    <a:pt x="71752" y="6923"/>
                  </a:lnTo>
                  <a:lnTo>
                    <a:pt x="72452" y="7841"/>
                  </a:lnTo>
                  <a:lnTo>
                    <a:pt x="73583" y="10275"/>
                  </a:lnTo>
                  <a:lnTo>
                    <a:pt x="74768" y="11735"/>
                  </a:lnTo>
                  <a:lnTo>
                    <a:pt x="76814" y="13087"/>
                  </a:lnTo>
                  <a:lnTo>
                    <a:pt x="78537" y="13629"/>
                  </a:lnTo>
                  <a:lnTo>
                    <a:pt x="80477" y="13521"/>
                  </a:lnTo>
                  <a:lnTo>
                    <a:pt x="81716" y="13304"/>
                  </a:lnTo>
                  <a:lnTo>
                    <a:pt x="83117" y="12494"/>
                  </a:lnTo>
                  <a:lnTo>
                    <a:pt x="83763" y="12496"/>
                  </a:lnTo>
                  <a:lnTo>
                    <a:pt x="84301" y="13143"/>
                  </a:lnTo>
                  <a:lnTo>
                    <a:pt x="83277" y="15360"/>
                  </a:lnTo>
                  <a:lnTo>
                    <a:pt x="83169" y="15739"/>
                  </a:lnTo>
                  <a:lnTo>
                    <a:pt x="83439" y="16009"/>
                  </a:lnTo>
                  <a:lnTo>
                    <a:pt x="84139" y="15955"/>
                  </a:lnTo>
                  <a:lnTo>
                    <a:pt x="86510" y="14226"/>
                  </a:lnTo>
                  <a:lnTo>
                    <a:pt x="86994" y="14225"/>
                  </a:lnTo>
                  <a:lnTo>
                    <a:pt x="87155" y="14442"/>
                  </a:lnTo>
                  <a:lnTo>
                    <a:pt x="87317" y="16118"/>
                  </a:lnTo>
                  <a:lnTo>
                    <a:pt x="87694" y="16604"/>
                  </a:lnTo>
                  <a:lnTo>
                    <a:pt x="88771" y="17091"/>
                  </a:lnTo>
                  <a:lnTo>
                    <a:pt x="90925" y="17471"/>
                  </a:lnTo>
                  <a:lnTo>
                    <a:pt x="91895" y="17418"/>
                  </a:lnTo>
                  <a:lnTo>
                    <a:pt x="92973" y="16986"/>
                  </a:lnTo>
                  <a:lnTo>
                    <a:pt x="93565" y="15255"/>
                  </a:lnTo>
                  <a:lnTo>
                    <a:pt x="94212" y="14444"/>
                  </a:lnTo>
                  <a:lnTo>
                    <a:pt x="95344" y="14391"/>
                  </a:lnTo>
                  <a:lnTo>
                    <a:pt x="97983" y="15041"/>
                  </a:lnTo>
                  <a:lnTo>
                    <a:pt x="100407" y="14717"/>
                  </a:lnTo>
                  <a:lnTo>
                    <a:pt x="100676" y="15096"/>
                  </a:lnTo>
                  <a:lnTo>
                    <a:pt x="100514" y="15636"/>
                  </a:lnTo>
                  <a:lnTo>
                    <a:pt x="99113" y="16987"/>
                  </a:lnTo>
                  <a:lnTo>
                    <a:pt x="98682" y="17744"/>
                  </a:lnTo>
                  <a:lnTo>
                    <a:pt x="98843" y="18609"/>
                  </a:lnTo>
                  <a:lnTo>
                    <a:pt x="99382" y="19151"/>
                  </a:lnTo>
                  <a:lnTo>
                    <a:pt x="100136" y="19259"/>
                  </a:lnTo>
                  <a:lnTo>
                    <a:pt x="101752" y="18448"/>
                  </a:lnTo>
                  <a:lnTo>
                    <a:pt x="102883" y="18179"/>
                  </a:lnTo>
                  <a:lnTo>
                    <a:pt x="103261" y="18449"/>
                  </a:lnTo>
                  <a:lnTo>
                    <a:pt x="103421" y="19097"/>
                  </a:lnTo>
                  <a:lnTo>
                    <a:pt x="103799" y="19584"/>
                  </a:lnTo>
                  <a:lnTo>
                    <a:pt x="106761" y="20234"/>
                  </a:lnTo>
                  <a:lnTo>
                    <a:pt x="109024" y="21370"/>
                  </a:lnTo>
                  <a:lnTo>
                    <a:pt x="110639" y="21479"/>
                  </a:lnTo>
                  <a:lnTo>
                    <a:pt x="112309" y="21047"/>
                  </a:lnTo>
                  <a:lnTo>
                    <a:pt x="113171" y="21534"/>
                  </a:lnTo>
                  <a:lnTo>
                    <a:pt x="115325" y="23536"/>
                  </a:lnTo>
                  <a:lnTo>
                    <a:pt x="117263" y="24888"/>
                  </a:lnTo>
                  <a:lnTo>
                    <a:pt x="119849" y="25592"/>
                  </a:lnTo>
                  <a:lnTo>
                    <a:pt x="120710" y="27052"/>
                  </a:lnTo>
                  <a:lnTo>
                    <a:pt x="121518" y="27324"/>
                  </a:lnTo>
                  <a:lnTo>
                    <a:pt x="122271" y="27864"/>
                  </a:lnTo>
                  <a:lnTo>
                    <a:pt x="121733" y="28836"/>
                  </a:lnTo>
                  <a:lnTo>
                    <a:pt x="120439" y="29378"/>
                  </a:lnTo>
                  <a:lnTo>
                    <a:pt x="120224" y="29701"/>
                  </a:lnTo>
                  <a:lnTo>
                    <a:pt x="120709" y="30026"/>
                  </a:lnTo>
                  <a:lnTo>
                    <a:pt x="122110" y="29972"/>
                  </a:lnTo>
                  <a:lnTo>
                    <a:pt x="123455" y="34190"/>
                  </a:lnTo>
                  <a:lnTo>
                    <a:pt x="124800" y="35704"/>
                  </a:lnTo>
                  <a:lnTo>
                    <a:pt x="125393" y="35976"/>
                  </a:lnTo>
                  <a:lnTo>
                    <a:pt x="127548" y="36247"/>
                  </a:lnTo>
                  <a:lnTo>
                    <a:pt x="130242" y="34679"/>
                  </a:lnTo>
                  <a:lnTo>
                    <a:pt x="134496" y="34086"/>
                  </a:lnTo>
                  <a:lnTo>
                    <a:pt x="137297" y="36035"/>
                  </a:lnTo>
                  <a:lnTo>
                    <a:pt x="139559" y="36522"/>
                  </a:lnTo>
                  <a:lnTo>
                    <a:pt x="141282" y="38253"/>
                  </a:lnTo>
                  <a:lnTo>
                    <a:pt x="151192" y="41014"/>
                  </a:lnTo>
                  <a:lnTo>
                    <a:pt x="152969" y="41231"/>
                  </a:lnTo>
                  <a:lnTo>
                    <a:pt x="155609" y="39773"/>
                  </a:lnTo>
                  <a:lnTo>
                    <a:pt x="156148" y="39882"/>
                  </a:lnTo>
                  <a:lnTo>
                    <a:pt x="158032" y="41937"/>
                  </a:lnTo>
                  <a:lnTo>
                    <a:pt x="160832" y="43722"/>
                  </a:lnTo>
                  <a:lnTo>
                    <a:pt x="164064" y="45184"/>
                  </a:lnTo>
                  <a:lnTo>
                    <a:pt x="165841" y="45509"/>
                  </a:lnTo>
                  <a:lnTo>
                    <a:pt x="167080" y="44102"/>
                  </a:lnTo>
                  <a:lnTo>
                    <a:pt x="168158" y="44050"/>
                  </a:lnTo>
                  <a:lnTo>
                    <a:pt x="169127" y="44429"/>
                  </a:lnTo>
                  <a:lnTo>
                    <a:pt x="171281" y="45889"/>
                  </a:lnTo>
                  <a:lnTo>
                    <a:pt x="173651" y="46377"/>
                  </a:lnTo>
                  <a:lnTo>
                    <a:pt x="174134" y="46756"/>
                  </a:lnTo>
                  <a:lnTo>
                    <a:pt x="174512" y="48054"/>
                  </a:lnTo>
                  <a:lnTo>
                    <a:pt x="174458" y="48648"/>
                  </a:lnTo>
                  <a:lnTo>
                    <a:pt x="173757" y="49351"/>
                  </a:lnTo>
                  <a:lnTo>
                    <a:pt x="172949" y="49460"/>
                  </a:lnTo>
                  <a:lnTo>
                    <a:pt x="172841" y="49837"/>
                  </a:lnTo>
                  <a:lnTo>
                    <a:pt x="173756" y="51297"/>
                  </a:lnTo>
                  <a:lnTo>
                    <a:pt x="174887" y="52380"/>
                  </a:lnTo>
                  <a:lnTo>
                    <a:pt x="179410" y="55086"/>
                  </a:lnTo>
                  <a:lnTo>
                    <a:pt x="185603" y="57737"/>
                  </a:lnTo>
                  <a:lnTo>
                    <a:pt x="187165" y="58225"/>
                  </a:lnTo>
                  <a:lnTo>
                    <a:pt x="190235" y="58821"/>
                  </a:lnTo>
                  <a:lnTo>
                    <a:pt x="194759" y="58986"/>
                  </a:lnTo>
                  <a:lnTo>
                    <a:pt x="202731" y="57962"/>
                  </a:lnTo>
                  <a:lnTo>
                    <a:pt x="205102" y="57422"/>
                  </a:lnTo>
                  <a:lnTo>
                    <a:pt x="210327" y="56722"/>
                  </a:lnTo>
                  <a:lnTo>
                    <a:pt x="216037" y="55536"/>
                  </a:lnTo>
                  <a:lnTo>
                    <a:pt x="218675" y="55537"/>
                  </a:lnTo>
                  <a:lnTo>
                    <a:pt x="221960" y="56080"/>
                  </a:lnTo>
                  <a:lnTo>
                    <a:pt x="225839" y="56029"/>
                  </a:lnTo>
                  <a:lnTo>
                    <a:pt x="229340" y="56571"/>
                  </a:lnTo>
                  <a:lnTo>
                    <a:pt x="231440" y="57329"/>
                  </a:lnTo>
                  <a:lnTo>
                    <a:pt x="237255" y="60793"/>
                  </a:lnTo>
                  <a:lnTo>
                    <a:pt x="239301" y="61496"/>
                  </a:lnTo>
                  <a:lnTo>
                    <a:pt x="239840" y="61280"/>
                  </a:lnTo>
                  <a:lnTo>
                    <a:pt x="240433" y="60578"/>
                  </a:lnTo>
                  <a:lnTo>
                    <a:pt x="241080" y="58577"/>
                  </a:lnTo>
                  <a:lnTo>
                    <a:pt x="241081" y="57875"/>
                  </a:lnTo>
                  <a:lnTo>
                    <a:pt x="238928" y="55386"/>
                  </a:lnTo>
                  <a:lnTo>
                    <a:pt x="238067" y="53764"/>
                  </a:lnTo>
                  <a:lnTo>
                    <a:pt x="238014" y="51656"/>
                  </a:lnTo>
                  <a:lnTo>
                    <a:pt x="238284" y="51330"/>
                  </a:lnTo>
                  <a:lnTo>
                    <a:pt x="238929" y="51439"/>
                  </a:lnTo>
                  <a:lnTo>
                    <a:pt x="239630" y="51926"/>
                  </a:lnTo>
                  <a:lnTo>
                    <a:pt x="240006" y="53495"/>
                  </a:lnTo>
                  <a:lnTo>
                    <a:pt x="241029" y="54739"/>
                  </a:lnTo>
                  <a:lnTo>
                    <a:pt x="242860" y="55822"/>
                  </a:lnTo>
                  <a:lnTo>
                    <a:pt x="243829" y="56147"/>
                  </a:lnTo>
                  <a:lnTo>
                    <a:pt x="245606" y="56364"/>
                  </a:lnTo>
                  <a:lnTo>
                    <a:pt x="246737" y="56851"/>
                  </a:lnTo>
                  <a:lnTo>
                    <a:pt x="246521" y="57445"/>
                  </a:lnTo>
                  <a:lnTo>
                    <a:pt x="244905" y="58742"/>
                  </a:lnTo>
                  <a:lnTo>
                    <a:pt x="244958" y="59932"/>
                  </a:lnTo>
                  <a:lnTo>
                    <a:pt x="244796" y="60419"/>
                  </a:lnTo>
                  <a:lnTo>
                    <a:pt x="242856" y="62255"/>
                  </a:lnTo>
                  <a:lnTo>
                    <a:pt x="242856" y="63175"/>
                  </a:lnTo>
                  <a:lnTo>
                    <a:pt x="245330" y="67394"/>
                  </a:lnTo>
                  <a:lnTo>
                    <a:pt x="245383" y="70908"/>
                  </a:lnTo>
                  <a:lnTo>
                    <a:pt x="246243" y="72909"/>
                  </a:lnTo>
                  <a:lnTo>
                    <a:pt x="246404" y="73774"/>
                  </a:lnTo>
                  <a:lnTo>
                    <a:pt x="246673" y="74044"/>
                  </a:lnTo>
                  <a:lnTo>
                    <a:pt x="246996" y="73991"/>
                  </a:lnTo>
                  <a:lnTo>
                    <a:pt x="247751" y="73289"/>
                  </a:lnTo>
                  <a:lnTo>
                    <a:pt x="249692" y="71020"/>
                  </a:lnTo>
                  <a:lnTo>
                    <a:pt x="251307" y="70533"/>
                  </a:lnTo>
                  <a:lnTo>
                    <a:pt x="252385" y="70912"/>
                  </a:lnTo>
                  <a:lnTo>
                    <a:pt x="253461" y="71832"/>
                  </a:lnTo>
                  <a:lnTo>
                    <a:pt x="255828" y="75186"/>
                  </a:lnTo>
                  <a:lnTo>
                    <a:pt x="256367" y="75510"/>
                  </a:lnTo>
                  <a:lnTo>
                    <a:pt x="258091" y="75619"/>
                  </a:lnTo>
                  <a:lnTo>
                    <a:pt x="258845" y="74864"/>
                  </a:lnTo>
                  <a:lnTo>
                    <a:pt x="259062" y="73998"/>
                  </a:lnTo>
                  <a:lnTo>
                    <a:pt x="259008" y="72051"/>
                  </a:lnTo>
                  <a:lnTo>
                    <a:pt x="259278" y="71620"/>
                  </a:lnTo>
                  <a:lnTo>
                    <a:pt x="261217" y="71836"/>
                  </a:lnTo>
                  <a:lnTo>
                    <a:pt x="261648" y="71566"/>
                  </a:lnTo>
                  <a:lnTo>
                    <a:pt x="261703" y="68646"/>
                  </a:lnTo>
                  <a:lnTo>
                    <a:pt x="262027" y="67836"/>
                  </a:lnTo>
                  <a:lnTo>
                    <a:pt x="262729" y="66863"/>
                  </a:lnTo>
                  <a:lnTo>
                    <a:pt x="263967" y="66594"/>
                  </a:lnTo>
                  <a:lnTo>
                    <a:pt x="267898" y="68542"/>
                  </a:lnTo>
                  <a:lnTo>
                    <a:pt x="267736" y="69083"/>
                  </a:lnTo>
                  <a:lnTo>
                    <a:pt x="266874" y="69407"/>
                  </a:lnTo>
                  <a:lnTo>
                    <a:pt x="263805" y="69081"/>
                  </a:lnTo>
                  <a:lnTo>
                    <a:pt x="263588" y="69405"/>
                  </a:lnTo>
                  <a:lnTo>
                    <a:pt x="264018" y="71568"/>
                  </a:lnTo>
                  <a:lnTo>
                    <a:pt x="263802" y="72325"/>
                  </a:lnTo>
                  <a:lnTo>
                    <a:pt x="263263" y="73136"/>
                  </a:lnTo>
                  <a:lnTo>
                    <a:pt x="261700" y="74540"/>
                  </a:lnTo>
                  <a:lnTo>
                    <a:pt x="261430" y="75081"/>
                  </a:lnTo>
                  <a:lnTo>
                    <a:pt x="261322" y="77460"/>
                  </a:lnTo>
                  <a:lnTo>
                    <a:pt x="263148" y="85247"/>
                  </a:lnTo>
                  <a:lnTo>
                    <a:pt x="262931" y="87086"/>
                  </a:lnTo>
                  <a:lnTo>
                    <a:pt x="261637" y="90221"/>
                  </a:lnTo>
                  <a:lnTo>
                    <a:pt x="261906" y="90599"/>
                  </a:lnTo>
                  <a:lnTo>
                    <a:pt x="262498" y="90384"/>
                  </a:lnTo>
                  <a:lnTo>
                    <a:pt x="264546" y="88762"/>
                  </a:lnTo>
                  <a:lnTo>
                    <a:pt x="266324" y="87899"/>
                  </a:lnTo>
                  <a:lnTo>
                    <a:pt x="268694" y="87251"/>
                  </a:lnTo>
                  <a:lnTo>
                    <a:pt x="272518" y="86929"/>
                  </a:lnTo>
                  <a:lnTo>
                    <a:pt x="273219" y="86659"/>
                  </a:lnTo>
                  <a:lnTo>
                    <a:pt x="275697" y="84984"/>
                  </a:lnTo>
                  <a:lnTo>
                    <a:pt x="277315" y="81579"/>
                  </a:lnTo>
                  <a:lnTo>
                    <a:pt x="278932" y="79417"/>
                  </a:lnTo>
                  <a:lnTo>
                    <a:pt x="280119" y="77255"/>
                  </a:lnTo>
                  <a:lnTo>
                    <a:pt x="280981" y="76607"/>
                  </a:lnTo>
                  <a:lnTo>
                    <a:pt x="281411" y="76607"/>
                  </a:lnTo>
                  <a:lnTo>
                    <a:pt x="282919" y="77365"/>
                  </a:lnTo>
                  <a:lnTo>
                    <a:pt x="298157" y="85107"/>
                  </a:lnTo>
                  <a:lnTo>
                    <a:pt x="300476" y="80621"/>
                  </a:lnTo>
                  <a:lnTo>
                    <a:pt x="300261" y="80405"/>
                  </a:lnTo>
                  <a:lnTo>
                    <a:pt x="285184" y="72230"/>
                  </a:lnTo>
                  <a:lnTo>
                    <a:pt x="285616" y="71474"/>
                  </a:lnTo>
                  <a:lnTo>
                    <a:pt x="287986" y="70448"/>
                  </a:lnTo>
                  <a:lnTo>
                    <a:pt x="290036" y="66285"/>
                  </a:lnTo>
                  <a:lnTo>
                    <a:pt x="294294" y="61368"/>
                  </a:lnTo>
                  <a:lnTo>
                    <a:pt x="295643" y="59476"/>
                  </a:lnTo>
                  <a:lnTo>
                    <a:pt x="296611" y="58612"/>
                  </a:lnTo>
                  <a:lnTo>
                    <a:pt x="297528" y="58883"/>
                  </a:lnTo>
                  <a:lnTo>
                    <a:pt x="300219" y="61481"/>
                  </a:lnTo>
                  <a:lnTo>
                    <a:pt x="302534" y="63105"/>
                  </a:lnTo>
                  <a:lnTo>
                    <a:pt x="304742" y="63916"/>
                  </a:lnTo>
                  <a:lnTo>
                    <a:pt x="306788" y="63918"/>
                  </a:lnTo>
                  <a:lnTo>
                    <a:pt x="308997" y="63541"/>
                  </a:lnTo>
                  <a:lnTo>
                    <a:pt x="312391" y="62408"/>
                  </a:lnTo>
                  <a:lnTo>
                    <a:pt x="315301" y="60950"/>
                  </a:lnTo>
                  <a:lnTo>
                    <a:pt x="316486" y="60519"/>
                  </a:lnTo>
                  <a:lnTo>
                    <a:pt x="317994" y="60898"/>
                  </a:lnTo>
                  <a:lnTo>
                    <a:pt x="319662" y="62628"/>
                  </a:lnTo>
                  <a:lnTo>
                    <a:pt x="320847" y="62955"/>
                  </a:lnTo>
                  <a:lnTo>
                    <a:pt x="322355" y="62793"/>
                  </a:lnTo>
                  <a:lnTo>
                    <a:pt x="326019" y="61120"/>
                  </a:lnTo>
                  <a:lnTo>
                    <a:pt x="327635" y="60742"/>
                  </a:lnTo>
                  <a:lnTo>
                    <a:pt x="327797" y="61013"/>
                  </a:lnTo>
                  <a:lnTo>
                    <a:pt x="330970" y="66693"/>
                  </a:lnTo>
                  <a:lnTo>
                    <a:pt x="330647" y="67341"/>
                  </a:lnTo>
                  <a:lnTo>
                    <a:pt x="328330" y="67935"/>
                  </a:lnTo>
                  <a:lnTo>
                    <a:pt x="328006" y="68583"/>
                  </a:lnTo>
                  <a:lnTo>
                    <a:pt x="328059" y="69717"/>
                  </a:lnTo>
                  <a:lnTo>
                    <a:pt x="328974" y="71125"/>
                  </a:lnTo>
                  <a:lnTo>
                    <a:pt x="331666" y="73289"/>
                  </a:lnTo>
                  <a:lnTo>
                    <a:pt x="332258" y="74048"/>
                  </a:lnTo>
                  <a:lnTo>
                    <a:pt x="332526" y="75075"/>
                  </a:lnTo>
                  <a:lnTo>
                    <a:pt x="331931" y="78858"/>
                  </a:lnTo>
                  <a:lnTo>
                    <a:pt x="331929" y="80859"/>
                  </a:lnTo>
                  <a:lnTo>
                    <a:pt x="332304" y="83401"/>
                  </a:lnTo>
                  <a:lnTo>
                    <a:pt x="332842" y="85132"/>
                  </a:lnTo>
                  <a:lnTo>
                    <a:pt x="332948" y="86646"/>
                  </a:lnTo>
                  <a:lnTo>
                    <a:pt x="330575" y="92375"/>
                  </a:lnTo>
                  <a:lnTo>
                    <a:pt x="330843" y="93079"/>
                  </a:lnTo>
                  <a:lnTo>
                    <a:pt x="334127" y="96001"/>
                  </a:lnTo>
                  <a:lnTo>
                    <a:pt x="335203" y="97191"/>
                  </a:lnTo>
                  <a:lnTo>
                    <a:pt x="335363" y="98543"/>
                  </a:lnTo>
                  <a:lnTo>
                    <a:pt x="334986" y="99083"/>
                  </a:lnTo>
                  <a:lnTo>
                    <a:pt x="334555" y="99190"/>
                  </a:lnTo>
                  <a:lnTo>
                    <a:pt x="303706" y="82245"/>
                  </a:lnTo>
                  <a:lnTo>
                    <a:pt x="303275" y="82191"/>
                  </a:lnTo>
                  <a:lnTo>
                    <a:pt x="303006" y="82515"/>
                  </a:lnTo>
                  <a:lnTo>
                    <a:pt x="301118" y="86461"/>
                  </a:lnTo>
                  <a:lnTo>
                    <a:pt x="304456" y="88518"/>
                  </a:lnTo>
                  <a:lnTo>
                    <a:pt x="333529" y="103948"/>
                  </a:lnTo>
                  <a:lnTo>
                    <a:pt x="334068" y="104327"/>
                  </a:lnTo>
                  <a:lnTo>
                    <a:pt x="334551" y="104976"/>
                  </a:lnTo>
                  <a:lnTo>
                    <a:pt x="335089" y="105517"/>
                  </a:lnTo>
                  <a:lnTo>
                    <a:pt x="336812" y="106547"/>
                  </a:lnTo>
                  <a:lnTo>
                    <a:pt x="337835" y="107736"/>
                  </a:lnTo>
                  <a:lnTo>
                    <a:pt x="338050" y="108386"/>
                  </a:lnTo>
                  <a:lnTo>
                    <a:pt x="337887" y="109628"/>
                  </a:lnTo>
                  <a:lnTo>
                    <a:pt x="334813" y="115628"/>
                  </a:lnTo>
                  <a:lnTo>
                    <a:pt x="333302" y="119411"/>
                  </a:lnTo>
                  <a:lnTo>
                    <a:pt x="330446" y="122707"/>
                  </a:lnTo>
                  <a:lnTo>
                    <a:pt x="329313" y="124654"/>
                  </a:lnTo>
                  <a:lnTo>
                    <a:pt x="328936" y="125627"/>
                  </a:lnTo>
                  <a:lnTo>
                    <a:pt x="329150" y="126654"/>
                  </a:lnTo>
                  <a:lnTo>
                    <a:pt x="330173" y="127574"/>
                  </a:lnTo>
                  <a:lnTo>
                    <a:pt x="337119" y="130445"/>
                  </a:lnTo>
                  <a:lnTo>
                    <a:pt x="340510" y="131583"/>
                  </a:lnTo>
                  <a:lnTo>
                    <a:pt x="342503" y="131854"/>
                  </a:lnTo>
                  <a:lnTo>
                    <a:pt x="345519" y="131748"/>
                  </a:lnTo>
                  <a:lnTo>
                    <a:pt x="347943" y="131263"/>
                  </a:lnTo>
                  <a:lnTo>
                    <a:pt x="351014" y="129266"/>
                  </a:lnTo>
                  <a:lnTo>
                    <a:pt x="351553" y="129211"/>
                  </a:lnTo>
                  <a:lnTo>
                    <a:pt x="351768" y="129374"/>
                  </a:lnTo>
                  <a:lnTo>
                    <a:pt x="351820" y="131482"/>
                  </a:lnTo>
                  <a:lnTo>
                    <a:pt x="351850" y="131693"/>
                  </a:lnTo>
                  <a:lnTo>
                    <a:pt x="352194" y="134133"/>
                  </a:lnTo>
                  <a:lnTo>
                    <a:pt x="350632" y="135699"/>
                  </a:lnTo>
                  <a:lnTo>
                    <a:pt x="346160" y="138777"/>
                  </a:lnTo>
                  <a:lnTo>
                    <a:pt x="343251" y="139046"/>
                  </a:lnTo>
                  <a:lnTo>
                    <a:pt x="339644" y="138449"/>
                  </a:lnTo>
                  <a:lnTo>
                    <a:pt x="337112" y="138880"/>
                  </a:lnTo>
                  <a:lnTo>
                    <a:pt x="336304" y="139312"/>
                  </a:lnTo>
                  <a:lnTo>
                    <a:pt x="335441" y="140554"/>
                  </a:lnTo>
                  <a:lnTo>
                    <a:pt x="335225" y="141366"/>
                  </a:lnTo>
                  <a:lnTo>
                    <a:pt x="335332" y="142554"/>
                  </a:lnTo>
                  <a:lnTo>
                    <a:pt x="335008" y="143744"/>
                  </a:lnTo>
                  <a:lnTo>
                    <a:pt x="333283" y="146555"/>
                  </a:lnTo>
                  <a:lnTo>
                    <a:pt x="332690" y="148230"/>
                  </a:lnTo>
                  <a:lnTo>
                    <a:pt x="330858" y="149202"/>
                  </a:lnTo>
                  <a:lnTo>
                    <a:pt x="329188" y="149363"/>
                  </a:lnTo>
                  <a:lnTo>
                    <a:pt x="326819" y="149144"/>
                  </a:lnTo>
                  <a:lnTo>
                    <a:pt x="322834" y="148222"/>
                  </a:lnTo>
                  <a:lnTo>
                    <a:pt x="320411" y="147356"/>
                  </a:lnTo>
                  <a:lnTo>
                    <a:pt x="319388" y="146544"/>
                  </a:lnTo>
                  <a:lnTo>
                    <a:pt x="317989" y="144921"/>
                  </a:lnTo>
                  <a:lnTo>
                    <a:pt x="315676" y="141676"/>
                  </a:lnTo>
                  <a:lnTo>
                    <a:pt x="314062" y="138701"/>
                  </a:lnTo>
                  <a:lnTo>
                    <a:pt x="313095" y="136321"/>
                  </a:lnTo>
                  <a:lnTo>
                    <a:pt x="312612" y="133293"/>
                  </a:lnTo>
                  <a:lnTo>
                    <a:pt x="313099" y="129778"/>
                  </a:lnTo>
                  <a:lnTo>
                    <a:pt x="314880" y="123995"/>
                  </a:lnTo>
                  <a:lnTo>
                    <a:pt x="315205" y="122102"/>
                  </a:lnTo>
                  <a:lnTo>
                    <a:pt x="315367" y="120372"/>
                  </a:lnTo>
                  <a:lnTo>
                    <a:pt x="314615" y="117939"/>
                  </a:lnTo>
                  <a:lnTo>
                    <a:pt x="313540" y="115829"/>
                  </a:lnTo>
                  <a:lnTo>
                    <a:pt x="312840" y="114909"/>
                  </a:lnTo>
                  <a:lnTo>
                    <a:pt x="309879" y="111987"/>
                  </a:lnTo>
                  <a:lnTo>
                    <a:pt x="305681" y="109551"/>
                  </a:lnTo>
                  <a:lnTo>
                    <a:pt x="302075" y="106198"/>
                  </a:lnTo>
                  <a:lnTo>
                    <a:pt x="300621" y="105493"/>
                  </a:lnTo>
                  <a:lnTo>
                    <a:pt x="299438" y="103438"/>
                  </a:lnTo>
                  <a:lnTo>
                    <a:pt x="298630" y="102681"/>
                  </a:lnTo>
                  <a:lnTo>
                    <a:pt x="297445" y="102139"/>
                  </a:lnTo>
                  <a:lnTo>
                    <a:pt x="296584" y="102139"/>
                  </a:lnTo>
                  <a:lnTo>
                    <a:pt x="295830" y="102407"/>
                  </a:lnTo>
                  <a:lnTo>
                    <a:pt x="290279" y="106460"/>
                  </a:lnTo>
                  <a:lnTo>
                    <a:pt x="288986" y="107702"/>
                  </a:lnTo>
                  <a:lnTo>
                    <a:pt x="288932" y="108242"/>
                  </a:lnTo>
                  <a:lnTo>
                    <a:pt x="289255" y="108676"/>
                  </a:lnTo>
                  <a:lnTo>
                    <a:pt x="291408" y="109650"/>
                  </a:lnTo>
                  <a:lnTo>
                    <a:pt x="292323" y="110462"/>
                  </a:lnTo>
                  <a:lnTo>
                    <a:pt x="293452" y="114032"/>
                  </a:lnTo>
                  <a:lnTo>
                    <a:pt x="294044" y="114950"/>
                  </a:lnTo>
                  <a:lnTo>
                    <a:pt x="294851" y="115492"/>
                  </a:lnTo>
                  <a:lnTo>
                    <a:pt x="296575" y="115493"/>
                  </a:lnTo>
                  <a:lnTo>
                    <a:pt x="297759" y="116251"/>
                  </a:lnTo>
                  <a:lnTo>
                    <a:pt x="298513" y="117062"/>
                  </a:lnTo>
                  <a:lnTo>
                    <a:pt x="298835" y="118198"/>
                  </a:lnTo>
                  <a:lnTo>
                    <a:pt x="298565" y="119766"/>
                  </a:lnTo>
                  <a:lnTo>
                    <a:pt x="298241" y="120523"/>
                  </a:lnTo>
                  <a:lnTo>
                    <a:pt x="297163" y="121657"/>
                  </a:lnTo>
                  <a:lnTo>
                    <a:pt x="295763" y="122467"/>
                  </a:lnTo>
                  <a:lnTo>
                    <a:pt x="294577" y="122737"/>
                  </a:lnTo>
                  <a:lnTo>
                    <a:pt x="292961" y="123817"/>
                  </a:lnTo>
                  <a:lnTo>
                    <a:pt x="286121" y="123975"/>
                  </a:lnTo>
                  <a:lnTo>
                    <a:pt x="279390" y="122295"/>
                  </a:lnTo>
                  <a:lnTo>
                    <a:pt x="273843" y="121750"/>
                  </a:lnTo>
                  <a:lnTo>
                    <a:pt x="270290" y="120342"/>
                  </a:lnTo>
                  <a:lnTo>
                    <a:pt x="267382" y="119746"/>
                  </a:lnTo>
                  <a:lnTo>
                    <a:pt x="266359" y="119853"/>
                  </a:lnTo>
                  <a:lnTo>
                    <a:pt x="262587" y="121473"/>
                  </a:lnTo>
                  <a:lnTo>
                    <a:pt x="260163" y="122175"/>
                  </a:lnTo>
                  <a:lnTo>
                    <a:pt x="258494" y="122552"/>
                  </a:lnTo>
                  <a:lnTo>
                    <a:pt x="254939" y="122766"/>
                  </a:lnTo>
                  <a:lnTo>
                    <a:pt x="252085" y="122007"/>
                  </a:lnTo>
                  <a:lnTo>
                    <a:pt x="250578" y="121196"/>
                  </a:lnTo>
                  <a:lnTo>
                    <a:pt x="248963" y="119788"/>
                  </a:lnTo>
                  <a:lnTo>
                    <a:pt x="246541" y="116705"/>
                  </a:lnTo>
                  <a:lnTo>
                    <a:pt x="244280" y="115136"/>
                  </a:lnTo>
                  <a:lnTo>
                    <a:pt x="242234" y="114162"/>
                  </a:lnTo>
                  <a:lnTo>
                    <a:pt x="241803" y="113729"/>
                  </a:lnTo>
                  <a:lnTo>
                    <a:pt x="241535" y="113026"/>
                  </a:lnTo>
                  <a:lnTo>
                    <a:pt x="241805" y="109728"/>
                  </a:lnTo>
                  <a:lnTo>
                    <a:pt x="241537" y="109025"/>
                  </a:lnTo>
                  <a:lnTo>
                    <a:pt x="240944" y="108754"/>
                  </a:lnTo>
                  <a:lnTo>
                    <a:pt x="240406" y="109565"/>
                  </a:lnTo>
                  <a:lnTo>
                    <a:pt x="240028" y="109726"/>
                  </a:lnTo>
                  <a:lnTo>
                    <a:pt x="237929" y="107401"/>
                  </a:lnTo>
                  <a:lnTo>
                    <a:pt x="236637" y="106697"/>
                  </a:lnTo>
                  <a:lnTo>
                    <a:pt x="232976" y="105884"/>
                  </a:lnTo>
                  <a:lnTo>
                    <a:pt x="228720" y="105665"/>
                  </a:lnTo>
                  <a:lnTo>
                    <a:pt x="227805" y="105772"/>
                  </a:lnTo>
                  <a:lnTo>
                    <a:pt x="226997" y="106151"/>
                  </a:lnTo>
                  <a:lnTo>
                    <a:pt x="225973" y="107988"/>
                  </a:lnTo>
                  <a:lnTo>
                    <a:pt x="224518" y="108313"/>
                  </a:lnTo>
                  <a:lnTo>
                    <a:pt x="223010" y="108204"/>
                  </a:lnTo>
                  <a:lnTo>
                    <a:pt x="221557" y="107554"/>
                  </a:lnTo>
                  <a:lnTo>
                    <a:pt x="220641" y="106634"/>
                  </a:lnTo>
                  <a:lnTo>
                    <a:pt x="220642" y="104471"/>
                  </a:lnTo>
                  <a:lnTo>
                    <a:pt x="219997" y="103822"/>
                  </a:lnTo>
                  <a:lnTo>
                    <a:pt x="218973" y="103714"/>
                  </a:lnTo>
                  <a:lnTo>
                    <a:pt x="216550" y="104036"/>
                  </a:lnTo>
                  <a:lnTo>
                    <a:pt x="214665" y="104630"/>
                  </a:lnTo>
                  <a:lnTo>
                    <a:pt x="213479" y="105441"/>
                  </a:lnTo>
                  <a:lnTo>
                    <a:pt x="212832" y="105224"/>
                  </a:lnTo>
                  <a:lnTo>
                    <a:pt x="212080" y="103872"/>
                  </a:lnTo>
                  <a:lnTo>
                    <a:pt x="211164" y="103276"/>
                  </a:lnTo>
                  <a:lnTo>
                    <a:pt x="206263" y="103166"/>
                  </a:lnTo>
                  <a:lnTo>
                    <a:pt x="204917" y="102193"/>
                  </a:lnTo>
                  <a:lnTo>
                    <a:pt x="203948" y="101975"/>
                  </a:lnTo>
                  <a:lnTo>
                    <a:pt x="202763" y="102407"/>
                  </a:lnTo>
                  <a:lnTo>
                    <a:pt x="200768" y="104028"/>
                  </a:lnTo>
                  <a:lnTo>
                    <a:pt x="198938" y="104189"/>
                  </a:lnTo>
                  <a:lnTo>
                    <a:pt x="197753" y="104621"/>
                  </a:lnTo>
                  <a:lnTo>
                    <a:pt x="195383" y="105918"/>
                  </a:lnTo>
                  <a:lnTo>
                    <a:pt x="193498" y="106296"/>
                  </a:lnTo>
                  <a:lnTo>
                    <a:pt x="193066" y="106890"/>
                  </a:lnTo>
                  <a:lnTo>
                    <a:pt x="192904" y="107269"/>
                  </a:lnTo>
                  <a:lnTo>
                    <a:pt x="193172" y="109323"/>
                  </a:lnTo>
                  <a:lnTo>
                    <a:pt x="192902" y="111162"/>
                  </a:lnTo>
                  <a:lnTo>
                    <a:pt x="193871" y="112839"/>
                  </a:lnTo>
                  <a:lnTo>
                    <a:pt x="193871" y="113379"/>
                  </a:lnTo>
                  <a:lnTo>
                    <a:pt x="192847" y="114406"/>
                  </a:lnTo>
                  <a:lnTo>
                    <a:pt x="192092" y="116027"/>
                  </a:lnTo>
                  <a:lnTo>
                    <a:pt x="192414" y="118136"/>
                  </a:lnTo>
                  <a:lnTo>
                    <a:pt x="192144" y="121219"/>
                  </a:lnTo>
                  <a:lnTo>
                    <a:pt x="192466" y="123111"/>
                  </a:lnTo>
                  <a:lnTo>
                    <a:pt x="191441" y="126246"/>
                  </a:lnTo>
                  <a:lnTo>
                    <a:pt x="191117" y="126841"/>
                  </a:lnTo>
                  <a:lnTo>
                    <a:pt x="190363" y="127165"/>
                  </a:lnTo>
                  <a:lnTo>
                    <a:pt x="189825" y="126516"/>
                  </a:lnTo>
                  <a:lnTo>
                    <a:pt x="189126" y="124137"/>
                  </a:lnTo>
                  <a:lnTo>
                    <a:pt x="188858" y="120514"/>
                  </a:lnTo>
                  <a:lnTo>
                    <a:pt x="187243" y="119053"/>
                  </a:lnTo>
                  <a:lnTo>
                    <a:pt x="187190" y="118349"/>
                  </a:lnTo>
                  <a:lnTo>
                    <a:pt x="188052" y="117432"/>
                  </a:lnTo>
                  <a:lnTo>
                    <a:pt x="189614" y="116946"/>
                  </a:lnTo>
                  <a:lnTo>
                    <a:pt x="190099" y="116567"/>
                  </a:lnTo>
                  <a:lnTo>
                    <a:pt x="190584" y="115378"/>
                  </a:lnTo>
                  <a:lnTo>
                    <a:pt x="190424" y="114459"/>
                  </a:lnTo>
                  <a:lnTo>
                    <a:pt x="189508" y="113702"/>
                  </a:lnTo>
                  <a:lnTo>
                    <a:pt x="187138" y="113267"/>
                  </a:lnTo>
                  <a:lnTo>
                    <a:pt x="186869" y="112997"/>
                  </a:lnTo>
                  <a:lnTo>
                    <a:pt x="186493" y="112348"/>
                  </a:lnTo>
                  <a:lnTo>
                    <a:pt x="185956" y="110186"/>
                  </a:lnTo>
                  <a:lnTo>
                    <a:pt x="185255" y="108887"/>
                  </a:lnTo>
                  <a:lnTo>
                    <a:pt x="184340" y="107589"/>
                  </a:lnTo>
                  <a:lnTo>
                    <a:pt x="183210" y="106831"/>
                  </a:lnTo>
                  <a:lnTo>
                    <a:pt x="179817" y="105910"/>
                  </a:lnTo>
                  <a:lnTo>
                    <a:pt x="176155" y="105801"/>
                  </a:lnTo>
                  <a:lnTo>
                    <a:pt x="173139" y="106123"/>
                  </a:lnTo>
                  <a:lnTo>
                    <a:pt x="166244" y="107365"/>
                  </a:lnTo>
                  <a:lnTo>
                    <a:pt x="165113" y="107958"/>
                  </a:lnTo>
                  <a:lnTo>
                    <a:pt x="164359" y="109094"/>
                  </a:lnTo>
                  <a:lnTo>
                    <a:pt x="164628" y="110661"/>
                  </a:lnTo>
                  <a:lnTo>
                    <a:pt x="166351" y="112069"/>
                  </a:lnTo>
                  <a:lnTo>
                    <a:pt x="166135" y="112987"/>
                  </a:lnTo>
                  <a:lnTo>
                    <a:pt x="164788" y="114068"/>
                  </a:lnTo>
                  <a:lnTo>
                    <a:pt x="162364" y="113202"/>
                  </a:lnTo>
                  <a:lnTo>
                    <a:pt x="159941" y="111633"/>
                  </a:lnTo>
                  <a:lnTo>
                    <a:pt x="158110" y="111307"/>
                  </a:lnTo>
                  <a:lnTo>
                    <a:pt x="157141" y="111524"/>
                  </a:lnTo>
                  <a:lnTo>
                    <a:pt x="154932" y="112766"/>
                  </a:lnTo>
                  <a:lnTo>
                    <a:pt x="154231" y="112928"/>
                  </a:lnTo>
                  <a:lnTo>
                    <a:pt x="153693" y="112279"/>
                  </a:lnTo>
                  <a:lnTo>
                    <a:pt x="154179" y="109522"/>
                  </a:lnTo>
                  <a:lnTo>
                    <a:pt x="153964" y="109251"/>
                  </a:lnTo>
                  <a:lnTo>
                    <a:pt x="152294" y="109360"/>
                  </a:lnTo>
                  <a:lnTo>
                    <a:pt x="150032" y="109141"/>
                  </a:lnTo>
                  <a:lnTo>
                    <a:pt x="149441" y="108763"/>
                  </a:lnTo>
                  <a:lnTo>
                    <a:pt x="148956" y="108060"/>
                  </a:lnTo>
                  <a:lnTo>
                    <a:pt x="146316" y="108004"/>
                  </a:lnTo>
                  <a:lnTo>
                    <a:pt x="145455" y="107734"/>
                  </a:lnTo>
                  <a:lnTo>
                    <a:pt x="139909" y="104325"/>
                  </a:lnTo>
                  <a:lnTo>
                    <a:pt x="138563" y="103730"/>
                  </a:lnTo>
                  <a:lnTo>
                    <a:pt x="138186" y="104000"/>
                  </a:lnTo>
                  <a:lnTo>
                    <a:pt x="138186" y="104919"/>
                  </a:lnTo>
                  <a:lnTo>
                    <a:pt x="138616" y="106109"/>
                  </a:lnTo>
                  <a:lnTo>
                    <a:pt x="139638" y="107623"/>
                  </a:lnTo>
                  <a:lnTo>
                    <a:pt x="139477" y="108921"/>
                  </a:lnTo>
                  <a:lnTo>
                    <a:pt x="139583" y="109732"/>
                  </a:lnTo>
                  <a:lnTo>
                    <a:pt x="142814" y="112869"/>
                  </a:lnTo>
                  <a:lnTo>
                    <a:pt x="143029" y="113248"/>
                  </a:lnTo>
                  <a:lnTo>
                    <a:pt x="142921" y="114221"/>
                  </a:lnTo>
                  <a:lnTo>
                    <a:pt x="142329" y="115248"/>
                  </a:lnTo>
                  <a:lnTo>
                    <a:pt x="142113" y="116167"/>
                  </a:lnTo>
                  <a:lnTo>
                    <a:pt x="142112" y="118223"/>
                  </a:lnTo>
                  <a:lnTo>
                    <a:pt x="140280" y="119248"/>
                  </a:lnTo>
                  <a:lnTo>
                    <a:pt x="140226" y="120438"/>
                  </a:lnTo>
                  <a:lnTo>
                    <a:pt x="141141" y="122439"/>
                  </a:lnTo>
                  <a:lnTo>
                    <a:pt x="144640" y="126388"/>
                  </a:lnTo>
                  <a:lnTo>
                    <a:pt x="145554" y="128064"/>
                  </a:lnTo>
                  <a:lnTo>
                    <a:pt x="146307" y="130389"/>
                  </a:lnTo>
                  <a:lnTo>
                    <a:pt x="146146" y="131146"/>
                  </a:lnTo>
                  <a:lnTo>
                    <a:pt x="145877" y="131416"/>
                  </a:lnTo>
                  <a:lnTo>
                    <a:pt x="145553" y="131417"/>
                  </a:lnTo>
                  <a:lnTo>
                    <a:pt x="143184" y="130334"/>
                  </a:lnTo>
                  <a:lnTo>
                    <a:pt x="138014" y="128818"/>
                  </a:lnTo>
                  <a:lnTo>
                    <a:pt x="136938" y="127844"/>
                  </a:lnTo>
                  <a:lnTo>
                    <a:pt x="134731" y="125140"/>
                  </a:lnTo>
                  <a:lnTo>
                    <a:pt x="134031" y="122706"/>
                  </a:lnTo>
                  <a:lnTo>
                    <a:pt x="133385" y="121895"/>
                  </a:lnTo>
                  <a:lnTo>
                    <a:pt x="133278" y="120922"/>
                  </a:lnTo>
                  <a:lnTo>
                    <a:pt x="134572" y="118219"/>
                  </a:lnTo>
                  <a:lnTo>
                    <a:pt x="134411" y="117570"/>
                  </a:lnTo>
                  <a:lnTo>
                    <a:pt x="133280" y="115786"/>
                  </a:lnTo>
                  <a:lnTo>
                    <a:pt x="133280" y="115461"/>
                  </a:lnTo>
                  <a:lnTo>
                    <a:pt x="134519" y="114164"/>
                  </a:lnTo>
                  <a:lnTo>
                    <a:pt x="134628" y="113299"/>
                  </a:lnTo>
                  <a:lnTo>
                    <a:pt x="134089" y="112380"/>
                  </a:lnTo>
                  <a:lnTo>
                    <a:pt x="132313" y="110540"/>
                  </a:lnTo>
                  <a:lnTo>
                    <a:pt x="132097" y="109837"/>
                  </a:lnTo>
                  <a:lnTo>
                    <a:pt x="134037" y="107729"/>
                  </a:lnTo>
                  <a:lnTo>
                    <a:pt x="133823" y="103728"/>
                  </a:lnTo>
                  <a:lnTo>
                    <a:pt x="132801" y="102160"/>
                  </a:lnTo>
                  <a:lnTo>
                    <a:pt x="132747" y="101295"/>
                  </a:lnTo>
                  <a:lnTo>
                    <a:pt x="133071" y="100483"/>
                  </a:lnTo>
                  <a:lnTo>
                    <a:pt x="132748" y="99888"/>
                  </a:lnTo>
                  <a:lnTo>
                    <a:pt x="130108" y="100861"/>
                  </a:lnTo>
                  <a:lnTo>
                    <a:pt x="129462" y="100753"/>
                  </a:lnTo>
                  <a:lnTo>
                    <a:pt x="129086" y="100211"/>
                  </a:lnTo>
                  <a:lnTo>
                    <a:pt x="129139" y="99292"/>
                  </a:lnTo>
                  <a:lnTo>
                    <a:pt x="129409" y="98536"/>
                  </a:lnTo>
                  <a:lnTo>
                    <a:pt x="131295" y="95779"/>
                  </a:lnTo>
                  <a:lnTo>
                    <a:pt x="131458" y="94859"/>
                  </a:lnTo>
                  <a:lnTo>
                    <a:pt x="130811" y="94211"/>
                  </a:lnTo>
                  <a:lnTo>
                    <a:pt x="130111" y="93940"/>
                  </a:lnTo>
                  <a:lnTo>
                    <a:pt x="128118" y="93723"/>
                  </a:lnTo>
                  <a:lnTo>
                    <a:pt x="126664" y="93290"/>
                  </a:lnTo>
                  <a:lnTo>
                    <a:pt x="123218" y="91126"/>
                  </a:lnTo>
                  <a:lnTo>
                    <a:pt x="122841" y="91017"/>
                  </a:lnTo>
                  <a:lnTo>
                    <a:pt x="121979" y="91233"/>
                  </a:lnTo>
                  <a:lnTo>
                    <a:pt x="121171" y="91827"/>
                  </a:lnTo>
                  <a:lnTo>
                    <a:pt x="120633" y="92746"/>
                  </a:lnTo>
                  <a:lnTo>
                    <a:pt x="118799" y="98099"/>
                  </a:lnTo>
                  <a:lnTo>
                    <a:pt x="118260" y="99180"/>
                  </a:lnTo>
                  <a:lnTo>
                    <a:pt x="117505" y="99721"/>
                  </a:lnTo>
                  <a:lnTo>
                    <a:pt x="116752" y="98368"/>
                  </a:lnTo>
                  <a:lnTo>
                    <a:pt x="116646" y="96476"/>
                  </a:lnTo>
                  <a:lnTo>
                    <a:pt x="116970" y="90907"/>
                  </a:lnTo>
                  <a:lnTo>
                    <a:pt x="118102" y="89773"/>
                  </a:lnTo>
                  <a:lnTo>
                    <a:pt x="118964" y="89501"/>
                  </a:lnTo>
                  <a:lnTo>
                    <a:pt x="119934" y="88692"/>
                  </a:lnTo>
                  <a:lnTo>
                    <a:pt x="121764" y="88476"/>
                  </a:lnTo>
                  <a:lnTo>
                    <a:pt x="122142" y="88097"/>
                  </a:lnTo>
                  <a:lnTo>
                    <a:pt x="121011" y="87340"/>
                  </a:lnTo>
                  <a:lnTo>
                    <a:pt x="119557" y="86799"/>
                  </a:lnTo>
                  <a:lnTo>
                    <a:pt x="118318" y="85933"/>
                  </a:lnTo>
                  <a:lnTo>
                    <a:pt x="115303" y="82256"/>
                  </a:lnTo>
                  <a:lnTo>
                    <a:pt x="112826" y="82038"/>
                  </a:lnTo>
                  <a:lnTo>
                    <a:pt x="112610" y="81551"/>
                  </a:lnTo>
                  <a:lnTo>
                    <a:pt x="112774" y="79065"/>
                  </a:lnTo>
                  <a:lnTo>
                    <a:pt x="111751" y="77551"/>
                  </a:lnTo>
                  <a:lnTo>
                    <a:pt x="108466" y="74413"/>
                  </a:lnTo>
                  <a:lnTo>
                    <a:pt x="107065" y="74251"/>
                  </a:lnTo>
                  <a:lnTo>
                    <a:pt x="104857" y="74682"/>
                  </a:lnTo>
                  <a:lnTo>
                    <a:pt x="101302" y="75978"/>
                  </a:lnTo>
                  <a:lnTo>
                    <a:pt x="100333" y="76788"/>
                  </a:lnTo>
                  <a:lnTo>
                    <a:pt x="100278" y="77275"/>
                  </a:lnTo>
                  <a:lnTo>
                    <a:pt x="100708" y="77871"/>
                  </a:lnTo>
                  <a:lnTo>
                    <a:pt x="103455" y="78899"/>
                  </a:lnTo>
                  <a:lnTo>
                    <a:pt x="104101" y="79764"/>
                  </a:lnTo>
                  <a:lnTo>
                    <a:pt x="103778" y="80358"/>
                  </a:lnTo>
                  <a:lnTo>
                    <a:pt x="102539" y="80737"/>
                  </a:lnTo>
                  <a:lnTo>
                    <a:pt x="100493" y="80575"/>
                  </a:lnTo>
                  <a:lnTo>
                    <a:pt x="99631" y="80952"/>
                  </a:lnTo>
                  <a:lnTo>
                    <a:pt x="99846" y="81763"/>
                  </a:lnTo>
                  <a:lnTo>
                    <a:pt x="103507" y="84900"/>
                  </a:lnTo>
                  <a:lnTo>
                    <a:pt x="103884" y="85874"/>
                  </a:lnTo>
                  <a:lnTo>
                    <a:pt x="103668" y="86631"/>
                  </a:lnTo>
                  <a:lnTo>
                    <a:pt x="103345" y="86956"/>
                  </a:lnTo>
                  <a:lnTo>
                    <a:pt x="102268" y="87117"/>
                  </a:lnTo>
                  <a:lnTo>
                    <a:pt x="100652" y="86359"/>
                  </a:lnTo>
                  <a:lnTo>
                    <a:pt x="98283" y="84790"/>
                  </a:lnTo>
                  <a:lnTo>
                    <a:pt x="97097" y="84520"/>
                  </a:lnTo>
                  <a:lnTo>
                    <a:pt x="96666" y="85061"/>
                  </a:lnTo>
                  <a:lnTo>
                    <a:pt x="96666" y="86954"/>
                  </a:lnTo>
                  <a:lnTo>
                    <a:pt x="97043" y="90143"/>
                  </a:lnTo>
                  <a:lnTo>
                    <a:pt x="97365" y="91224"/>
                  </a:lnTo>
                  <a:lnTo>
                    <a:pt x="97311" y="92847"/>
                  </a:lnTo>
                  <a:lnTo>
                    <a:pt x="96287" y="93874"/>
                  </a:lnTo>
                  <a:lnTo>
                    <a:pt x="95587" y="93927"/>
                  </a:lnTo>
                  <a:lnTo>
                    <a:pt x="95264" y="93874"/>
                  </a:lnTo>
                  <a:lnTo>
                    <a:pt x="94133" y="92846"/>
                  </a:lnTo>
                  <a:lnTo>
                    <a:pt x="92411" y="89763"/>
                  </a:lnTo>
                  <a:lnTo>
                    <a:pt x="92357" y="88141"/>
                  </a:lnTo>
                  <a:lnTo>
                    <a:pt x="93274" y="85600"/>
                  </a:lnTo>
                  <a:lnTo>
                    <a:pt x="93219" y="84302"/>
                  </a:lnTo>
                  <a:lnTo>
                    <a:pt x="92681" y="83491"/>
                  </a:lnTo>
                  <a:lnTo>
                    <a:pt x="90474" y="82031"/>
                  </a:lnTo>
                  <a:lnTo>
                    <a:pt x="89235" y="81652"/>
                  </a:lnTo>
                  <a:lnTo>
                    <a:pt x="88267" y="81543"/>
                  </a:lnTo>
                  <a:lnTo>
                    <a:pt x="87458" y="81975"/>
                  </a:lnTo>
                  <a:lnTo>
                    <a:pt x="86865" y="84030"/>
                  </a:lnTo>
                  <a:lnTo>
                    <a:pt x="85733" y="85543"/>
                  </a:lnTo>
                  <a:lnTo>
                    <a:pt x="85464" y="86193"/>
                  </a:lnTo>
                  <a:lnTo>
                    <a:pt x="85840" y="87274"/>
                  </a:lnTo>
                  <a:lnTo>
                    <a:pt x="87887" y="88789"/>
                  </a:lnTo>
                  <a:lnTo>
                    <a:pt x="88532" y="89708"/>
                  </a:lnTo>
                  <a:lnTo>
                    <a:pt x="88748" y="91114"/>
                  </a:lnTo>
                  <a:lnTo>
                    <a:pt x="88316" y="91925"/>
                  </a:lnTo>
                  <a:lnTo>
                    <a:pt x="87832" y="92249"/>
                  </a:lnTo>
                  <a:lnTo>
                    <a:pt x="86431" y="92249"/>
                  </a:lnTo>
                  <a:lnTo>
                    <a:pt x="82338" y="91707"/>
                  </a:lnTo>
                  <a:lnTo>
                    <a:pt x="81477" y="90517"/>
                  </a:lnTo>
                  <a:lnTo>
                    <a:pt x="81101" y="88894"/>
                  </a:lnTo>
                  <a:lnTo>
                    <a:pt x="80777" y="88300"/>
                  </a:lnTo>
                  <a:lnTo>
                    <a:pt x="79916" y="87543"/>
                  </a:lnTo>
                  <a:lnTo>
                    <a:pt x="79108" y="87272"/>
                  </a:lnTo>
                  <a:lnTo>
                    <a:pt x="78246" y="87326"/>
                  </a:lnTo>
                  <a:lnTo>
                    <a:pt x="77546" y="87920"/>
                  </a:lnTo>
                  <a:lnTo>
                    <a:pt x="76738" y="90082"/>
                  </a:lnTo>
                  <a:lnTo>
                    <a:pt x="75983" y="90893"/>
                  </a:lnTo>
                  <a:lnTo>
                    <a:pt x="75336" y="90678"/>
                  </a:lnTo>
                  <a:lnTo>
                    <a:pt x="73991" y="89487"/>
                  </a:lnTo>
                  <a:lnTo>
                    <a:pt x="73452" y="89595"/>
                  </a:lnTo>
                  <a:lnTo>
                    <a:pt x="71890" y="90676"/>
                  </a:lnTo>
                  <a:lnTo>
                    <a:pt x="71190" y="90568"/>
                  </a:lnTo>
                  <a:lnTo>
                    <a:pt x="70113" y="89000"/>
                  </a:lnTo>
                  <a:lnTo>
                    <a:pt x="68982" y="88458"/>
                  </a:lnTo>
                  <a:lnTo>
                    <a:pt x="68713" y="87918"/>
                  </a:lnTo>
                  <a:lnTo>
                    <a:pt x="68713" y="87215"/>
                  </a:lnTo>
                  <a:lnTo>
                    <a:pt x="69252" y="86188"/>
                  </a:lnTo>
                  <a:lnTo>
                    <a:pt x="69414" y="85431"/>
                  </a:lnTo>
                  <a:lnTo>
                    <a:pt x="68660" y="84187"/>
                  </a:lnTo>
                  <a:lnTo>
                    <a:pt x="68606" y="83106"/>
                  </a:lnTo>
                  <a:lnTo>
                    <a:pt x="69361" y="82186"/>
                  </a:lnTo>
                  <a:lnTo>
                    <a:pt x="70277" y="81537"/>
                  </a:lnTo>
                  <a:lnTo>
                    <a:pt x="70869" y="80835"/>
                  </a:lnTo>
                  <a:lnTo>
                    <a:pt x="71031" y="80186"/>
                  </a:lnTo>
                  <a:lnTo>
                    <a:pt x="71193" y="77861"/>
                  </a:lnTo>
                  <a:lnTo>
                    <a:pt x="70709" y="76023"/>
                  </a:lnTo>
                  <a:lnTo>
                    <a:pt x="70278" y="75698"/>
                  </a:lnTo>
                  <a:lnTo>
                    <a:pt x="69578" y="75753"/>
                  </a:lnTo>
                  <a:lnTo>
                    <a:pt x="68824" y="76510"/>
                  </a:lnTo>
                  <a:lnTo>
                    <a:pt x="68447" y="77212"/>
                  </a:lnTo>
                  <a:lnTo>
                    <a:pt x="68231" y="78294"/>
                  </a:lnTo>
                  <a:lnTo>
                    <a:pt x="67747" y="78834"/>
                  </a:lnTo>
                  <a:lnTo>
                    <a:pt x="67261" y="78888"/>
                  </a:lnTo>
                  <a:lnTo>
                    <a:pt x="66292" y="78454"/>
                  </a:lnTo>
                  <a:lnTo>
                    <a:pt x="65269" y="77589"/>
                  </a:lnTo>
                  <a:lnTo>
                    <a:pt x="63976" y="75805"/>
                  </a:lnTo>
                  <a:lnTo>
                    <a:pt x="63276" y="75156"/>
                  </a:lnTo>
                  <a:lnTo>
                    <a:pt x="62522" y="74994"/>
                  </a:lnTo>
                  <a:lnTo>
                    <a:pt x="62307" y="75209"/>
                  </a:lnTo>
                  <a:lnTo>
                    <a:pt x="64030" y="76939"/>
                  </a:lnTo>
                  <a:lnTo>
                    <a:pt x="64784" y="79049"/>
                  </a:lnTo>
                  <a:lnTo>
                    <a:pt x="64892" y="80076"/>
                  </a:lnTo>
                  <a:lnTo>
                    <a:pt x="64298" y="82564"/>
                  </a:lnTo>
                  <a:lnTo>
                    <a:pt x="64997" y="84293"/>
                  </a:lnTo>
                  <a:lnTo>
                    <a:pt x="64620" y="85051"/>
                  </a:lnTo>
                  <a:lnTo>
                    <a:pt x="63920" y="85375"/>
                  </a:lnTo>
                  <a:lnTo>
                    <a:pt x="61926" y="87104"/>
                  </a:lnTo>
                  <a:lnTo>
                    <a:pt x="61119" y="87267"/>
                  </a:lnTo>
                  <a:lnTo>
                    <a:pt x="59234" y="84941"/>
                  </a:lnTo>
                  <a:lnTo>
                    <a:pt x="57996" y="84238"/>
                  </a:lnTo>
                  <a:lnTo>
                    <a:pt x="57618" y="83697"/>
                  </a:lnTo>
                  <a:lnTo>
                    <a:pt x="57458" y="82345"/>
                  </a:lnTo>
                  <a:lnTo>
                    <a:pt x="57835" y="80345"/>
                  </a:lnTo>
                  <a:lnTo>
                    <a:pt x="56651" y="76397"/>
                  </a:lnTo>
                  <a:lnTo>
                    <a:pt x="57459" y="73965"/>
                  </a:lnTo>
                  <a:lnTo>
                    <a:pt x="56921" y="73478"/>
                  </a:lnTo>
                  <a:lnTo>
                    <a:pt x="52936" y="72557"/>
                  </a:lnTo>
                  <a:lnTo>
                    <a:pt x="50889" y="72557"/>
                  </a:lnTo>
                  <a:lnTo>
                    <a:pt x="50835" y="72989"/>
                  </a:lnTo>
                  <a:lnTo>
                    <a:pt x="51320" y="73421"/>
                  </a:lnTo>
                  <a:lnTo>
                    <a:pt x="52720" y="73640"/>
                  </a:lnTo>
                  <a:lnTo>
                    <a:pt x="54281" y="74397"/>
                  </a:lnTo>
                  <a:lnTo>
                    <a:pt x="54874" y="75100"/>
                  </a:lnTo>
                  <a:lnTo>
                    <a:pt x="55143" y="75964"/>
                  </a:lnTo>
                  <a:lnTo>
                    <a:pt x="54012" y="76559"/>
                  </a:lnTo>
                  <a:lnTo>
                    <a:pt x="52989" y="76558"/>
                  </a:lnTo>
                  <a:lnTo>
                    <a:pt x="51050" y="76018"/>
                  </a:lnTo>
                  <a:lnTo>
                    <a:pt x="50565" y="76342"/>
                  </a:lnTo>
                  <a:lnTo>
                    <a:pt x="49541" y="78396"/>
                  </a:lnTo>
                  <a:lnTo>
                    <a:pt x="50402" y="81316"/>
                  </a:lnTo>
                  <a:lnTo>
                    <a:pt x="50348" y="81911"/>
                  </a:lnTo>
                  <a:lnTo>
                    <a:pt x="50079" y="82181"/>
                  </a:lnTo>
                  <a:lnTo>
                    <a:pt x="48194" y="81640"/>
                  </a:lnTo>
                  <a:lnTo>
                    <a:pt x="46847" y="80667"/>
                  </a:lnTo>
                  <a:lnTo>
                    <a:pt x="46093" y="79801"/>
                  </a:lnTo>
                  <a:lnTo>
                    <a:pt x="45933" y="78720"/>
                  </a:lnTo>
                  <a:lnTo>
                    <a:pt x="46363" y="77638"/>
                  </a:lnTo>
                  <a:lnTo>
                    <a:pt x="46526" y="76449"/>
                  </a:lnTo>
                  <a:lnTo>
                    <a:pt x="45772" y="74556"/>
                  </a:lnTo>
                  <a:lnTo>
                    <a:pt x="45179" y="74015"/>
                  </a:lnTo>
                  <a:lnTo>
                    <a:pt x="44910" y="74069"/>
                  </a:lnTo>
                  <a:lnTo>
                    <a:pt x="44372" y="75529"/>
                  </a:lnTo>
                  <a:lnTo>
                    <a:pt x="43186" y="76123"/>
                  </a:lnTo>
                  <a:lnTo>
                    <a:pt x="43132" y="76449"/>
                  </a:lnTo>
                  <a:lnTo>
                    <a:pt x="44532" y="78016"/>
                  </a:lnTo>
                  <a:lnTo>
                    <a:pt x="45339" y="79638"/>
                  </a:lnTo>
                  <a:lnTo>
                    <a:pt x="45716" y="81801"/>
                  </a:lnTo>
                  <a:lnTo>
                    <a:pt x="45393" y="82450"/>
                  </a:lnTo>
                  <a:lnTo>
                    <a:pt x="45069" y="82397"/>
                  </a:lnTo>
                  <a:lnTo>
                    <a:pt x="44316" y="81963"/>
                  </a:lnTo>
                  <a:lnTo>
                    <a:pt x="42701" y="79422"/>
                  </a:lnTo>
                  <a:lnTo>
                    <a:pt x="40224" y="76664"/>
                  </a:lnTo>
                  <a:lnTo>
                    <a:pt x="40116" y="74933"/>
                  </a:lnTo>
                  <a:lnTo>
                    <a:pt x="40655" y="73852"/>
                  </a:lnTo>
                  <a:lnTo>
                    <a:pt x="41894" y="72662"/>
                  </a:lnTo>
                  <a:lnTo>
                    <a:pt x="42002" y="71905"/>
                  </a:lnTo>
                  <a:lnTo>
                    <a:pt x="41625" y="70933"/>
                  </a:lnTo>
                  <a:lnTo>
                    <a:pt x="41410" y="69689"/>
                  </a:lnTo>
                  <a:lnTo>
                    <a:pt x="40925" y="69040"/>
                  </a:lnTo>
                  <a:lnTo>
                    <a:pt x="40010" y="68445"/>
                  </a:lnTo>
                  <a:lnTo>
                    <a:pt x="39202" y="68175"/>
                  </a:lnTo>
                  <a:lnTo>
                    <a:pt x="37963" y="68661"/>
                  </a:lnTo>
                  <a:lnTo>
                    <a:pt x="37639" y="69255"/>
                  </a:lnTo>
                  <a:lnTo>
                    <a:pt x="37909" y="72067"/>
                  </a:lnTo>
                  <a:lnTo>
                    <a:pt x="36616" y="73851"/>
                  </a:lnTo>
                  <a:lnTo>
                    <a:pt x="36400" y="74987"/>
                  </a:lnTo>
                  <a:lnTo>
                    <a:pt x="35915" y="75960"/>
                  </a:lnTo>
                  <a:lnTo>
                    <a:pt x="35592" y="76284"/>
                  </a:lnTo>
                  <a:lnTo>
                    <a:pt x="35053" y="76392"/>
                  </a:lnTo>
                  <a:lnTo>
                    <a:pt x="34622" y="75851"/>
                  </a:lnTo>
                  <a:lnTo>
                    <a:pt x="34461" y="73743"/>
                  </a:lnTo>
                  <a:lnTo>
                    <a:pt x="34031" y="72336"/>
                  </a:lnTo>
                  <a:lnTo>
                    <a:pt x="34192" y="71418"/>
                  </a:lnTo>
                  <a:lnTo>
                    <a:pt x="34946" y="70174"/>
                  </a:lnTo>
                  <a:lnTo>
                    <a:pt x="34946" y="69688"/>
                  </a:lnTo>
                  <a:lnTo>
                    <a:pt x="34355" y="69254"/>
                  </a:lnTo>
                  <a:lnTo>
                    <a:pt x="33276" y="69362"/>
                  </a:lnTo>
                  <a:lnTo>
                    <a:pt x="30476" y="70497"/>
                  </a:lnTo>
                  <a:lnTo>
                    <a:pt x="28376" y="70983"/>
                  </a:lnTo>
                  <a:lnTo>
                    <a:pt x="24228" y="70604"/>
                  </a:lnTo>
                  <a:lnTo>
                    <a:pt x="23043" y="70712"/>
                  </a:lnTo>
                  <a:lnTo>
                    <a:pt x="21158" y="71307"/>
                  </a:lnTo>
                  <a:lnTo>
                    <a:pt x="19273" y="72658"/>
                  </a:lnTo>
                  <a:lnTo>
                    <a:pt x="19110" y="73902"/>
                  </a:lnTo>
                  <a:lnTo>
                    <a:pt x="19541" y="74659"/>
                  </a:lnTo>
                  <a:lnTo>
                    <a:pt x="20618" y="75037"/>
                  </a:lnTo>
                  <a:lnTo>
                    <a:pt x="23311" y="74929"/>
                  </a:lnTo>
                  <a:lnTo>
                    <a:pt x="24603" y="76012"/>
                  </a:lnTo>
                  <a:lnTo>
                    <a:pt x="27458" y="76283"/>
                  </a:lnTo>
                  <a:lnTo>
                    <a:pt x="28374" y="77202"/>
                  </a:lnTo>
                  <a:lnTo>
                    <a:pt x="27674" y="78824"/>
                  </a:lnTo>
                  <a:lnTo>
                    <a:pt x="27673" y="80175"/>
                  </a:lnTo>
                  <a:lnTo>
                    <a:pt x="27350" y="80662"/>
                  </a:lnTo>
                  <a:lnTo>
                    <a:pt x="26380" y="81040"/>
                  </a:lnTo>
                  <a:lnTo>
                    <a:pt x="23795" y="80985"/>
                  </a:lnTo>
                  <a:lnTo>
                    <a:pt x="21748" y="79146"/>
                  </a:lnTo>
                  <a:lnTo>
                    <a:pt x="20779" y="78714"/>
                  </a:lnTo>
                  <a:lnTo>
                    <a:pt x="20456" y="78822"/>
                  </a:lnTo>
                  <a:lnTo>
                    <a:pt x="20779" y="79526"/>
                  </a:lnTo>
                  <a:lnTo>
                    <a:pt x="21857" y="80607"/>
                  </a:lnTo>
                  <a:lnTo>
                    <a:pt x="21264" y="83094"/>
                  </a:lnTo>
                  <a:lnTo>
                    <a:pt x="21209" y="84392"/>
                  </a:lnTo>
                  <a:lnTo>
                    <a:pt x="22070" y="88068"/>
                  </a:lnTo>
                  <a:lnTo>
                    <a:pt x="22070" y="88934"/>
                  </a:lnTo>
                  <a:lnTo>
                    <a:pt x="21801" y="89258"/>
                  </a:lnTo>
                  <a:lnTo>
                    <a:pt x="21047" y="89204"/>
                  </a:lnTo>
                  <a:lnTo>
                    <a:pt x="19000" y="87960"/>
                  </a:lnTo>
                  <a:lnTo>
                    <a:pt x="16468" y="88230"/>
                  </a:lnTo>
                  <a:lnTo>
                    <a:pt x="15768" y="88121"/>
                  </a:lnTo>
                  <a:lnTo>
                    <a:pt x="15229" y="87634"/>
                  </a:lnTo>
                  <a:lnTo>
                    <a:pt x="14476" y="86174"/>
                  </a:lnTo>
                  <a:lnTo>
                    <a:pt x="13668" y="85308"/>
                  </a:lnTo>
                  <a:lnTo>
                    <a:pt x="13453" y="85580"/>
                  </a:lnTo>
                  <a:lnTo>
                    <a:pt x="13453" y="87364"/>
                  </a:lnTo>
                  <a:lnTo>
                    <a:pt x="13129" y="87796"/>
                  </a:lnTo>
                  <a:lnTo>
                    <a:pt x="12644" y="87959"/>
                  </a:lnTo>
                  <a:lnTo>
                    <a:pt x="11029" y="87309"/>
                  </a:lnTo>
                  <a:lnTo>
                    <a:pt x="10005" y="87201"/>
                  </a:lnTo>
                  <a:lnTo>
                    <a:pt x="7904" y="87471"/>
                  </a:lnTo>
                  <a:lnTo>
                    <a:pt x="5966" y="86280"/>
                  </a:lnTo>
                  <a:lnTo>
                    <a:pt x="4673" y="85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542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g284"/>
            <p:cNvSpPr/>
            <p:nvPr/>
          </p:nvSpPr>
          <p:spPr>
            <a:xfrm>
              <a:off x="5439054" y="5376607"/>
              <a:ext cx="181111" cy="181111"/>
            </a:xfrm>
            <a:custGeom>
              <a:avLst/>
              <a:gdLst/>
              <a:ahLst/>
              <a:cxnLst/>
              <a:rect l="0" t="0" r="0" b="0"/>
              <a:pathLst>
                <a:path w="181111" h="181111">
                  <a:moveTo>
                    <a:pt x="90555" y="181111"/>
                  </a:moveTo>
                  <a:lnTo>
                    <a:pt x="181111" y="90555"/>
                  </a:lnTo>
                  <a:lnTo>
                    <a:pt x="90555" y="0"/>
                  </a:lnTo>
                  <a:lnTo>
                    <a:pt x="0" y="90555"/>
                  </a:lnTo>
                  <a:close/>
                </a:path>
              </a:pathLst>
            </a:custGeom>
            <a:solidFill>
              <a:srgbClr val="882255">
                <a:alpha val="100000"/>
              </a:srgbClr>
            </a:solidFill>
            <a:ln w="900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g285"/>
            <p:cNvSpPr/>
            <p:nvPr/>
          </p:nvSpPr>
          <p:spPr>
            <a:xfrm>
              <a:off x="5475916" y="4460499"/>
              <a:ext cx="181111" cy="181111"/>
            </a:xfrm>
            <a:custGeom>
              <a:avLst/>
              <a:gdLst/>
              <a:ahLst/>
              <a:cxnLst/>
              <a:rect l="0" t="0" r="0" b="0"/>
              <a:pathLst>
                <a:path w="181111" h="181111">
                  <a:moveTo>
                    <a:pt x="90555" y="181111"/>
                  </a:moveTo>
                  <a:lnTo>
                    <a:pt x="181111" y="90555"/>
                  </a:lnTo>
                  <a:lnTo>
                    <a:pt x="90555" y="0"/>
                  </a:lnTo>
                  <a:lnTo>
                    <a:pt x="0" y="90555"/>
                  </a:lnTo>
                  <a:close/>
                </a:path>
              </a:pathLst>
            </a:custGeom>
            <a:solidFill>
              <a:srgbClr val="117733">
                <a:alpha val="100000"/>
              </a:srgbClr>
            </a:solidFill>
            <a:ln w="900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g286"/>
            <p:cNvSpPr/>
            <p:nvPr/>
          </p:nvSpPr>
          <p:spPr>
            <a:xfrm>
              <a:off x="5074491" y="3828178"/>
              <a:ext cx="181111" cy="181111"/>
            </a:xfrm>
            <a:custGeom>
              <a:avLst/>
              <a:gdLst/>
              <a:ahLst/>
              <a:cxnLst/>
              <a:rect l="0" t="0" r="0" b="0"/>
              <a:pathLst>
                <a:path w="181111" h="181111">
                  <a:moveTo>
                    <a:pt x="90555" y="181111"/>
                  </a:moveTo>
                  <a:lnTo>
                    <a:pt x="181111" y="90555"/>
                  </a:lnTo>
                  <a:lnTo>
                    <a:pt x="90555" y="0"/>
                  </a:lnTo>
                  <a:lnTo>
                    <a:pt x="0" y="90555"/>
                  </a:lnTo>
                  <a:close/>
                </a:path>
              </a:pathLst>
            </a:custGeom>
            <a:solidFill>
              <a:srgbClr val="DDCC77">
                <a:alpha val="100000"/>
              </a:srgbClr>
            </a:solidFill>
            <a:ln w="900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g287"/>
            <p:cNvSpPr/>
            <p:nvPr/>
          </p:nvSpPr>
          <p:spPr>
            <a:xfrm>
              <a:off x="5767830" y="2459198"/>
              <a:ext cx="181111" cy="181111"/>
            </a:xfrm>
            <a:custGeom>
              <a:avLst/>
              <a:gdLst/>
              <a:ahLst/>
              <a:cxnLst/>
              <a:rect l="0" t="0" r="0" b="0"/>
              <a:pathLst>
                <a:path w="181111" h="181111">
                  <a:moveTo>
                    <a:pt x="90555" y="181111"/>
                  </a:moveTo>
                  <a:lnTo>
                    <a:pt x="181111" y="90555"/>
                  </a:lnTo>
                  <a:lnTo>
                    <a:pt x="90555" y="0"/>
                  </a:lnTo>
                  <a:lnTo>
                    <a:pt x="0" y="90555"/>
                  </a:lnTo>
                  <a:close/>
                </a:path>
              </a:pathLst>
            </a:custGeom>
            <a:solidFill>
              <a:srgbClr val="332288">
                <a:alpha val="100000"/>
              </a:srgbClr>
            </a:solidFill>
            <a:ln w="900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tx288"/>
            <p:cNvSpPr/>
            <p:nvPr/>
          </p:nvSpPr>
          <p:spPr>
            <a:xfrm>
              <a:off x="4254474" y="5206384"/>
              <a:ext cx="1275134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Wind River Inlet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4361737" y="4287982"/>
              <a:ext cx="1204735" cy="133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Fivemile Creek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4090613" y="3619844"/>
              <a:ext cx="1074433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Muddy Creek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442716" y="2286593"/>
              <a:ext cx="1415669" cy="1338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Wind River Outlet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3" descr="A map of different rivers&#10;&#10;Description automatically generated">
            <a:extLst>
              <a:ext uri="{FF2B5EF4-FFF2-40B4-BE49-F238E27FC236}">
                <a16:creationId xmlns:a16="http://schemas.microsoft.com/office/drawing/2014/main" id="{E2288586-E482-C2AE-998A-A478B6EE1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27"/>
          <a:stretch/>
        </p:blipFill>
        <p:spPr>
          <a:xfrm>
            <a:off x="4663281" y="1581302"/>
            <a:ext cx="2975979" cy="44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Linnea Ann Rock</cp:lastModifiedBy>
  <cp:revision>6</cp:revision>
  <dcterms:created xsi:type="dcterms:W3CDTF">2015-07-14T21:05:00Z</dcterms:created>
  <dcterms:modified xsi:type="dcterms:W3CDTF">2024-09-11T17:24:31Z</dcterms:modified>
</cp:coreProperties>
</file>