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6D47-8FA9-7047-2E21-138E073B8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D818C-3B77-EF3E-0A8E-9A4AFAC7A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AD17-F465-EC0D-CAE8-8F8FABA3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0877-4219-4199-8D00-9FF6B2D5442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52C3-26AB-FA7D-CCDA-C60A7979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9A7D-E7FB-89BA-BEE6-8605D034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991-F62A-4190-AFEF-BE08DC3F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3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8A65-7839-5EBB-B106-6C450C2E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8EDAD-8A38-BC3E-695B-476A772DC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ACDD-FF3B-2F9D-42C1-2956CC65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0877-4219-4199-8D00-9FF6B2D5442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92BD-1E94-A669-27AA-B6833513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28EE8-1068-44CF-4805-995CEC11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991-F62A-4190-AFEF-BE08DC3F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2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9D44C-EBD0-DED5-4FD8-8C9A47739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01ACC-E4B6-609F-9CB6-8031EDEAE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F6A7F-BF60-1DB1-9357-B0E00178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0877-4219-4199-8D00-9FF6B2D5442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5DBF-DD57-9231-6DAE-D7D58F35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9BC01-94C4-F68E-9D75-920F0B87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991-F62A-4190-AFEF-BE08DC3F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7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2C84-9903-A8F9-3C48-D35E56E3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16396-8237-3666-EE88-DCEA735A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CB09-434F-E452-3DD7-FE7F9967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0877-4219-4199-8D00-9FF6B2D5442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59917-89A1-837D-CA66-BE3CE222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2FA91-E275-400B-FB8F-1D4298E1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991-F62A-4190-AFEF-BE08DC3F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F4DC-3CF1-D106-78EB-51459D5A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5C986-C76F-2A25-2BC8-A29FF1F22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BCC5-1CB7-A146-4124-D49E8FFB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0877-4219-4199-8D00-9FF6B2D5442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D5C91-9B1D-3133-B319-08C946BD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5733B-80BE-EC3B-FA61-52C3E1C0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991-F62A-4190-AFEF-BE08DC3F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CA2D-E819-2255-C69F-1B37C9DD9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43F4-548A-1454-B76B-9A7A466E9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7ACA-53C3-3EFD-6963-7AF211D36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D2F0E-2103-3E13-C5A2-4D346265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0877-4219-4199-8D00-9FF6B2D5442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9A24C-DB6C-EE56-B98A-411CFA43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EA9C1-1EF2-A3A2-2D82-8328A9D7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991-F62A-4190-AFEF-BE08DC3F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1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76E5-F63B-1B34-4115-6D4C9A12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606D5-59D2-6379-F549-2C2D8F483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B1902-B6B5-9412-9A29-EA1485D3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9E8B2-393F-0EE5-838C-3FB813E2C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9881C-7930-9743-B94C-DA5D78D2F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61F189-355B-2913-F57F-C53BF842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0877-4219-4199-8D00-9FF6B2D5442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EA660-D86A-8499-B965-6582FD04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457E6-E569-3410-5E77-2215CF87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991-F62A-4190-AFEF-BE08DC3F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0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D70C-914E-F214-6E22-B3A38CA8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5068F-7FDA-1B69-4FCB-6A81EE07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0877-4219-4199-8D00-9FF6B2D5442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7DDED-B7A0-95B5-09DC-7AACA4D1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C4437-B26D-A427-FA4E-1B569CF5F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991-F62A-4190-AFEF-BE08DC3F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369FE-E501-4071-6F7E-AC15EF1A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0877-4219-4199-8D00-9FF6B2D5442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B7867-4029-E28B-431B-99B8C385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D7612-DE2D-55BF-CFDC-72F8331B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991-F62A-4190-AFEF-BE08DC3F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8320-561E-B0EF-51BA-8E752CCB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F8083-2199-584B-481B-4E67AE6B4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909DA-BC6B-04EB-E8CA-A48645C7A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3F260-96A9-01BF-70E9-722BF4B3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0877-4219-4199-8D00-9FF6B2D5442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D7E04-9CA2-1141-59A2-6CFA5EBC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F62CA-8863-8EE6-32C1-017202CC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991-F62A-4190-AFEF-BE08DC3F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0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21AA-F6D5-15E2-AA30-2B444C01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A815C-35EF-9FF2-8F5E-9DE751F8A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A81A2-7C3A-0661-C84E-F3510B427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1AA76-3CCD-0D4E-DD74-E8F9B2AB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0877-4219-4199-8D00-9FF6B2D5442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39720-6DA1-604C-7441-A7116F95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990CE-1D86-BF51-C866-071F1CE8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C991-F62A-4190-AFEF-BE08DC3F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9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97410-188C-6FF9-EA06-8E0F89DD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F1126-E5F4-3AF8-9C05-8D106549C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18C2C-39AA-4C4C-9BF5-D1FED50EF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50877-4219-4199-8D00-9FF6B2D54425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588A3-743B-563B-93F7-39F0A05CB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B55A-3D1A-0311-F672-2A6480D9C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C991-F62A-4190-AFEF-BE08DC3FF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37B75E9-B4AE-6DD7-76C5-DC459E8FAEE7}"/>
              </a:ext>
            </a:extLst>
          </p:cNvPr>
          <p:cNvGrpSpPr/>
          <p:nvPr/>
        </p:nvGrpSpPr>
        <p:grpSpPr>
          <a:xfrm>
            <a:off x="-137480" y="652060"/>
            <a:ext cx="10622430" cy="5328500"/>
            <a:chOff x="-137480" y="652060"/>
            <a:chExt cx="10622430" cy="5328500"/>
          </a:xfrm>
        </p:grpSpPr>
        <p:pic>
          <p:nvPicPr>
            <p:cNvPr id="7" name="Picture 6" descr="A map of a country&#10;&#10;Description automatically generated">
              <a:extLst>
                <a:ext uri="{FF2B5EF4-FFF2-40B4-BE49-F238E27FC236}">
                  <a16:creationId xmlns:a16="http://schemas.microsoft.com/office/drawing/2014/main" id="{CEFC8A7A-70A4-BA50-F55D-BD82FE813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53" b="27914"/>
            <a:stretch/>
          </p:blipFill>
          <p:spPr>
            <a:xfrm>
              <a:off x="-137480" y="1070806"/>
              <a:ext cx="6406303" cy="4491009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4954826-A4E1-E457-AAB1-6512FEBB96BE}"/>
                </a:ext>
              </a:extLst>
            </p:cNvPr>
            <p:cNvGrpSpPr/>
            <p:nvPr/>
          </p:nvGrpSpPr>
          <p:grpSpPr>
            <a:xfrm>
              <a:off x="744717" y="652060"/>
              <a:ext cx="9740233" cy="5328500"/>
              <a:chOff x="744717" y="652060"/>
              <a:chExt cx="9740233" cy="5328500"/>
            </a:xfrm>
          </p:grpSpPr>
          <p:pic>
            <p:nvPicPr>
              <p:cNvPr id="5" name="Picture 4" descr="A screenshot of a computer game&#10;&#10;Description automatically generated">
                <a:extLst>
                  <a:ext uri="{FF2B5EF4-FFF2-40B4-BE49-F238E27FC236}">
                    <a16:creationId xmlns:a16="http://schemas.microsoft.com/office/drawing/2014/main" id="{F544F743-445C-FD54-5AE8-B2EB3053B54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106" t="27453" b="28279"/>
              <a:stretch/>
            </p:blipFill>
            <p:spPr>
              <a:xfrm>
                <a:off x="6103855" y="1699181"/>
                <a:ext cx="1779757" cy="3459637"/>
              </a:xfrm>
              <a:prstGeom prst="rect">
                <a:avLst/>
              </a:prstGeom>
            </p:spPr>
          </p:pic>
          <p:pic>
            <p:nvPicPr>
              <p:cNvPr id="11" name="Picture 10" descr="A map of a state with different colored spots&#10;&#10;Description automatically generated">
                <a:extLst>
                  <a:ext uri="{FF2B5EF4-FFF2-40B4-BE49-F238E27FC236}">
                    <a16:creationId xmlns:a16="http://schemas.microsoft.com/office/drawing/2014/main" id="{D0F49FEE-A80C-3412-F550-4B1985E0F2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0302" y="652060"/>
                <a:ext cx="2464648" cy="5328500"/>
              </a:xfrm>
              <a:prstGeom prst="rect">
                <a:avLst/>
              </a:prstGeom>
            </p:spPr>
          </p:pic>
          <p:pic>
            <p:nvPicPr>
              <p:cNvPr id="13" name="Picture 12" descr="A map of the united states&#10;&#10;Description automatically generated">
                <a:extLst>
                  <a:ext uri="{FF2B5EF4-FFF2-40B4-BE49-F238E27FC236}">
                    <a16:creationId xmlns:a16="http://schemas.microsoft.com/office/drawing/2014/main" id="{C29CB7D9-1347-4958-1621-F89F2E74EF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470" b="28707"/>
              <a:stretch/>
            </p:blipFill>
            <p:spPr>
              <a:xfrm>
                <a:off x="6936666" y="4091230"/>
                <a:ext cx="1783084" cy="1102937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EB8024-3BB5-EB4A-510F-7859089944DD}"/>
                  </a:ext>
                </a:extLst>
              </p:cNvPr>
              <p:cNvSpPr txBox="1"/>
              <p:nvPr/>
            </p:nvSpPr>
            <p:spPr>
              <a:xfrm>
                <a:off x="744717" y="1070806"/>
                <a:ext cx="650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CF9A71-6A9E-43CF-C4A3-6C7B2AED0F79}"/>
                  </a:ext>
                </a:extLst>
              </p:cNvPr>
              <p:cNvSpPr txBox="1"/>
              <p:nvPr/>
            </p:nvSpPr>
            <p:spPr>
              <a:xfrm>
                <a:off x="7035931" y="3793466"/>
                <a:ext cx="650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D1260E-57C4-8D5C-99BA-9645FC714396}"/>
                  </a:ext>
                </a:extLst>
              </p:cNvPr>
              <p:cNvSpPr txBox="1"/>
              <p:nvPr/>
            </p:nvSpPr>
            <p:spPr>
              <a:xfrm>
                <a:off x="8044555" y="1183813"/>
                <a:ext cx="650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338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58ACBDF-16E3-13A6-D3C6-DCF893ADABA2}"/>
              </a:ext>
            </a:extLst>
          </p:cNvPr>
          <p:cNvGrpSpPr/>
          <p:nvPr/>
        </p:nvGrpSpPr>
        <p:grpSpPr>
          <a:xfrm>
            <a:off x="-96082" y="878009"/>
            <a:ext cx="12133324" cy="4968877"/>
            <a:chOff x="-236758" y="666994"/>
            <a:chExt cx="12133324" cy="496887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9479AE-FE95-BD82-A39B-B09362C524B6}"/>
                </a:ext>
              </a:extLst>
            </p:cNvPr>
            <p:cNvGrpSpPr/>
            <p:nvPr/>
          </p:nvGrpSpPr>
          <p:grpSpPr>
            <a:xfrm>
              <a:off x="-236758" y="666994"/>
              <a:ext cx="12133324" cy="4968877"/>
              <a:chOff x="-137480" y="1070806"/>
              <a:chExt cx="12133324" cy="4968877"/>
            </a:xfrm>
          </p:grpSpPr>
          <p:pic>
            <p:nvPicPr>
              <p:cNvPr id="9" name="Picture 8" descr="A map of a country&#10;&#10;Description automatically generated">
                <a:extLst>
                  <a:ext uri="{FF2B5EF4-FFF2-40B4-BE49-F238E27FC236}">
                    <a16:creationId xmlns:a16="http://schemas.microsoft.com/office/drawing/2014/main" id="{1EADC5A6-0546-246D-4282-78FE0A408F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553" b="27914"/>
              <a:stretch/>
            </p:blipFill>
            <p:spPr>
              <a:xfrm>
                <a:off x="-137480" y="1070806"/>
                <a:ext cx="6406303" cy="4491009"/>
              </a:xfrm>
              <a:prstGeom prst="rect">
                <a:avLst/>
              </a:prstGeom>
            </p:spPr>
          </p:pic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85D5649-1848-CB26-1E0F-756DA72FFB0C}"/>
                  </a:ext>
                </a:extLst>
              </p:cNvPr>
              <p:cNvGrpSpPr/>
              <p:nvPr/>
            </p:nvGrpSpPr>
            <p:grpSpPr>
              <a:xfrm>
                <a:off x="744717" y="1070806"/>
                <a:ext cx="11251127" cy="4968877"/>
                <a:chOff x="744717" y="1070806"/>
                <a:chExt cx="11251127" cy="4968877"/>
              </a:xfrm>
            </p:grpSpPr>
            <p:pic>
              <p:nvPicPr>
                <p:cNvPr id="11" name="Picture 10" descr="A screenshot of a computer game&#10;&#10;Description automatically generated">
                  <a:extLst>
                    <a:ext uri="{FF2B5EF4-FFF2-40B4-BE49-F238E27FC236}">
                      <a16:creationId xmlns:a16="http://schemas.microsoft.com/office/drawing/2014/main" id="{F5964445-D6B1-BEF4-72D4-DE4A6F8B66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106" t="27453" b="28279"/>
                <a:stretch/>
              </p:blipFill>
              <p:spPr>
                <a:xfrm>
                  <a:off x="6103855" y="1699181"/>
                  <a:ext cx="1779757" cy="3459637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FB867FEB-4E9D-CBF5-C7C9-0C135A7F48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8642" r="51648" b="24724"/>
                <a:stretch/>
              </p:blipFill>
              <p:spPr>
                <a:xfrm>
                  <a:off x="9058888" y="1070807"/>
                  <a:ext cx="2936956" cy="4968876"/>
                </a:xfrm>
                <a:prstGeom prst="rect">
                  <a:avLst/>
                </a:prstGeom>
              </p:spPr>
            </p:pic>
            <p:pic>
              <p:nvPicPr>
                <p:cNvPr id="13" name="Picture 12" descr="A map of the united states&#10;&#10;Description automatically generated">
                  <a:extLst>
                    <a:ext uri="{FF2B5EF4-FFF2-40B4-BE49-F238E27FC236}">
                      <a16:creationId xmlns:a16="http://schemas.microsoft.com/office/drawing/2014/main" id="{1490A08F-4F91-9FE7-CC57-CD4E0A5A8C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8470" b="28707"/>
                <a:stretch/>
              </p:blipFill>
              <p:spPr>
                <a:xfrm>
                  <a:off x="4185232" y="1255472"/>
                  <a:ext cx="1783084" cy="1102937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A5EF75C-69A7-46F0-877A-8BBD84ACB2F8}"/>
                    </a:ext>
                  </a:extLst>
                </p:cNvPr>
                <p:cNvSpPr txBox="1"/>
                <p:nvPr/>
              </p:nvSpPr>
              <p:spPr>
                <a:xfrm>
                  <a:off x="744717" y="1070806"/>
                  <a:ext cx="650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a)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40FF50E-5969-E44F-E92B-A0AEE29BB27C}"/>
                    </a:ext>
                  </a:extLst>
                </p:cNvPr>
                <p:cNvSpPr txBox="1"/>
                <p:nvPr/>
              </p:nvSpPr>
              <p:spPr>
                <a:xfrm>
                  <a:off x="9319440" y="1070806"/>
                  <a:ext cx="650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b)</a:t>
                  </a:r>
                </a:p>
              </p:txBody>
            </p:sp>
          </p:grpSp>
        </p:grpSp>
        <p:pic>
          <p:nvPicPr>
            <p:cNvPr id="18" name="Picture 17" descr="A screen shot of a map&#10;&#10;Description automatically generated">
              <a:extLst>
                <a:ext uri="{FF2B5EF4-FFF2-40B4-BE49-F238E27FC236}">
                  <a16:creationId xmlns:a16="http://schemas.microsoft.com/office/drawing/2014/main" id="{9259D6FC-12EF-AE9B-1A84-1A24E751BC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52" t="31562" b="39255"/>
            <a:stretch/>
          </p:blipFill>
          <p:spPr>
            <a:xfrm>
              <a:off x="7202078" y="2534742"/>
              <a:ext cx="2582944" cy="22108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931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2</cp:revision>
  <dcterms:created xsi:type="dcterms:W3CDTF">2024-07-16T18:03:13Z</dcterms:created>
  <dcterms:modified xsi:type="dcterms:W3CDTF">2024-07-16T18:21:21Z</dcterms:modified>
</cp:coreProperties>
</file>