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58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DF6C7-F7D1-F2F7-EFDE-EDCEAE2B14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167F12-862A-7433-A186-B30FD40182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067238-3CC3-AFFF-F16D-DDC26D3CD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101FA-E483-4258-8B1C-E97BC5D37C4B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DD9441-6CDC-F47D-A79B-D3D047EB7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A61844-E2C0-2AB4-ABEB-99EF0B17B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73CF3-7514-423B-8E08-7A40BAA5A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167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88C36-9E7D-6685-759D-2DA7122C9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62F664-ED9F-1094-88A5-3E071763F1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1166F7-9203-FF87-BCCD-328134984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101FA-E483-4258-8B1C-E97BC5D37C4B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610002-C2EE-8867-839B-042D56F28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FACDDC-6126-B2FE-88C6-F15444DE9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73CF3-7514-423B-8E08-7A40BAA5A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42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67EF55-CB20-3CE5-43F1-06F5830982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05F38C-ACEC-0483-51E7-AF567A95DC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CB601B-051C-BFF6-C192-992E95E7C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101FA-E483-4258-8B1C-E97BC5D37C4B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508DD-43C1-6796-4740-6571E3F67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1007A0-A479-C342-E554-CEE4267DF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73CF3-7514-423B-8E08-7A40BAA5A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721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8AF9C-FBB1-4A5A-D5D7-F437F7385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F69B3-6EEB-9681-4F64-CDE039AC82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A9F83-DE3F-089F-8DA0-D601663A7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101FA-E483-4258-8B1C-E97BC5D37C4B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27833D-62BD-8D93-358A-6F0D71D18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B5DBDE-8246-E714-F8C9-43B0F2E42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73CF3-7514-423B-8E08-7A40BAA5A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815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BE143-CDF4-6A2D-4E73-55ACA77B4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6D7553-7F0F-1FB6-933D-12F1CC9DD8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D7DCA5-42B2-0051-D264-509F28B72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101FA-E483-4258-8B1C-E97BC5D37C4B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0A665E-65BC-2C27-74E9-05E00A99E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EE4D0E-8ECC-75FA-54EC-1D877E36B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73CF3-7514-423B-8E08-7A40BAA5A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450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114C4-48B0-02AC-6082-F806F1644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DEEC9-2A6A-71D5-E9B4-2242EB1765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AAFFA5-74C1-F57B-27BA-93A72EDA85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2CD8D8-AF35-5B1A-EEE8-890F876CB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101FA-E483-4258-8B1C-E97BC5D37C4B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972917-BDA9-A9AE-4161-43B75B92E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3B26D6-AEFC-F75B-97F7-D2461261C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73CF3-7514-423B-8E08-7A40BAA5A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00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9C440-8D4E-BF22-020E-DD83ECF22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9F3E6F-E3A1-ACBA-7F8B-4CFB4DBB53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5589C1-C528-5DD8-F787-9B9C7B902D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427636-4E5D-41EF-07C6-A3CA611C5B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5E644F-E04E-89AF-16F3-135ACC5D45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44E2F6-738D-1FC6-B303-E88A4AF49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101FA-E483-4258-8B1C-E97BC5D37C4B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5813C3-D757-A522-F1B7-FCB91CCB0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2D2946-2D4F-4F67-D8BE-4CC4695FB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73CF3-7514-423B-8E08-7A40BAA5A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103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232E8-8636-E4A3-C221-1DF8A1319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9592BA-AE8A-06A9-40AA-B758DB031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101FA-E483-4258-8B1C-E97BC5D37C4B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C77C9E-245F-5A41-7502-3C9CFA9C6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EC201B-F699-9E1B-4A05-C3EB7625A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73CF3-7514-423B-8E08-7A40BAA5A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519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FF6B45-9521-148B-4C19-83C8C128E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101FA-E483-4258-8B1C-E97BC5D37C4B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F0F1B3-E5B7-04FB-295F-ABF66B33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CD36E2-816B-28B5-9F82-4362A96A7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73CF3-7514-423B-8E08-7A40BAA5A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222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1C910-3929-68C3-668D-260C4A6EB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86E4C-A26C-0F37-DB1D-07C5E9CF5C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72F3DD-13F5-8C54-5A77-53312CE96C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BDC725-110E-5394-199D-9E79C9329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101FA-E483-4258-8B1C-E97BC5D37C4B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C2B689-A65C-0709-2477-DF11B42A0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0C626D-73D0-F56C-2A0D-92ED5AAAB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73CF3-7514-423B-8E08-7A40BAA5A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852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F301F-DF78-DE27-7CBE-E3C2C57A2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57D852-083B-07FD-498B-DDC73911F8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42C174-631C-A89F-9CAE-866BE3DDF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3B4983-1D58-A0ED-E74E-41824C4DF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101FA-E483-4258-8B1C-E97BC5D37C4B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25A07A-1505-8E62-3BEE-335810045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213B51-A5AE-FDA6-2191-F76E19DFA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73CF3-7514-423B-8E08-7A40BAA5A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840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A54D5D-65F1-A7FB-30B9-240CA5BEE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A89BEF-BAFF-087B-C245-8DC962443F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7C508B-F303-94FA-991B-C20AC70A22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A101FA-E483-4258-8B1C-E97BC5D37C4B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308E99-8FC7-8B0A-F0EE-FC2123ADD0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C2EEDA-1018-F932-365E-1EC5C3A2CB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73CF3-7514-423B-8E08-7A40BAA5A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228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EBB253D1-C3B3-D1C4-36A4-ACCC9901084A}"/>
              </a:ext>
            </a:extLst>
          </p:cNvPr>
          <p:cNvGrpSpPr/>
          <p:nvPr/>
        </p:nvGrpSpPr>
        <p:grpSpPr>
          <a:xfrm>
            <a:off x="1670609" y="130148"/>
            <a:ext cx="8343830" cy="6597703"/>
            <a:chOff x="1670609" y="130148"/>
            <a:chExt cx="8343830" cy="6597703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44D23E19-A90E-2506-7133-FE4E0A7CA40E}"/>
                </a:ext>
              </a:extLst>
            </p:cNvPr>
            <p:cNvGrpSpPr/>
            <p:nvPr/>
          </p:nvGrpSpPr>
          <p:grpSpPr>
            <a:xfrm>
              <a:off x="1670609" y="130148"/>
              <a:ext cx="8343830" cy="6597703"/>
              <a:chOff x="1265957" y="0"/>
              <a:chExt cx="7653625" cy="5969969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C5216996-B752-415A-3BEF-92A7EDE2EA1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1879854" y="0"/>
                <a:ext cx="7039728" cy="4873658"/>
              </a:xfrm>
              <a:prstGeom prst="rect">
                <a:avLst/>
              </a:prstGeom>
            </p:spPr>
          </p:pic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B6191E6B-48E5-36F8-154E-1ABCFD4D965E}"/>
                  </a:ext>
                </a:extLst>
              </p:cNvPr>
              <p:cNvGrpSpPr/>
              <p:nvPr/>
            </p:nvGrpSpPr>
            <p:grpSpPr>
              <a:xfrm>
                <a:off x="2158510" y="4798018"/>
                <a:ext cx="4273064" cy="1171951"/>
                <a:chOff x="2158510" y="4798018"/>
                <a:chExt cx="4273064" cy="1171951"/>
              </a:xfrm>
            </p:grpSpPr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6DCA034E-70CF-1E64-584A-40BE183F1A74}"/>
                    </a:ext>
                  </a:extLst>
                </p:cNvPr>
                <p:cNvSpPr txBox="1"/>
                <p:nvPr/>
              </p:nvSpPr>
              <p:spPr>
                <a:xfrm>
                  <a:off x="3086099" y="4798018"/>
                  <a:ext cx="2417886" cy="116967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3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Phosphate             </a:t>
                  </a:r>
                </a:p>
                <a:p>
                  <a:pPr algn="ctr"/>
                  <a:r>
                    <a:rPr lang="en-US" sz="13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TP                   </a:t>
                  </a:r>
                </a:p>
                <a:p>
                  <a:pPr algn="ctr"/>
                  <a:r>
                    <a:rPr lang="en-US" sz="13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TN:TP</a:t>
                  </a:r>
                </a:p>
                <a:p>
                  <a:pPr algn="ctr"/>
                  <a:r>
                    <a:rPr lang="en-US" sz="13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Inorganic N:phosphate</a:t>
                  </a:r>
                </a:p>
                <a:p>
                  <a:pPr algn="ctr"/>
                  <a:r>
                    <a:rPr lang="en-US" sz="13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Temperature </a:t>
                  </a:r>
                </a:p>
                <a:p>
                  <a:pPr algn="ctr"/>
                  <a:r>
                    <a:rPr lang="en-US" sz="13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Schmidt’s Stability</a:t>
                  </a:r>
                </a:p>
              </p:txBody>
            </p:sp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E5FC3139-4091-206A-669A-4B3FE5DA2D2C}"/>
                    </a:ext>
                  </a:extLst>
                </p:cNvPr>
                <p:cNvSpPr txBox="1"/>
                <p:nvPr/>
              </p:nvSpPr>
              <p:spPr>
                <a:xfrm>
                  <a:off x="4967652" y="4800297"/>
                  <a:ext cx="1463922" cy="116967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3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+</a:t>
                  </a:r>
                </a:p>
                <a:p>
                  <a:pPr algn="ctr"/>
                  <a:r>
                    <a:rPr lang="en-US" sz="13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+</a:t>
                  </a:r>
                </a:p>
                <a:p>
                  <a:pPr algn="ctr"/>
                  <a:r>
                    <a:rPr lang="en-US" sz="13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-</a:t>
                  </a:r>
                </a:p>
                <a:p>
                  <a:pPr algn="ctr"/>
                  <a:r>
                    <a:rPr lang="en-US" sz="13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-</a:t>
                  </a:r>
                </a:p>
                <a:p>
                  <a:pPr algn="ctr"/>
                  <a:r>
                    <a:rPr lang="en-US" sz="13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-</a:t>
                  </a:r>
                </a:p>
                <a:p>
                  <a:pPr algn="ctr"/>
                  <a:r>
                    <a:rPr lang="en-US" sz="13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-</a:t>
                  </a:r>
                </a:p>
              </p:txBody>
            </p:sp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E015DC0A-1CDF-66F8-C101-521AC5FC2298}"/>
                    </a:ext>
                  </a:extLst>
                </p:cNvPr>
                <p:cNvSpPr txBox="1"/>
                <p:nvPr/>
              </p:nvSpPr>
              <p:spPr>
                <a:xfrm>
                  <a:off x="2158510" y="4800297"/>
                  <a:ext cx="1463921" cy="116967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3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-</a:t>
                  </a:r>
                </a:p>
                <a:p>
                  <a:pPr algn="ctr"/>
                  <a:r>
                    <a:rPr lang="en-US" sz="13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-</a:t>
                  </a:r>
                </a:p>
                <a:p>
                  <a:pPr algn="ctr"/>
                  <a:r>
                    <a:rPr lang="en-US" sz="13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+</a:t>
                  </a:r>
                </a:p>
                <a:p>
                  <a:pPr algn="ctr"/>
                  <a:r>
                    <a:rPr lang="en-US" sz="13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+</a:t>
                  </a:r>
                </a:p>
                <a:p>
                  <a:pPr algn="ctr"/>
                  <a:r>
                    <a:rPr lang="en-US" sz="13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+</a:t>
                  </a:r>
                </a:p>
                <a:p>
                  <a:pPr algn="ctr"/>
                  <a:r>
                    <a:rPr lang="en-US" sz="13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+</a:t>
                  </a:r>
                </a:p>
              </p:txBody>
            </p:sp>
          </p:grp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57D5671D-F102-F8A5-3FD5-7E1559E75607}"/>
                  </a:ext>
                </a:extLst>
              </p:cNvPr>
              <p:cNvGrpSpPr/>
              <p:nvPr/>
            </p:nvGrpSpPr>
            <p:grpSpPr>
              <a:xfrm rot="16200000">
                <a:off x="-424299" y="1837096"/>
                <a:ext cx="4273064" cy="892552"/>
                <a:chOff x="2158510" y="4800296"/>
                <a:chExt cx="4273064" cy="892552"/>
              </a:xfrm>
            </p:grpSpPr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E29A5069-48EA-E2E5-26BB-7BE81CDED6DC}"/>
                    </a:ext>
                  </a:extLst>
                </p:cNvPr>
                <p:cNvSpPr txBox="1"/>
                <p:nvPr/>
              </p:nvSpPr>
              <p:spPr>
                <a:xfrm>
                  <a:off x="3086099" y="4800296"/>
                  <a:ext cx="2417886" cy="89255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3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Inorganic N</a:t>
                  </a:r>
                </a:p>
                <a:p>
                  <a:pPr algn="ctr"/>
                  <a:r>
                    <a:rPr lang="en-US" sz="13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Secchi depth </a:t>
                  </a:r>
                </a:p>
                <a:p>
                  <a:pPr algn="ctr"/>
                  <a:r>
                    <a:rPr lang="en-US" sz="13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Maximum depth</a:t>
                  </a:r>
                </a:p>
                <a:p>
                  <a:pPr algn="ctr"/>
                  <a:endParaRPr lang="en-US" sz="13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FA3E5FC0-9D10-B102-7D3B-C3CD7F5712F3}"/>
                    </a:ext>
                  </a:extLst>
                </p:cNvPr>
                <p:cNvSpPr txBox="1"/>
                <p:nvPr/>
              </p:nvSpPr>
              <p:spPr>
                <a:xfrm>
                  <a:off x="4967652" y="4837213"/>
                  <a:ext cx="1463922" cy="81871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3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-</a:t>
                  </a:r>
                </a:p>
                <a:p>
                  <a:pPr algn="ctr"/>
                  <a:r>
                    <a:rPr lang="en-US" sz="13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-</a:t>
                  </a:r>
                </a:p>
                <a:p>
                  <a:pPr algn="ctr"/>
                  <a:r>
                    <a:rPr lang="en-US" sz="13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-</a:t>
                  </a:r>
                </a:p>
                <a:p>
                  <a:pPr algn="ctr"/>
                  <a:endParaRPr lang="en-US" sz="1300" b="1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6E78D4CB-3462-8F5A-7F66-1FCE11AC1937}"/>
                    </a:ext>
                  </a:extLst>
                </p:cNvPr>
                <p:cNvSpPr txBox="1"/>
                <p:nvPr/>
              </p:nvSpPr>
              <p:spPr>
                <a:xfrm>
                  <a:off x="2158510" y="4837213"/>
                  <a:ext cx="1463921" cy="81871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3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+</a:t>
                  </a:r>
                </a:p>
                <a:p>
                  <a:pPr algn="ctr"/>
                  <a:r>
                    <a:rPr lang="en-US" sz="13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+</a:t>
                  </a:r>
                </a:p>
                <a:p>
                  <a:pPr algn="ctr"/>
                  <a:r>
                    <a:rPr lang="en-US" sz="13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+</a:t>
                  </a:r>
                </a:p>
                <a:p>
                  <a:pPr algn="ctr"/>
                  <a:endParaRPr lang="en-US" sz="1300" b="1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DC52762-B94A-BF98-9D66-546983805259}"/>
                </a:ext>
              </a:extLst>
            </p:cNvPr>
            <p:cNvSpPr txBox="1"/>
            <p:nvPr/>
          </p:nvSpPr>
          <p:spPr>
            <a:xfrm>
              <a:off x="6998900" y="292427"/>
              <a:ext cx="2635932" cy="692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 err="1">
                  <a:latin typeface="Arial" panose="020B0604020202020204" pitchFamily="34" charset="0"/>
                  <a:cs typeface="Arial" panose="020B0604020202020204" pitchFamily="34" charset="0"/>
                </a:rPr>
                <a:t>lm</a:t>
              </a:r>
              <a:r>
                <a:rPr lang="en-US" sz="1300" dirty="0">
                  <a:latin typeface="Arial" panose="020B0604020202020204" pitchFamily="34" charset="0"/>
                  <a:cs typeface="Arial" panose="020B0604020202020204" pitchFamily="34" charset="0"/>
                </a:rPr>
                <a:t>(site location ~ PC1 + PC3)</a:t>
              </a:r>
            </a:p>
            <a:p>
              <a:pPr algn="ctr"/>
              <a:r>
                <a:rPr lang="en-US" sz="1300" dirty="0">
                  <a:latin typeface="Arial" panose="020B0604020202020204" pitchFamily="34" charset="0"/>
                  <a:cs typeface="Arial" panose="020B0604020202020204" pitchFamily="34" charset="0"/>
                </a:rPr>
                <a:t>R2 = 0.52</a:t>
              </a:r>
            </a:p>
            <a:p>
              <a:pPr algn="ctr"/>
              <a:r>
                <a:rPr lang="en-US" sz="1300" dirty="0">
                  <a:latin typeface="Arial" panose="020B0604020202020204" pitchFamily="34" charset="0"/>
                  <a:cs typeface="Arial" panose="020B0604020202020204" pitchFamily="34" charset="0"/>
                </a:rPr>
                <a:t>p &lt; 0.0001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75546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51</Words>
  <Application>Microsoft Office PowerPoint</Application>
  <PresentationFormat>Widescreen</PresentationFormat>
  <Paragraphs>30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Linnea Ann Rock</dc:creator>
  <cp:lastModifiedBy>Linnea Ann Rock</cp:lastModifiedBy>
  <cp:revision>2</cp:revision>
  <dcterms:created xsi:type="dcterms:W3CDTF">2024-07-25T19:34:47Z</dcterms:created>
  <dcterms:modified xsi:type="dcterms:W3CDTF">2024-07-25T20:11:37Z</dcterms:modified>
</cp:coreProperties>
</file>