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0C59-9FD3-2313-3C13-29EFC1C13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ED6B9-6066-FD0D-362B-7E0E00C6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5A160-556B-42D1-76FB-4CB616AA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96696-1CA0-1354-5E64-FE9134B2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7ECED-7213-144E-D36E-FF1EF569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9E6-340F-0D3C-E41E-661D44EA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22A40-B4D9-45ED-26D1-987898D9C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3219F-8A91-052B-E1B0-E688C69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B9AA-1920-0BFA-4043-A9744716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59A39-DF63-E405-A55C-51B1A42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1B369-3449-C076-88E1-0D4336FD3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A1D7F-BE1C-AB28-8A64-AA722B372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3A30E-E818-FE4E-8132-28BCC6A6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A431-1B85-8BD6-92B6-770E0177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DBF3D-172F-823D-877F-224835D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F463-E446-1A23-FC70-2C623A01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A2BD-9D31-40CC-B163-24A444DAA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AA67-CDE9-3245-2E70-7093C79D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D4EB4-664F-8C45-EDC3-C17BFFA3C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73DA4-2DEE-3229-6707-796A28D9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8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EFA0-8482-6501-8511-2952B343C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95622-86BA-A5DF-7889-107E9609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167E-E126-7F0B-9D09-0F90E8D0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CC589-C8D1-CD07-FAC7-4E4DBA45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45A7-1C2E-77BF-1F3C-4FF8575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F10E-C3FF-2568-129B-7DC70383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C258-32B6-59CD-C711-3FFC67EF8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5B34E-FD0C-1907-386D-7448E63E9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29E3-25A3-F379-02CA-392FF88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AD813-D2B4-BBD4-E606-7729F1DB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5062-3CA1-0511-CC18-9454C943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30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F3A4-B1B3-8A8D-5E11-4A0ED9C6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9A428-3623-27E2-41B5-47CAFCDF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C74D3-9DCC-0E5C-31AF-95DDE9F4B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B1F7C-0C78-DE9C-4F06-3A12FADCF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552BC-C796-4CCE-9499-071F3B63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C75C9-A125-AD8D-0664-14C34F5E6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E57B3-1A7C-8991-3C2E-D6B070937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F6B59-812E-CAB9-2CD3-47282097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A2B4-1914-14A2-1586-C82E9F5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5C965-589F-E918-0622-C70F34F7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112-AF03-E271-A378-21F1A555C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9FB31-28FB-4A9A-77F8-C80966A5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284A1-9018-F4AC-0417-FFB4ADF0F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33842-E5EC-4702-A4B7-A1301408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4CF94-4A6E-FFEB-BF73-DDC50ADE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252-45A7-E3AA-10C6-B84C05427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65B6-E296-869E-72A9-5D545350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1DDB-0F04-7926-052F-341C43C95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C635D-A938-D986-88CD-F9AE800A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6B0DF-F4D6-254E-928D-E4D10F52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74012-690F-9A4C-FBF6-1C2F4E56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1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DF1B-0A64-69D1-BA7D-1D59B872D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F869-6F86-181E-AA74-94EE65C24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C426C-FCD0-8E0E-BBB7-EA17C86CB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5F50-8C88-02B7-E7EA-674EA9D2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E02D4-AEF8-3ED1-4C22-1CE626A3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DD58-8D57-97FF-9DA8-6046F357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9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82C0D-FB34-AE27-8A35-FF736575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BE788-FBCD-B933-E39C-68FB9346B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034E-737C-F70F-0824-64B721F3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5A65-1D7E-4701-BFC9-EAD638EA1509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59AA0-C63C-DF0B-211A-315B18E8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D627-42AD-7E7D-8DCC-0B006F77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A94D7-C67A-4237-939B-83EB1AAE3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F6A01F2-AAE5-BF1B-BDB7-0FFB4CDDCD66}"/>
              </a:ext>
            </a:extLst>
          </p:cNvPr>
          <p:cNvGrpSpPr/>
          <p:nvPr/>
        </p:nvGrpSpPr>
        <p:grpSpPr>
          <a:xfrm>
            <a:off x="3124194" y="1424759"/>
            <a:ext cx="5943612" cy="4114808"/>
            <a:chOff x="3124194" y="1424759"/>
            <a:chExt cx="5943612" cy="4114808"/>
          </a:xfrm>
        </p:grpSpPr>
        <p:pic>
          <p:nvPicPr>
            <p:cNvPr id="5" name="Picture 4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27316222-9E20-79C0-CAAB-B7930AB4D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194" y="1424759"/>
              <a:ext cx="5943612" cy="4114808"/>
            </a:xfrm>
            <a:prstGeom prst="rect">
              <a:avLst/>
            </a:prstGeom>
          </p:spPr>
        </p:pic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63B49C03-C38C-5D3A-5F62-5C46431ABBF5}"/>
                </a:ext>
              </a:extLst>
            </p:cNvPr>
            <p:cNvSpPr/>
            <p:nvPr/>
          </p:nvSpPr>
          <p:spPr>
            <a:xfrm rot="5400000">
              <a:off x="4532202" y="4735614"/>
              <a:ext cx="45719" cy="56563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2C0E41BD-32E1-61CE-3F93-80FF1B9D918F}"/>
                </a:ext>
              </a:extLst>
            </p:cNvPr>
            <p:cNvSpPr/>
            <p:nvPr/>
          </p:nvSpPr>
          <p:spPr>
            <a:xfrm rot="5400000">
              <a:off x="7486281" y="4726794"/>
              <a:ext cx="45719" cy="565633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BD2FF3C0-304A-F57D-7515-B7885A0EA1D4}"/>
                </a:ext>
              </a:extLst>
            </p:cNvPr>
            <p:cNvSpPr/>
            <p:nvPr/>
          </p:nvSpPr>
          <p:spPr>
            <a:xfrm rot="5400000">
              <a:off x="5925781" y="4459633"/>
              <a:ext cx="45719" cy="1127600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Bracket 15">
              <a:extLst>
                <a:ext uri="{FF2B5EF4-FFF2-40B4-BE49-F238E27FC236}">
                  <a16:creationId xmlns:a16="http://schemas.microsoft.com/office/drawing/2014/main" id="{2ADE4B32-190A-7E8E-AD44-DA5F40FE1D6A}"/>
                </a:ext>
              </a:extLst>
            </p:cNvPr>
            <p:cNvSpPr/>
            <p:nvPr/>
          </p:nvSpPr>
          <p:spPr>
            <a:xfrm>
              <a:off x="8923726" y="3035821"/>
              <a:ext cx="45719" cy="1222519"/>
            </a:xfrm>
            <a:prstGeom prst="rightBracke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977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1</cp:revision>
  <dcterms:created xsi:type="dcterms:W3CDTF">2024-07-17T20:44:32Z</dcterms:created>
  <dcterms:modified xsi:type="dcterms:W3CDTF">2024-07-17T20:50:04Z</dcterms:modified>
</cp:coreProperties>
</file>