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417-D3A6-7C25-15FF-81277776A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47D14-B9B8-7596-5B55-B09AE6B35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0E3E-0AFD-4D36-B87A-EDBAC4CB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7312-657B-BC23-E9F1-983451BB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315D-9F4E-B05B-5730-4990BABF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E96-F93C-555C-7623-9C1CF2CF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53E1-43CA-225E-389B-C9488216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1A78-38A7-187F-4A7A-DED6A920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C2C0-4D4F-B148-CA14-7B11506F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33DFA-7B47-232F-1E84-F9662F64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D16-6222-053B-2D10-30F4019DC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EA265-74BD-E782-D05A-11A46E11C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2D93-1593-87FF-A91A-72CB1B0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AFB1-7694-4259-6CC3-CA7EE80B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C45A-232A-0D1A-AA8E-4ADC50F0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56F3-4570-1EAE-BFC9-8842B77B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86FC-D21A-9507-EE5B-C26B5C80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C6EDC-8EE7-10C6-5FC9-7C3316CE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DB06-F753-21F0-1A95-C16ED63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D982-8590-AE68-3C8C-59E6237E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6A4-BBC4-4F2D-7FCB-0DAE042E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26EE-138E-2EB9-D0B5-C6A74A29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F951-76B9-583C-0510-801450C9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ACF5-280D-6B62-72A4-10AD3585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1E9BC-A9FF-2EC4-0C31-91399E47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5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913-7FA4-A908-49FB-6E9E564C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6131-3EF3-30A7-F705-167A0BBF8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E6871-427C-6C36-5587-0AD5341F3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8CFBD-CB33-AB22-F84B-924A3E74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680A-219F-E3A3-3413-01B79383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B6D1-5FBA-BC95-BA12-55F02C52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18552-BF20-61B1-052B-6FAD4F8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28C3-0853-69C8-E9D8-512AFD04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89E6D-DD48-3C97-9652-96CE3FCD4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473D6-1FB5-C210-9745-9D8B4208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7A8FA-97BE-9370-015C-F8EAB6900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4F07F-FDEF-8B41-9140-EF6A6684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01313-8448-D4B3-49A9-4510602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DD7A6-4B0A-7412-5E04-4B4AE3E9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CF1A-3E17-B3DB-1226-4F65C98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048EC-6D70-7FB2-6C8A-143E1F80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0CC0-A5FF-770D-1BA1-05D401B4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BF049-7E0C-1950-0D6C-8D067FDE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0BFEA-ED73-37CD-77C8-ABD21E22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58363-D05D-BCE0-F1DB-56EFD9A2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BADB7-6CEF-5768-132F-59E35883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0810-A08B-CEAC-ADF4-39624AD5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E4E1-8518-9C14-380C-BBEF09665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52204-5F2C-0599-1E40-033E004E5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EE7A-D645-D273-EBD5-3E1C9AFC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D674-5813-6449-056E-AD51550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5C381-F010-D855-07B1-5589A81D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1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3BF3-951F-5DED-099A-C6075156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D348-6DF2-E18C-55B2-85F89A16F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AC88A-91CF-1FCE-7739-11D4E065A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08D85-2356-B36C-34F4-05AD6792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0C6A-1486-53CE-8FFC-D3C7C49D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F5C0E-05A2-E42C-B19C-0AA4F665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D518-7A34-E803-43E0-90DD5D01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8847B-E67F-2956-0230-249972BD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CA4B9-7F9A-934D-FAF1-E4F7F4A09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B98B-21CF-434A-B113-112F6D9862A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59D1-83B5-7CE4-5213-D09BAA5FD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646C-87D0-C954-75F9-B2DEDB9F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01A5-24CD-44D0-836E-8944CC6E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348A99-D524-E2D6-293A-5321DCBAE870}"/>
              </a:ext>
            </a:extLst>
          </p:cNvPr>
          <p:cNvGrpSpPr/>
          <p:nvPr/>
        </p:nvGrpSpPr>
        <p:grpSpPr>
          <a:xfrm>
            <a:off x="1472235" y="1147751"/>
            <a:ext cx="9051432" cy="4400246"/>
            <a:chOff x="865566" y="1068621"/>
            <a:chExt cx="9051432" cy="4400246"/>
          </a:xfrm>
        </p:grpSpPr>
        <p:pic>
          <p:nvPicPr>
            <p:cNvPr id="5" name="Picture 4" descr="A map of a river&#10;&#10;Description automatically generated">
              <a:extLst>
                <a:ext uri="{FF2B5EF4-FFF2-40B4-BE49-F238E27FC236}">
                  <a16:creationId xmlns:a16="http://schemas.microsoft.com/office/drawing/2014/main" id="{E1FBDD85-65E4-054D-7B50-4CDFF05C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566" y="1068621"/>
              <a:ext cx="2975985" cy="4400246"/>
            </a:xfrm>
            <a:prstGeom prst="rect">
              <a:avLst/>
            </a:prstGeom>
          </p:spPr>
        </p:pic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CF1FC907-39E5-B40D-6700-20114E746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8082" y="1177310"/>
              <a:ext cx="6198916" cy="4291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04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C95975-6FC6-476D-1807-74F427AAF809}"/>
              </a:ext>
            </a:extLst>
          </p:cNvPr>
          <p:cNvGrpSpPr/>
          <p:nvPr/>
        </p:nvGrpSpPr>
        <p:grpSpPr>
          <a:xfrm>
            <a:off x="3124194" y="1371596"/>
            <a:ext cx="7556018" cy="4114808"/>
            <a:chOff x="3124194" y="1371596"/>
            <a:chExt cx="7556018" cy="4114808"/>
          </a:xfrm>
        </p:grpSpPr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EDF718FD-BAD9-D4AF-14E6-7B3AEF55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194" y="1371596"/>
              <a:ext cx="5943612" cy="4114808"/>
            </a:xfrm>
            <a:prstGeom prst="rect">
              <a:avLst/>
            </a:prstGeom>
          </p:spPr>
        </p:pic>
        <p:pic>
          <p:nvPicPr>
            <p:cNvPr id="7" name="Picture 6" descr="A map of a state with different colored spots&#10;&#10;Description automatically generated">
              <a:extLst>
                <a:ext uri="{FF2B5EF4-FFF2-40B4-BE49-F238E27FC236}">
                  <a16:creationId xmlns:a16="http://schemas.microsoft.com/office/drawing/2014/main" id="{727DC8C2-BB7A-A428-C3B3-5811B6950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0579" y="1602530"/>
              <a:ext cx="1689633" cy="3652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81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AB9E3D2-68D8-159B-7D3D-6A907C5118CE}"/>
              </a:ext>
            </a:extLst>
          </p:cNvPr>
          <p:cNvGrpSpPr/>
          <p:nvPr/>
        </p:nvGrpSpPr>
        <p:grpSpPr>
          <a:xfrm>
            <a:off x="957042" y="1371596"/>
            <a:ext cx="10515621" cy="4114808"/>
            <a:chOff x="957042" y="1371596"/>
            <a:chExt cx="10515621" cy="41148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BF28F5-62B9-2E92-6919-A6443FE8F625}"/>
                </a:ext>
              </a:extLst>
            </p:cNvPr>
            <p:cNvGrpSpPr/>
            <p:nvPr/>
          </p:nvGrpSpPr>
          <p:grpSpPr>
            <a:xfrm>
              <a:off x="957042" y="1371596"/>
              <a:ext cx="10515621" cy="4114808"/>
              <a:chOff x="957042" y="1371596"/>
              <a:chExt cx="10515621" cy="4114808"/>
            </a:xfrm>
          </p:grpSpPr>
          <p:pic>
            <p:nvPicPr>
              <p:cNvPr id="5" name="Picture 4" descr="A graph of different colored lines&#10;&#10;Description automatically generated with medium confidence">
                <a:extLst>
                  <a:ext uri="{FF2B5EF4-FFF2-40B4-BE49-F238E27FC236}">
                    <a16:creationId xmlns:a16="http://schemas.microsoft.com/office/drawing/2014/main" id="{AE56EA30-FBE1-03DB-5FE9-F2F80E88C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7042" y="1371596"/>
                <a:ext cx="10515621" cy="411480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840743D-F72F-4E08-1C50-143BF419FACB}"/>
                  </a:ext>
                </a:extLst>
              </p:cNvPr>
              <p:cNvSpPr/>
              <p:nvPr/>
            </p:nvSpPr>
            <p:spPr>
              <a:xfrm>
                <a:off x="9494982" y="3278909"/>
                <a:ext cx="1976582" cy="15055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A map of a state with different colored spots&#10;&#10;Description automatically generated">
              <a:extLst>
                <a:ext uri="{FF2B5EF4-FFF2-40B4-BE49-F238E27FC236}">
                  <a16:creationId xmlns:a16="http://schemas.microsoft.com/office/drawing/2014/main" id="{DE619490-EA42-E9F9-2B6D-DEAA90BAD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1908" y="2282237"/>
              <a:ext cx="1235397" cy="2670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033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2024-09-11T17:24:53Z</dcterms:created>
  <dcterms:modified xsi:type="dcterms:W3CDTF">2024-09-12T19:34:03Z</dcterms:modified>
</cp:coreProperties>
</file>