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598" y="4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6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FB56C-C142-445D-8D36-FD6D49626034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7C512-02DF-46A7-A4FD-5C3C32C5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7833249-13C9-DA39-1FC3-FE13AD828624}"/>
              </a:ext>
            </a:extLst>
          </p:cNvPr>
          <p:cNvGrpSpPr/>
          <p:nvPr/>
        </p:nvGrpSpPr>
        <p:grpSpPr>
          <a:xfrm>
            <a:off x="176433" y="338834"/>
            <a:ext cx="6505134" cy="11379061"/>
            <a:chOff x="176433" y="338834"/>
            <a:chExt cx="6505134" cy="1137906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C6468C-18B9-6F95-18E9-4E998BB966BA}"/>
                </a:ext>
              </a:extLst>
            </p:cNvPr>
            <p:cNvGrpSpPr/>
            <p:nvPr/>
          </p:nvGrpSpPr>
          <p:grpSpPr>
            <a:xfrm>
              <a:off x="196994" y="338834"/>
              <a:ext cx="6292425" cy="2862032"/>
              <a:chOff x="397042" y="190070"/>
              <a:chExt cx="6292425" cy="2862032"/>
            </a:xfrm>
          </p:grpSpPr>
          <p:pic>
            <p:nvPicPr>
              <p:cNvPr id="5" name="Picture 4" descr="A graph of a number of days&#10;&#10;Description automatically generated with medium confidence">
                <a:extLst>
                  <a:ext uri="{FF2B5EF4-FFF2-40B4-BE49-F238E27FC236}">
                    <a16:creationId xmlns:a16="http://schemas.microsoft.com/office/drawing/2014/main" id="{DD9C1166-FE0D-64CE-47DD-89E3A83C27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606" b="22029"/>
              <a:stretch/>
            </p:blipFill>
            <p:spPr>
              <a:xfrm>
                <a:off x="397042" y="474105"/>
                <a:ext cx="6168788" cy="257799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1FDBC5-594A-6A4D-F101-4DB026DC509D}"/>
                  </a:ext>
                </a:extLst>
              </p:cNvPr>
              <p:cNvSpPr txBox="1"/>
              <p:nvPr/>
            </p:nvSpPr>
            <p:spPr>
              <a:xfrm>
                <a:off x="791571" y="190070"/>
                <a:ext cx="258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Secchi depth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ECC9AB-D56B-CB81-E93F-5332EED23A79}"/>
                  </a:ext>
                </a:extLst>
              </p:cNvPr>
              <p:cNvSpPr txBox="1"/>
              <p:nvPr/>
            </p:nvSpPr>
            <p:spPr>
              <a:xfrm>
                <a:off x="5895563" y="815197"/>
                <a:ext cx="7939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28D7C38-97AA-807F-A2D7-C42AC09534C2}"/>
                </a:ext>
              </a:extLst>
            </p:cNvPr>
            <p:cNvGrpSpPr/>
            <p:nvPr/>
          </p:nvGrpSpPr>
          <p:grpSpPr>
            <a:xfrm>
              <a:off x="176433" y="3154101"/>
              <a:ext cx="6505134" cy="2858323"/>
              <a:chOff x="352866" y="3199562"/>
              <a:chExt cx="6505134" cy="285832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F403C9F-2FE2-9A12-AE0A-63708A61FC87}"/>
                  </a:ext>
                </a:extLst>
              </p:cNvPr>
              <p:cNvGrpSpPr/>
              <p:nvPr/>
            </p:nvGrpSpPr>
            <p:grpSpPr>
              <a:xfrm>
                <a:off x="352866" y="3442965"/>
                <a:ext cx="6257139" cy="2614920"/>
                <a:chOff x="352866" y="3442965"/>
                <a:chExt cx="6257139" cy="261492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A49CC0-048D-9C5F-E760-5EB5BDF57F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699" b="22943"/>
                <a:stretch/>
              </p:blipFill>
              <p:spPr>
                <a:xfrm>
                  <a:off x="352866" y="3442965"/>
                  <a:ext cx="6257139" cy="2614920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375B171-24C5-2A93-3BBC-844379D30C44}"/>
                    </a:ext>
                  </a:extLst>
                </p:cNvPr>
                <p:cNvSpPr/>
                <p:nvPr/>
              </p:nvSpPr>
              <p:spPr>
                <a:xfrm>
                  <a:off x="5895563" y="3996654"/>
                  <a:ext cx="355112" cy="247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E07F8C-ADB5-8473-2CAE-B13A6C67F675}"/>
                  </a:ext>
                </a:extLst>
              </p:cNvPr>
              <p:cNvSpPr txBox="1"/>
              <p:nvPr/>
            </p:nvSpPr>
            <p:spPr>
              <a:xfrm>
                <a:off x="5727030" y="3811988"/>
                <a:ext cx="1130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µS cm 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407B1D-C5E1-42BC-DEE2-32E4629EB1C7}"/>
                  </a:ext>
                </a:extLst>
              </p:cNvPr>
              <p:cNvSpPr txBox="1"/>
              <p:nvPr/>
            </p:nvSpPr>
            <p:spPr>
              <a:xfrm>
                <a:off x="830360" y="3199562"/>
                <a:ext cx="258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Specific conductivity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28680C0-4480-04D8-73F9-98B97B47F778}"/>
                </a:ext>
              </a:extLst>
            </p:cNvPr>
            <p:cNvGrpSpPr/>
            <p:nvPr/>
          </p:nvGrpSpPr>
          <p:grpSpPr>
            <a:xfrm>
              <a:off x="196994" y="5942777"/>
              <a:ext cx="6354829" cy="2984252"/>
              <a:chOff x="334638" y="6148808"/>
              <a:chExt cx="6354829" cy="2984252"/>
            </a:xfrm>
          </p:grpSpPr>
          <p:pic>
            <p:nvPicPr>
              <p:cNvPr id="11" name="Picture 10" descr="A graph of a person in different colors&#10;&#10;Description automatically generated with medium confidence">
                <a:extLst>
                  <a:ext uri="{FF2B5EF4-FFF2-40B4-BE49-F238E27FC236}">
                    <a16:creationId xmlns:a16="http://schemas.microsoft.com/office/drawing/2014/main" id="{7AA81561-392A-FCC2-B5DB-4DECBFD24A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938" b="19410"/>
              <a:stretch/>
            </p:blipFill>
            <p:spPr>
              <a:xfrm>
                <a:off x="334638" y="6448748"/>
                <a:ext cx="6188722" cy="268431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19B13F-0874-5556-0753-22450CC23442}"/>
                  </a:ext>
                </a:extLst>
              </p:cNvPr>
              <p:cNvSpPr txBox="1"/>
              <p:nvPr/>
            </p:nvSpPr>
            <p:spPr>
              <a:xfrm>
                <a:off x="791571" y="6148808"/>
                <a:ext cx="258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Dissolved oxygen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B0B9490-20ED-69CE-0DBC-65EC6B6D6298}"/>
                  </a:ext>
                </a:extLst>
              </p:cNvPr>
              <p:cNvSpPr txBox="1"/>
              <p:nvPr/>
            </p:nvSpPr>
            <p:spPr>
              <a:xfrm>
                <a:off x="5860276" y="6783347"/>
                <a:ext cx="8291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mg L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3DD727-1166-4BA5-1B2C-0531009A7EBE}"/>
                </a:ext>
              </a:extLst>
            </p:cNvPr>
            <p:cNvGrpSpPr/>
            <p:nvPr/>
          </p:nvGrpSpPr>
          <p:grpSpPr>
            <a:xfrm>
              <a:off x="196994" y="8827386"/>
              <a:ext cx="6424325" cy="2890509"/>
              <a:chOff x="300429" y="9248334"/>
              <a:chExt cx="6424325" cy="2890509"/>
            </a:xfrm>
          </p:grpSpPr>
          <p:pic>
            <p:nvPicPr>
              <p:cNvPr id="13" name="Picture 12" descr="A graph of a person running&#10;&#10;Description automatically generated">
                <a:extLst>
                  <a:ext uri="{FF2B5EF4-FFF2-40B4-BE49-F238E27FC236}">
                    <a16:creationId xmlns:a16="http://schemas.microsoft.com/office/drawing/2014/main" id="{31D7C634-013B-2834-7755-0CC654ED25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601" b="22029"/>
              <a:stretch/>
            </p:blipFill>
            <p:spPr>
              <a:xfrm>
                <a:off x="300429" y="9523923"/>
                <a:ext cx="6362012" cy="261492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0D6E1-8176-22DB-9245-4FA25B2CF3CD}"/>
                  </a:ext>
                </a:extLst>
              </p:cNvPr>
              <p:cNvSpPr txBox="1"/>
              <p:nvPr/>
            </p:nvSpPr>
            <p:spPr>
              <a:xfrm>
                <a:off x="791571" y="9248334"/>
                <a:ext cx="2582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phosphorus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C47A7-9CE9-CA3D-DE88-9F9A6F46BFB1}"/>
                  </a:ext>
                </a:extLst>
              </p:cNvPr>
              <p:cNvSpPr txBox="1"/>
              <p:nvPr/>
            </p:nvSpPr>
            <p:spPr>
              <a:xfrm>
                <a:off x="5895563" y="9846334"/>
                <a:ext cx="82919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mg L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257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Linnea Ann Rock</dc:creator>
  <cp:lastModifiedBy>Linnea Ann Rock</cp:lastModifiedBy>
  <cp:revision>1</cp:revision>
  <dcterms:created xsi:type="dcterms:W3CDTF">2024-08-05T16:02:54Z</dcterms:created>
  <dcterms:modified xsi:type="dcterms:W3CDTF">2024-08-05T16:54:15Z</dcterms:modified>
</cp:coreProperties>
</file>