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1" r:id="rId6"/>
    <p:sldId id="261" r:id="rId7"/>
    <p:sldId id="262" r:id="rId8"/>
    <p:sldId id="295" r:id="rId9"/>
    <p:sldId id="296" r:id="rId10"/>
    <p:sldId id="297" r:id="rId11"/>
    <p:sldId id="298" r:id="rId12"/>
    <p:sldId id="299" r:id="rId13"/>
    <p:sldId id="300" r:id="rId14"/>
    <p:sldId id="302" r:id="rId15"/>
    <p:sldId id="303" r:id="rId16"/>
    <p:sldId id="304" r:id="rId17"/>
    <p:sldId id="276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0631" autoAdjust="0"/>
  </p:normalViewPr>
  <p:slideViewPr>
    <p:cSldViewPr snapToGrid="0">
      <p:cViewPr varScale="1">
        <p:scale>
          <a:sx n="55" d="100"/>
          <a:sy n="55" d="100"/>
        </p:scale>
        <p:origin x="826" y="3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20" y="10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CF7363-46B3-4791-B1F1-74C9C73C71E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2025/5/6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51558A8-E2C3-4D4F-B74A-F34DB9A5CC63}" type="datetime1">
              <a:rPr lang="zh-CN" altLang="en-US" noProof="0" smtClean="0"/>
              <a:t>2025/5/6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05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65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75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比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​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0263" y="2028826"/>
            <a:ext cx="9257549" cy="692944"/>
          </a:xfrm>
        </p:spPr>
        <p:txBody>
          <a:bodyPr rtlCol="0"/>
          <a:lstStyle/>
          <a:p>
            <a:pPr rtl="0"/>
            <a:r>
              <a:rPr lang="en-US" altLang="zh-CN" dirty="0" err="1"/>
              <a:t>Qwen</a:t>
            </a:r>
            <a:r>
              <a:rPr lang="en-US" altLang="zh-CN" err="1"/>
              <a:t>&amp;</a:t>
            </a:r>
            <a:r>
              <a:rPr lang="en-US" altLang="zh-CN"/>
              <a:t>Deepseek-API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1725" y="3664744"/>
            <a:ext cx="8986086" cy="69294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CN" altLang="en-US" dirty="0"/>
              <a:t>刘林</a:t>
            </a:r>
            <a:endParaRPr lang="en-US" altLang="zh-CN" dirty="0"/>
          </a:p>
          <a:p>
            <a:pPr rtl="0"/>
            <a:r>
              <a:rPr lang="en-US" altLang="zh-CN" dirty="0"/>
              <a:t>2025/05/06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40814-3969-5D47-49B8-EAE318CB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907167"/>
            <a:ext cx="8421688" cy="1325563"/>
          </a:xfrm>
        </p:spPr>
        <p:txBody>
          <a:bodyPr/>
          <a:lstStyle/>
          <a:p>
            <a:r>
              <a:rPr lang="zh-CN" altLang="en-US" dirty="0"/>
              <a:t>效果演示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03F679DB-0840-1F7C-D1A5-B069F18B732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10</a:t>
            </a:fld>
            <a:endParaRPr lang="zh-CN" altLang="en-US" noProof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1DAFFCB-4CBA-EA77-70C0-E9EE8A4E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65" y="1864137"/>
            <a:ext cx="4494391" cy="421861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F0B71CC-D806-E704-66FF-75A81413D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333" y="1864138"/>
            <a:ext cx="4686595" cy="42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0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9426E-D7D3-6EA7-8B70-949C2EAC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封装核心代码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17118A78-E87F-DBC3-3D9F-75E2E33A189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11</a:t>
            </a:fld>
            <a:endParaRPr lang="zh-CN" altLang="en-US" noProof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B21920B-C03B-A6E6-1FA9-A66864E9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52" y="1878327"/>
            <a:ext cx="5497722" cy="44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6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A1760-29D1-4AE8-9F16-58431E3F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</a:t>
            </a:r>
            <a:r>
              <a:rPr lang="zh-CN" altLang="en-US" dirty="0"/>
              <a:t>数据处理核心代码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EE72A3E-B036-7D5B-AC09-B54CD407CB6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12</a:t>
            </a:fld>
            <a:endParaRPr lang="zh-CN" altLang="en-US" noProof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561EF09-220F-8D90-EDE5-13D18109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99" y="2151088"/>
            <a:ext cx="11173601" cy="470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3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C509F-053C-E39C-2B5A-9728D2F6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57809"/>
            <a:ext cx="8421688" cy="795131"/>
          </a:xfrm>
        </p:spPr>
        <p:txBody>
          <a:bodyPr>
            <a:normAutofit/>
          </a:bodyPr>
          <a:lstStyle/>
          <a:p>
            <a:r>
              <a:rPr lang="zh-CN" altLang="en-US" dirty="0"/>
              <a:t>多线程调用流程图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CD4BBF8B-6C8A-AFEC-41AE-DFBA220352E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13</a:t>
            </a:fld>
            <a:endParaRPr lang="zh-CN" altLang="en-US" noProof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44141E4-6DED-5AAE-15C9-9889D009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28" y="1073426"/>
            <a:ext cx="5413744" cy="581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3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zh-cn"/>
              <a:t>谢谢！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smtClean="0"/>
              <a:pPr rtl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B192-03F7-AF0A-7FEA-EBDFE55C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576007"/>
          </a:xfrm>
        </p:spPr>
        <p:txBody>
          <a:bodyPr>
            <a:normAutofit/>
          </a:bodyPr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76D8C-F433-EE50-0935-A1228E35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128603"/>
            <a:ext cx="3171825" cy="331493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本项目是一个基于 </a:t>
            </a:r>
            <a:r>
              <a:rPr lang="en-US" altLang="zh-CN" sz="2000" dirty="0"/>
              <a:t>Java GUI</a:t>
            </a:r>
            <a:r>
              <a:rPr lang="zh-CN" altLang="en-US" sz="2000" dirty="0"/>
              <a:t>的图形界面应用程序，旨在为用户提供一个便捷的交互平台，以同时调用两个不同的大语言模型（</a:t>
            </a:r>
            <a:r>
              <a:rPr lang="en-US" altLang="zh-CN" sz="2000" dirty="0"/>
              <a:t>Qwen </a:t>
            </a:r>
            <a:r>
              <a:rPr lang="zh-CN" altLang="en-US" sz="2000" dirty="0"/>
              <a:t>和 </a:t>
            </a:r>
            <a:r>
              <a:rPr lang="en-US" altLang="zh-CN" sz="2000" dirty="0" err="1"/>
              <a:t>DeepSeek</a:t>
            </a:r>
            <a:r>
              <a:rPr lang="zh-CN" altLang="en-US" sz="2000" dirty="0"/>
              <a:t>），并分别展示它们对用户输入文本的响应结果。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D399F-A87C-2F6D-E7D0-23F4895E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2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1912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609734"/>
            <a:ext cx="5539095" cy="1010842"/>
          </a:xfrm>
        </p:spPr>
        <p:txBody>
          <a:bodyPr rtlCol="0"/>
          <a:lstStyle/>
          <a:p>
            <a:pPr rtl="0"/>
            <a:r>
              <a:rPr lang="en-US" altLang="zh-CN" sz="2800" dirty="0"/>
              <a:t>APICaller.java</a:t>
            </a:r>
          </a:p>
          <a:p>
            <a:pPr rtl="0"/>
            <a:endParaRPr lang="en-US" altLang="zh-CN" dirty="0"/>
          </a:p>
          <a:p>
            <a:pPr rtl="0"/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800" dirty="0"/>
              <a:t>QwenGUI.java</a:t>
            </a:r>
            <a:endParaRPr lang="zh-CN" altLang="en-US" sz="2800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800" dirty="0"/>
              <a:t>DataProcessor.java</a:t>
            </a:r>
            <a:endParaRPr lang="zh-CN" altLang="en-US" sz="2800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核心代码分析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8"/>
            <a:ext cx="8421688" cy="750886"/>
          </a:xfrm>
        </p:spPr>
        <p:txBody>
          <a:bodyPr rtlCol="0"/>
          <a:lstStyle/>
          <a:p>
            <a:pPr rtl="0"/>
            <a:r>
              <a:rPr lang="en-US" altLang="zh-CN" dirty="0" err="1"/>
              <a:t>APICaller</a:t>
            </a:r>
            <a:r>
              <a:rPr lang="zh-CN" altLang="en-US" dirty="0"/>
              <a:t>类</a:t>
            </a:r>
          </a:p>
        </p:txBody>
      </p:sp>
      <p:sp>
        <p:nvSpPr>
          <p:cNvPr id="82" name="灯片编号占位符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4</a:t>
            </a:fld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BFE21A1-66EE-FAFE-00C4-647EC177C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056" y="1952418"/>
            <a:ext cx="8779669" cy="354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448B15D-34FB-07DC-EB30-F299C8B43AB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5</a:t>
            </a:fld>
            <a:endParaRPr lang="zh-CN" altLang="en-US" noProof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81423FB-65F3-EF4B-9693-E62F95C5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132" y="778669"/>
            <a:ext cx="4879182" cy="567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4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15125-0AE9-4E8D-D9B2-E08A07BA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70745"/>
            <a:ext cx="8421688" cy="1325563"/>
          </a:xfrm>
        </p:spPr>
        <p:txBody>
          <a:bodyPr/>
          <a:lstStyle/>
          <a:p>
            <a:r>
              <a:rPr lang="en-US" altLang="zh-CN" dirty="0" err="1"/>
              <a:t>QwenGUI</a:t>
            </a:r>
            <a:r>
              <a:rPr lang="zh-CN" altLang="en-US" dirty="0"/>
              <a:t>类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1E5204F6-0B6E-47B6-3C78-267F42740F4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6</a:t>
            </a:fld>
            <a:endParaRPr lang="zh-CN" altLang="en-US" noProof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E19647E-5622-73DE-1A79-80526A2D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2462077"/>
            <a:ext cx="11345858" cy="27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4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A04EAC63-C302-C1EC-2B21-FEA3660C15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7</a:t>
            </a:fld>
            <a:endParaRPr lang="zh-CN" altLang="en-US" noProof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97CC95-E1CA-D432-F870-EB6B46010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074" y="0"/>
            <a:ext cx="6161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2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45312-6218-F252-1214-942FA65B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DataProcessor</a:t>
            </a:r>
            <a:r>
              <a:rPr lang="zh-CN" altLang="en-US" dirty="0"/>
              <a:t>类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5A2AE7D1-ED7A-DEF5-BD16-A0537C7B5EC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8</a:t>
            </a:fld>
            <a:endParaRPr lang="zh-CN" altLang="en-US" noProof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8F45293-83AE-63C4-4335-CE8BAE0F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2490656"/>
            <a:ext cx="10850489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9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41C74A0-6360-E292-6AF4-0A1C1F64A11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altLang="zh-CN" noProof="0" smtClean="0"/>
              <a:pPr/>
              <a:t>9</a:t>
            </a:fld>
            <a:endParaRPr lang="zh-CN" altLang="en-US" noProof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DD05EC7-61FE-0ED8-63C9-629D7E4B6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19" y="0"/>
            <a:ext cx="7675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73551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0_TF56180624_Win32" id="{9D727254-2BE9-4C85-8515-511A9B42E99C}" vid="{98F67272-6949-4B1C-8084-EC46719CFC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极简风格轻快销售幻灯片</Template>
  <TotalTime>45</TotalTime>
  <Words>108</Words>
  <Application>Microsoft Office PowerPoint</Application>
  <PresentationFormat>宽屏</PresentationFormat>
  <Paragraphs>34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Microsoft YaHei UI</vt:lpstr>
      <vt:lpstr>Arial</vt:lpstr>
      <vt:lpstr>单线</vt:lpstr>
      <vt:lpstr>Qwen&amp;Deepseek-API</vt:lpstr>
      <vt:lpstr>简介</vt:lpstr>
      <vt:lpstr>PowerPoint 演示文稿</vt:lpstr>
      <vt:lpstr>APICaller类</vt:lpstr>
      <vt:lpstr>PowerPoint 演示文稿</vt:lpstr>
      <vt:lpstr>QwenGUI类</vt:lpstr>
      <vt:lpstr>PowerPoint 演示文稿</vt:lpstr>
      <vt:lpstr>DataProcessor类</vt:lpstr>
      <vt:lpstr>PowerPoint 演示文稿</vt:lpstr>
      <vt:lpstr>效果演示</vt:lpstr>
      <vt:lpstr>Api封装核心代码</vt:lpstr>
      <vt:lpstr>json数据处理核心代码</vt:lpstr>
      <vt:lpstr>多线程调用流程图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若琳 刘</dc:creator>
  <cp:lastModifiedBy>若琳 刘</cp:lastModifiedBy>
  <cp:revision>4</cp:revision>
  <dcterms:created xsi:type="dcterms:W3CDTF">2025-05-06T05:04:04Z</dcterms:created>
  <dcterms:modified xsi:type="dcterms:W3CDTF">2025-05-06T07:05:05Z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