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9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22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3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78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1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9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51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9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3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05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73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21A3-E122-4925-A0E9-A672A96AD24F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2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73" y="1495044"/>
            <a:ext cx="2586182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6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465" y="1602574"/>
            <a:ext cx="6833062" cy="384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2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Linos</dc:creator>
  <cp:lastModifiedBy>Linos</cp:lastModifiedBy>
  <cp:revision>2</cp:revision>
  <dcterms:created xsi:type="dcterms:W3CDTF">2022-03-28T13:19:29Z</dcterms:created>
  <dcterms:modified xsi:type="dcterms:W3CDTF">2022-04-03T03:40:29Z</dcterms:modified>
</cp:coreProperties>
</file>