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GoalCast: Tooling &amp; Workflow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Purpose: Quick review for Python Standards Working Group</a:t>
            </a:r>
          </a:p>
          <a:p>
            <a:pPr>
              <a:defRPr sz="1800"/>
            </a:pPr>
            <a:r>
              <a:t>30-minute read + homework for next week's vetting session</a:t>
            </a:r>
          </a:p>
          <a:p>
            <a:pPr>
              <a:defRPr sz="1800"/>
            </a:pPr>
            <a:r>
              <a:t>Presenter: Team Lead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TL;DR 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GoalCast scaffold as a teaching/template for best practices</a:t>
            </a:r>
          </a:p>
          <a:p>
            <a:pPr>
              <a:defRPr sz="1800"/>
            </a:pPr>
            <a:r>
              <a:t>Adopt Feature-Branch + PR workflow, pre-commit hooks, GitHub Actions CI</a:t>
            </a:r>
          </a:p>
          <a:p>
            <a:pPr>
              <a:defRPr sz="1800"/>
            </a:pPr>
            <a:r>
              <a:t>Present it with a Teaching Mode (simplified intro + exercises)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 - Why this is valuable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Modern tooling: uv, ruff, mypy, pre-commit, pytest, bandit, semgrep</a:t>
            </a:r>
          </a:p>
          <a:p>
            <a:pPr>
              <a:defRPr sz="1800"/>
            </a:pPr>
            <a:r>
              <a:t>Production-grade workflows: CI, pre-commit, branch protection</a:t>
            </a:r>
          </a:p>
          <a:p>
            <a:pPr>
              <a:defRPr sz="1800"/>
            </a:pPr>
            <a:r>
              <a:t>Comprehensive docs: workflow, branching, quick-start, PR template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Tooling overload for juniors - recommend staged adoption</a:t>
            </a:r>
          </a:p>
          <a:p>
            <a:pPr>
              <a:defRPr sz="1800"/>
            </a:pPr>
            <a:r>
              <a:t>Domain complexity (advanced stats/ML) - not required for tooling review</a:t>
            </a:r>
          </a:p>
          <a:p>
            <a:pPr>
              <a:defRPr sz="1800"/>
            </a:pPr>
            <a:r>
              <a:t>uv &amp; ruff are newer - training needed for teams used to pip/black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Teaching &amp; Adoption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Short workshop (2-3h) or Tooling Tour (1h)</a:t>
            </a:r>
          </a:p>
          <a:p>
            <a:pPr>
              <a:defRPr sz="1800"/>
            </a:pPr>
            <a:r>
              <a:t>Create a Junior Dev 'cheat sheet' and 1–2 hands-on exercises</a:t>
            </a:r>
          </a:p>
          <a:p>
            <a:pPr>
              <a:defRPr sz="1800"/>
            </a:pPr>
            <a:r>
              <a:t>Test install on a clean machine and prepare failure demos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Workshop 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Option A (2-3h): Full showcase + hands-on</a:t>
            </a:r>
          </a:p>
          <a:p>
            <a:pPr>
              <a:defRPr sz="1800"/>
            </a:pPr>
            <a:r>
              <a:t>Option B (1h): Tooling tour + live demo</a:t>
            </a:r>
          </a:p>
          <a:p>
            <a:pPr>
              <a:defRPr sz="1800"/>
            </a:pPr>
            <a:r>
              <a:t>Option C (4h): Build your own scaffold workshop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Immediate Next Steps (30-min ask)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Ask the team to READ docs/WORKFLOW.md and docs/BRANCHING_STRATEGY.md</a:t>
            </a:r>
          </a:p>
          <a:p>
            <a:pPr>
              <a:defRPr sz="1800"/>
            </a:pPr>
            <a:r>
              <a:t>Pick preferred workshop option and volunteers for a Standards WG</a:t>
            </a:r>
          </a:p>
          <a:p>
            <a:pPr>
              <a:defRPr sz="1800"/>
            </a:pPr>
            <a:r>
              <a:t>Bring questions and concerns for formal vetting next week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-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Links to docs in the repo: docs/ (WORKFLOW.md, BRANCHING_STRATEGY.md)</a:t>
            </a:r>
          </a:p>
          <a:p>
            <a:pPr>
              <a:defRPr sz="1800"/>
            </a:pPr>
            <a:r>
              <a:t>Commands cheat sheet: uv run pre-commit install; uv sync; uv run pytest</a:t>
            </a:r>
          </a:p>
          <a:p>
            <a:pPr>
              <a:defRPr sz="1800"/>
            </a:pPr>
            <a:r>
              <a:t>Contact: Team Lead / Tech Lead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