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60" r:id="rId4"/>
  </p:sldMasterIdLst>
  <p:notesMasterIdLst>
    <p:notesMasterId r:id="rId7"/>
  </p:notesMasterIdLst>
  <p:handoutMasterIdLst>
    <p:handoutMasterId r:id="rId8"/>
  </p:handoutMasterIdLst>
  <p:sldIdLst>
    <p:sldId id="256" r:id="rId5"/>
    <p:sldId id="259" r:id="rId6"/>
  </p:sldIdLst>
  <p:sldSz cx="9144000" cy="5715000" type="screen16x10"/>
  <p:notesSz cx="6858000" cy="9144000"/>
  <p:custDataLst>
    <p:tags r:id="rId9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5465">
          <p15:clr>
            <a:srgbClr val="A4A3A4"/>
          </p15:clr>
        </p15:guide>
        <p15:guide id="3" pos="4241">
          <p15:clr>
            <a:srgbClr val="A4A3A4"/>
          </p15:clr>
        </p15:guide>
        <p15:guide id="4" pos="46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1" name="Autor" initials="A" lastIdx="0" clrIdx="1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EFF7"/>
    <a:srgbClr val="CBDDEF"/>
    <a:srgbClr val="0096D3"/>
    <a:srgbClr val="0C94B7"/>
    <a:srgbClr val="41B4CE"/>
    <a:srgbClr val="73BAD1"/>
    <a:srgbClr val="65B4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Helle Formatvorlage 1 - Akz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9" autoAdjust="0"/>
    <p:restoredTop sz="96271" autoAdjust="0"/>
  </p:normalViewPr>
  <p:slideViewPr>
    <p:cSldViewPr snapToGrid="0" showGuides="1">
      <p:cViewPr varScale="1">
        <p:scale>
          <a:sx n="146" d="100"/>
          <a:sy n="146" d="100"/>
        </p:scale>
        <p:origin x="504" y="160"/>
      </p:cViewPr>
      <p:guideLst>
        <p:guide orient="horz" pos="1800"/>
        <p:guide pos="5465"/>
        <p:guide pos="4241"/>
        <p:guide pos="46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4" d="100"/>
          <a:sy n="94" d="100"/>
        </p:scale>
        <p:origin x="2748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tags" Target="tags/tag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8817FD-8155-4502-AF78-DBC2EA4B168F}" type="datetimeFigureOut">
              <a:rPr lang="de-AT" sz="1000" smtClean="0">
                <a:latin typeface="Verdana" pitchFamily="34" charset="0"/>
                <a:ea typeface="Verdana" pitchFamily="34" charset="0"/>
                <a:cs typeface="Verdana" pitchFamily="34" charset="0"/>
              </a:rPr>
              <a:t>24.10.18</a:t>
            </a:fld>
            <a:endParaRPr lang="de-AT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7F6F62-1C91-45E7-BAED-FBFBF67C82BC}" type="slidenum">
              <a:rPr lang="de-AT" sz="1000" smtClean="0">
                <a:latin typeface="Verdana" pitchFamily="34" charset="0"/>
                <a:ea typeface="Verdana" pitchFamily="34" charset="0"/>
                <a:cs typeface="Verdana" pitchFamily="34" charset="0"/>
              </a:rPr>
              <a:t>‹#›</a:t>
            </a:fld>
            <a:endParaRPr lang="de-AT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43456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endParaRPr lang="de-AT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C0A972FC-F5E0-4F80-B169-F0B5EFC71333}" type="datetimeFigureOut">
              <a:rPr lang="de-AT" smtClean="0"/>
              <a:pPr/>
              <a:t>24.10.18</a:t>
            </a:fld>
            <a:endParaRPr lang="de-AT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AT" dirty="0"/>
              <a:t>Textmasterformat bearbeiten</a:t>
            </a:r>
          </a:p>
          <a:p>
            <a:pPr lvl="1"/>
            <a:r>
              <a:rPr lang="de-AT" dirty="0"/>
              <a:t>Zweite Ebene</a:t>
            </a:r>
          </a:p>
          <a:p>
            <a:pPr lvl="2"/>
            <a:r>
              <a:rPr lang="de-AT" dirty="0"/>
              <a:t>Dritte Ebene</a:t>
            </a:r>
          </a:p>
          <a:p>
            <a:pPr lvl="3"/>
            <a:r>
              <a:rPr lang="de-AT" dirty="0"/>
              <a:t>Vierte Ebene</a:t>
            </a:r>
          </a:p>
          <a:p>
            <a:pPr lvl="4"/>
            <a:r>
              <a:rPr lang="de-AT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endParaRPr lang="de-AT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219CC2FD-B32F-4992-A15B-F95E2E35C81B}" type="slidenum">
              <a:rPr lang="de-AT" smtClean="0"/>
              <a:pPr/>
              <a:t>‹#›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9151365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Verdana" pitchFamily="34" charset="0"/>
        <a:ea typeface="Verdana" pitchFamily="34" charset="0"/>
        <a:cs typeface="Verdana" pitchFamily="3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Bild 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uppieren 15"/>
          <p:cNvGrpSpPr/>
          <p:nvPr userDrawn="1"/>
        </p:nvGrpSpPr>
        <p:grpSpPr>
          <a:xfrm>
            <a:off x="287338" y="603319"/>
            <a:ext cx="8552850" cy="2037600"/>
            <a:chOff x="287338" y="603319"/>
            <a:chExt cx="8552850" cy="2037600"/>
          </a:xfrm>
        </p:grpSpPr>
        <p:sp>
          <p:nvSpPr>
            <p:cNvPr id="17" name="Rechteck 16"/>
            <p:cNvSpPr/>
            <p:nvPr userDrawn="1"/>
          </p:nvSpPr>
          <p:spPr>
            <a:xfrm>
              <a:off x="6192000" y="603319"/>
              <a:ext cx="2648188" cy="2037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/>
            </a:p>
          </p:txBody>
        </p:sp>
        <p:sp>
          <p:nvSpPr>
            <p:cNvPr id="18" name="Rechteck 17"/>
            <p:cNvSpPr/>
            <p:nvPr userDrawn="1"/>
          </p:nvSpPr>
          <p:spPr bwMode="blackWhite">
            <a:xfrm>
              <a:off x="287338" y="603319"/>
              <a:ext cx="5904662" cy="2037600"/>
            </a:xfrm>
            <a:prstGeom prst="rect">
              <a:avLst/>
            </a:prstGeom>
            <a:solidFill>
              <a:srgbClr val="0096D3">
                <a:alpha val="89804"/>
              </a:srgb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/>
            </a:p>
          </p:txBody>
        </p:sp>
      </p:grpSp>
      <p:pic>
        <p:nvPicPr>
          <p:cNvPr id="20" name="Bild 1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556993" y="1066425"/>
            <a:ext cx="1874020" cy="975100"/>
          </a:xfrm>
          <a:prstGeom prst="rect">
            <a:avLst/>
          </a:prstGeom>
        </p:spPr>
      </p:pic>
      <p:sp>
        <p:nvSpPr>
          <p:cNvPr id="10" name="Textplatzhalter 9"/>
          <p:cNvSpPr>
            <a:spLocks noGrp="1"/>
          </p:cNvSpPr>
          <p:nvPr>
            <p:ph type="body" sz="quarter" idx="11"/>
          </p:nvPr>
        </p:nvSpPr>
        <p:spPr bwMode="white">
          <a:xfrm>
            <a:off x="287338" y="2941638"/>
            <a:ext cx="4284662" cy="620885"/>
          </a:xfrm>
          <a:solidFill>
            <a:schemeClr val="bg1">
              <a:alpha val="90000"/>
            </a:schemeClr>
          </a:solidFill>
        </p:spPr>
        <p:txBody>
          <a:bodyPr wrap="square" lIns="324000" tIns="216000" rIns="324000" bIns="216000" rtlCol="0" anchor="t" anchorCtr="0">
            <a:spAutoFit/>
          </a:bodyPr>
          <a:lstStyle>
            <a:lvl1pPr marL="0" indent="0">
              <a:buNone/>
              <a:defRPr lang="de-DE" sz="1200" dirty="0" smtClean="0"/>
            </a:lvl1pPr>
          </a:lstStyle>
          <a:p>
            <a:pPr marL="0" lvl="0" defTabSz="914400"/>
            <a:r>
              <a:rPr lang="en-US"/>
              <a:t>Click to edit Master text styles</a:t>
            </a:r>
          </a:p>
        </p:txBody>
      </p:sp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 bwMode="black">
          <a:xfrm>
            <a:off x="605406" y="1301365"/>
            <a:ext cx="5436000" cy="1026000"/>
          </a:xfrm>
          <a:prstGeom prst="rect">
            <a:avLst/>
          </a:prstGeom>
        </p:spPr>
        <p:txBody>
          <a:bodyPr tIns="0" anchor="ctr" anchorCtr="0">
            <a:noAutofit/>
          </a:bodyPr>
          <a:lstStyle>
            <a:lvl1pPr algn="l">
              <a:lnSpc>
                <a:spcPct val="100000"/>
              </a:lnSpc>
              <a:defRPr sz="3200" b="1" i="0" baseline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de-AT" dirty="0"/>
              <a:t>Maximal zweizeiligen </a:t>
            </a:r>
            <a:br>
              <a:rPr lang="de-AT" dirty="0"/>
            </a:br>
            <a:r>
              <a:rPr lang="de-AT" dirty="0"/>
              <a:t>Titel eingeben</a:t>
            </a:r>
          </a:p>
        </p:txBody>
      </p:sp>
      <p:sp>
        <p:nvSpPr>
          <p:cNvPr id="13" name="Untertitel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605406" y="993080"/>
            <a:ext cx="5436000" cy="351533"/>
          </a:xfrm>
        </p:spPr>
        <p:txBody>
          <a:bodyPr tIns="0" bIns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1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AT" dirty="0"/>
              <a:t>Bei Bedarf Untertitel hier eingeben</a:t>
            </a:r>
          </a:p>
        </p:txBody>
      </p:sp>
    </p:spTree>
    <p:extLst>
      <p:ext uri="{BB962C8B-B14F-4D97-AF65-F5344CB8AC3E}">
        <p14:creationId xmlns:p14="http://schemas.microsoft.com/office/powerpoint/2010/main" val="418831637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uppieren 20"/>
          <p:cNvGrpSpPr/>
          <p:nvPr userDrawn="1"/>
        </p:nvGrpSpPr>
        <p:grpSpPr>
          <a:xfrm>
            <a:off x="287338" y="603319"/>
            <a:ext cx="8552850" cy="2037600"/>
            <a:chOff x="287338" y="603319"/>
            <a:chExt cx="8552850" cy="2037600"/>
          </a:xfrm>
        </p:grpSpPr>
        <p:sp>
          <p:nvSpPr>
            <p:cNvPr id="22" name="Rechteck 21"/>
            <p:cNvSpPr/>
            <p:nvPr userDrawn="1"/>
          </p:nvSpPr>
          <p:spPr>
            <a:xfrm>
              <a:off x="6192000" y="603319"/>
              <a:ext cx="2648188" cy="2037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/>
            </a:p>
          </p:txBody>
        </p:sp>
        <p:sp>
          <p:nvSpPr>
            <p:cNvPr id="23" name="Rechteck 22"/>
            <p:cNvSpPr/>
            <p:nvPr userDrawn="1"/>
          </p:nvSpPr>
          <p:spPr bwMode="blackWhite">
            <a:xfrm>
              <a:off x="287338" y="603319"/>
              <a:ext cx="5904662" cy="2037600"/>
            </a:xfrm>
            <a:prstGeom prst="rect">
              <a:avLst/>
            </a:prstGeom>
            <a:solidFill>
              <a:srgbClr val="0096D3"/>
            </a:solidFill>
            <a:ln>
              <a:solidFill>
                <a:schemeClr val="accent1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/>
            </a:p>
          </p:txBody>
        </p:sp>
      </p:grpSp>
      <p:pic>
        <p:nvPicPr>
          <p:cNvPr id="20" name="Bild 1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56993" y="1066425"/>
            <a:ext cx="1874020" cy="975100"/>
          </a:xfrm>
          <a:prstGeom prst="rect">
            <a:avLst/>
          </a:prstGeom>
        </p:spPr>
      </p:pic>
      <p:sp>
        <p:nvSpPr>
          <p:cNvPr id="14" name="Textplatzhalter 9"/>
          <p:cNvSpPr>
            <a:spLocks noGrp="1"/>
          </p:cNvSpPr>
          <p:nvPr>
            <p:ph type="body" sz="quarter" idx="11"/>
          </p:nvPr>
        </p:nvSpPr>
        <p:spPr bwMode="white">
          <a:xfrm>
            <a:off x="287338" y="2941638"/>
            <a:ext cx="4284662" cy="620885"/>
          </a:xfrm>
          <a:solidFill>
            <a:schemeClr val="bg1">
              <a:alpha val="90000"/>
            </a:schemeClr>
          </a:solidFill>
        </p:spPr>
        <p:txBody>
          <a:bodyPr wrap="square" lIns="324000" tIns="216000" rIns="324000" bIns="216000" rtlCol="0" anchor="t" anchorCtr="0">
            <a:spAutoFit/>
          </a:bodyPr>
          <a:lstStyle>
            <a:lvl1pPr marL="0" indent="0">
              <a:buNone/>
              <a:defRPr lang="de-DE" sz="1200" dirty="0" smtClean="0"/>
            </a:lvl1pPr>
          </a:lstStyle>
          <a:p>
            <a:pPr marL="0" lvl="0" defTabSz="914400"/>
            <a:r>
              <a:rPr lang="en-US"/>
              <a:t>Click to edit Master text styles</a:t>
            </a:r>
          </a:p>
        </p:txBody>
      </p:sp>
      <p:sp>
        <p:nvSpPr>
          <p:cNvPr id="13" name="Titel 1"/>
          <p:cNvSpPr>
            <a:spLocks noGrp="1"/>
          </p:cNvSpPr>
          <p:nvPr>
            <p:ph type="ctrTitle" hasCustomPrompt="1"/>
          </p:nvPr>
        </p:nvSpPr>
        <p:spPr bwMode="black">
          <a:xfrm>
            <a:off x="605406" y="1301365"/>
            <a:ext cx="5436000" cy="1026000"/>
          </a:xfrm>
          <a:prstGeom prst="rect">
            <a:avLst/>
          </a:prstGeom>
        </p:spPr>
        <p:txBody>
          <a:bodyPr tIns="0" anchor="ctr" anchorCtr="0">
            <a:noAutofit/>
          </a:bodyPr>
          <a:lstStyle>
            <a:lvl1pPr algn="l">
              <a:lnSpc>
                <a:spcPct val="100000"/>
              </a:lnSpc>
              <a:defRPr sz="2800" b="1" i="0" baseline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de-AT" dirty="0"/>
              <a:t>Maximal zweizeiligen </a:t>
            </a:r>
            <a:br>
              <a:rPr lang="de-AT" dirty="0"/>
            </a:br>
            <a:r>
              <a:rPr lang="de-AT" dirty="0"/>
              <a:t>Titel eingeben</a:t>
            </a:r>
          </a:p>
        </p:txBody>
      </p:sp>
      <p:sp>
        <p:nvSpPr>
          <p:cNvPr id="29" name="Foliennummernplatzhalter 8"/>
          <p:cNvSpPr>
            <a:spLocks noGrp="1"/>
          </p:cNvSpPr>
          <p:nvPr>
            <p:ph type="sldNum" sz="quarter" idx="4"/>
          </p:nvPr>
        </p:nvSpPr>
        <p:spPr>
          <a:xfrm>
            <a:off x="7387331" y="5305757"/>
            <a:ext cx="539814" cy="258085"/>
          </a:xfrm>
          <a:prstGeom prst="rect">
            <a:avLst/>
          </a:prstGeom>
        </p:spPr>
        <p:txBody>
          <a:bodyPr/>
          <a:lstStyle>
            <a:lvl1pPr>
              <a:defRPr sz="1050"/>
            </a:lvl1pPr>
          </a:lstStyle>
          <a:p>
            <a:fld id="{BE3DC40E-DBBE-4E2D-9EEC-FBF0DA0E917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297673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62019" y="1344613"/>
            <a:ext cx="7759644" cy="3853905"/>
          </a:xfrm>
        </p:spPr>
        <p:txBody>
          <a:bodyPr lIns="0" rIns="0">
            <a:normAutofit/>
          </a:bodyPr>
          <a:lstStyle>
            <a:lvl1pPr>
              <a:defRPr sz="16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AT" dirty="0"/>
              <a:t>Textmasterformat durch Klicken bearbeiten</a:t>
            </a:r>
          </a:p>
          <a:p>
            <a:pPr lvl="1"/>
            <a:r>
              <a:rPr lang="de-AT" dirty="0"/>
              <a:t>Zweite Ebene</a:t>
            </a:r>
          </a:p>
          <a:p>
            <a:pPr lvl="2"/>
            <a:r>
              <a:rPr lang="de-AT" dirty="0"/>
              <a:t>Dritte Ebene</a:t>
            </a:r>
          </a:p>
          <a:p>
            <a:pPr lvl="3"/>
            <a:r>
              <a:rPr lang="de-AT" dirty="0"/>
              <a:t>Vierte Ebene</a:t>
            </a:r>
          </a:p>
          <a:p>
            <a:pPr lvl="4"/>
            <a:r>
              <a:rPr lang="de-AT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 dirty="0"/>
          </a:p>
        </p:txBody>
      </p:sp>
      <p:sp>
        <p:nvSpPr>
          <p:cNvPr id="11" name="Foliennummernplatzhalter 8"/>
          <p:cNvSpPr>
            <a:spLocks noGrp="1"/>
          </p:cNvSpPr>
          <p:nvPr>
            <p:ph type="sldNum" sz="quarter" idx="4"/>
          </p:nvPr>
        </p:nvSpPr>
        <p:spPr>
          <a:xfrm>
            <a:off x="8482819" y="5297444"/>
            <a:ext cx="661181" cy="258085"/>
          </a:xfrm>
          <a:prstGeom prst="rect">
            <a:avLst/>
          </a:prstGeom>
        </p:spPr>
        <p:txBody>
          <a:bodyPr/>
          <a:lstStyle>
            <a:lvl1pPr>
              <a:defRPr sz="1050"/>
            </a:lvl1pPr>
          </a:lstStyle>
          <a:p>
            <a:fld id="{BE3DC40E-DBBE-4E2D-9EEC-FBF0DA0E9179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0" hasCustomPrompt="1"/>
          </p:nvPr>
        </p:nvSpPr>
        <p:spPr>
          <a:xfrm>
            <a:off x="468316" y="1344614"/>
            <a:ext cx="8210547" cy="367572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de-AT" dirty="0"/>
              <a:t>Platzhalter für Objekte</a:t>
            </a:r>
          </a:p>
        </p:txBody>
      </p:sp>
      <p:sp>
        <p:nvSpPr>
          <p:cNvPr id="8" name="Rechteck 7"/>
          <p:cNvSpPr/>
          <p:nvPr userDrawn="1"/>
        </p:nvSpPr>
        <p:spPr bwMode="gray">
          <a:xfrm>
            <a:off x="0" y="1043522"/>
            <a:ext cx="9144000" cy="25200"/>
          </a:xfrm>
          <a:prstGeom prst="rect">
            <a:avLst/>
          </a:prstGeom>
          <a:solidFill>
            <a:srgbClr val="0C94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      </a:t>
            </a:r>
          </a:p>
        </p:txBody>
      </p:sp>
      <p:pic>
        <p:nvPicPr>
          <p:cNvPr id="12" name="Bild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11621" y="289576"/>
            <a:ext cx="1168210" cy="60785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 dirty="0"/>
          </a:p>
        </p:txBody>
      </p:sp>
      <p:sp>
        <p:nvSpPr>
          <p:cNvPr id="10" name="Foliennummernplatzhalter 8"/>
          <p:cNvSpPr>
            <a:spLocks noGrp="1"/>
          </p:cNvSpPr>
          <p:nvPr>
            <p:ph type="sldNum" sz="quarter" idx="12"/>
          </p:nvPr>
        </p:nvSpPr>
        <p:spPr>
          <a:xfrm>
            <a:off x="7271806" y="5305757"/>
            <a:ext cx="439816" cy="258085"/>
          </a:xfrm>
          <a:prstGeom prst="rect">
            <a:avLst/>
          </a:prstGeom>
        </p:spPr>
        <p:txBody>
          <a:bodyPr/>
          <a:lstStyle/>
          <a:p>
            <a:fld id="{BE3DC40E-DBBE-4E2D-9EEC-FBF0DA0E9179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462405" y="1344613"/>
            <a:ext cx="3960000" cy="3859212"/>
          </a:xfrm>
        </p:spPr>
        <p:txBody>
          <a:bodyPr>
            <a:normAutofit/>
          </a:bodyPr>
          <a:lstStyle>
            <a:lvl1pPr>
              <a:defRPr sz="1600"/>
            </a:lvl1pPr>
            <a:lvl2pPr marL="541312" indent="-285750">
              <a:buClr>
                <a:schemeClr val="accent1"/>
              </a:buClr>
              <a:buFont typeface="Wingdings" charset="2"/>
              <a:buChar char="§"/>
              <a:defRPr sz="1500"/>
            </a:lvl2pPr>
            <a:lvl3pPr>
              <a:defRPr sz="1400"/>
            </a:lvl3pPr>
            <a:lvl4pPr>
              <a:buClr>
                <a:schemeClr val="accent1"/>
              </a:buCl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AT" dirty="0"/>
              <a:t>Textmasterformat bearbeiten</a:t>
            </a:r>
          </a:p>
          <a:p>
            <a:pPr lvl="1"/>
            <a:r>
              <a:rPr lang="de-AT" dirty="0"/>
              <a:t>Zweite Ebene</a:t>
            </a:r>
          </a:p>
          <a:p>
            <a:pPr lvl="2"/>
            <a:r>
              <a:rPr lang="de-AT" dirty="0"/>
              <a:t>Dritte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15688" y="1344613"/>
            <a:ext cx="3960000" cy="3859212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600"/>
            </a:lvl1pPr>
            <a:lvl2pPr marL="541312" indent="-285750">
              <a:buClr>
                <a:schemeClr val="accent1"/>
              </a:buClr>
              <a:buFont typeface="Wingdings" charset="2"/>
              <a:buChar char="§"/>
              <a:defRPr sz="1500"/>
            </a:lvl2pPr>
            <a:lvl3pPr>
              <a:defRPr sz="1400"/>
            </a:lvl3pPr>
            <a:lvl4pPr>
              <a:buClr>
                <a:schemeClr val="accent1"/>
              </a:buClr>
              <a:defRPr sz="1200"/>
            </a:lvl4pPr>
            <a:lvl5pPr>
              <a:buClr>
                <a:schemeClr val="accent1"/>
              </a:buCl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AT" dirty="0"/>
              <a:t>Textmasterformat bearbeiten</a:t>
            </a:r>
          </a:p>
          <a:p>
            <a:pPr lvl="1"/>
            <a:r>
              <a:rPr lang="de-AT" dirty="0"/>
              <a:t>Zweite Ebene</a:t>
            </a:r>
          </a:p>
          <a:p>
            <a:pPr lvl="2"/>
            <a:r>
              <a:rPr lang="de-AT" dirty="0"/>
              <a:t>Dritte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 dirty="0"/>
          </a:p>
        </p:txBody>
      </p:sp>
      <p:sp>
        <p:nvSpPr>
          <p:cNvPr id="12" name="Foliennummernplatzhalter 8"/>
          <p:cNvSpPr>
            <a:spLocks noGrp="1"/>
          </p:cNvSpPr>
          <p:nvPr>
            <p:ph type="sldNum" sz="quarter" idx="12"/>
          </p:nvPr>
        </p:nvSpPr>
        <p:spPr>
          <a:xfrm>
            <a:off x="7302407" y="5305757"/>
            <a:ext cx="455925" cy="258085"/>
          </a:xfrm>
          <a:prstGeom prst="rect">
            <a:avLst/>
          </a:prstGeom>
        </p:spPr>
        <p:txBody>
          <a:bodyPr/>
          <a:lstStyle/>
          <a:p>
            <a:fld id="{BE3DC40E-DBBE-4E2D-9EEC-FBF0DA0E9179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462405" y="1935991"/>
            <a:ext cx="3960000" cy="3267834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5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AT" dirty="0"/>
              <a:t>Textmasterformat bearbeiten</a:t>
            </a:r>
          </a:p>
          <a:p>
            <a:pPr lvl="1"/>
            <a:r>
              <a:rPr lang="de-AT" dirty="0"/>
              <a:t>Zweite Ebene</a:t>
            </a:r>
          </a:p>
          <a:p>
            <a:pPr lvl="2"/>
            <a:r>
              <a:rPr lang="de-AT" dirty="0"/>
              <a:t>Dritte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15688" y="1935991"/>
            <a:ext cx="3960000" cy="3267834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5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AT" dirty="0"/>
              <a:t>Textmasterformat bearbeiten</a:t>
            </a:r>
          </a:p>
          <a:p>
            <a:pPr lvl="1"/>
            <a:r>
              <a:rPr lang="de-AT" dirty="0"/>
              <a:t>Zweite Ebene</a:t>
            </a:r>
          </a:p>
          <a:p>
            <a:pPr lvl="2"/>
            <a:r>
              <a:rPr lang="de-AT" dirty="0"/>
              <a:t>Dritte Ebene</a:t>
            </a:r>
          </a:p>
        </p:txBody>
      </p:sp>
      <p:sp>
        <p:nvSpPr>
          <p:cNvPr id="8" name="Textplatzhalter 2"/>
          <p:cNvSpPr>
            <a:spLocks noGrp="1"/>
          </p:cNvSpPr>
          <p:nvPr>
            <p:ph type="body" idx="13" hasCustomPrompt="1"/>
          </p:nvPr>
        </p:nvSpPr>
        <p:spPr bwMode="gray">
          <a:xfrm>
            <a:off x="468314" y="1344613"/>
            <a:ext cx="3960811" cy="533136"/>
          </a:xfr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none"/>
        </p:style>
        <p:txBody>
          <a:bodyPr anchor="ctr" anchorCtr="0">
            <a:noAutofit/>
          </a:bodyPr>
          <a:lstStyle>
            <a:lvl1pPr marL="92066" indent="0">
              <a:buNone/>
              <a:tabLst/>
              <a:defRPr sz="1800" b="1" baseline="0">
                <a:solidFill>
                  <a:schemeClr val="bg1"/>
                </a:solidFill>
                <a:latin typeface="+mj-lt"/>
              </a:defRPr>
            </a:lvl1pPr>
            <a:lvl2pPr marL="457153" indent="0">
              <a:buNone/>
              <a:defRPr sz="2000" b="1"/>
            </a:lvl2pPr>
            <a:lvl3pPr marL="914306" indent="0">
              <a:buNone/>
              <a:defRPr sz="1800" b="1"/>
            </a:lvl3pPr>
            <a:lvl4pPr marL="1371460" indent="0">
              <a:buNone/>
              <a:defRPr sz="1600" b="1"/>
            </a:lvl4pPr>
            <a:lvl5pPr marL="1828613" indent="0">
              <a:buNone/>
              <a:defRPr sz="1600" b="1"/>
            </a:lvl5pPr>
            <a:lvl6pPr marL="2285767" indent="0">
              <a:buNone/>
              <a:defRPr sz="1600" b="1"/>
            </a:lvl6pPr>
            <a:lvl7pPr marL="2742920" indent="0">
              <a:buNone/>
              <a:defRPr sz="1600" b="1"/>
            </a:lvl7pPr>
            <a:lvl8pPr marL="3200073" indent="0">
              <a:buNone/>
              <a:defRPr sz="1600" b="1"/>
            </a:lvl8pPr>
            <a:lvl9pPr marL="3657227" indent="0">
              <a:buNone/>
              <a:defRPr sz="1600" b="1"/>
            </a:lvl9pPr>
          </a:lstStyle>
          <a:p>
            <a:pPr lvl="0"/>
            <a:r>
              <a:rPr lang="de-AT" dirty="0"/>
              <a:t>Text hier einfügen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 dirty="0"/>
          </a:p>
        </p:txBody>
      </p:sp>
      <p:sp>
        <p:nvSpPr>
          <p:cNvPr id="14" name="Textplatzhalter 2"/>
          <p:cNvSpPr>
            <a:spLocks noGrp="1"/>
          </p:cNvSpPr>
          <p:nvPr>
            <p:ph type="body" idx="17" hasCustomPrompt="1"/>
          </p:nvPr>
        </p:nvSpPr>
        <p:spPr bwMode="gray">
          <a:xfrm>
            <a:off x="4727894" y="1344613"/>
            <a:ext cx="3960811" cy="533136"/>
          </a:xfr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none"/>
        </p:style>
        <p:txBody>
          <a:bodyPr anchor="ctr" anchorCtr="0">
            <a:noAutofit/>
          </a:bodyPr>
          <a:lstStyle>
            <a:lvl1pPr marL="92066" indent="0">
              <a:buNone/>
              <a:tabLst/>
              <a:defRPr sz="1800" b="1" baseline="0">
                <a:solidFill>
                  <a:schemeClr val="bg1"/>
                </a:solidFill>
                <a:latin typeface="+mj-lt"/>
              </a:defRPr>
            </a:lvl1pPr>
            <a:lvl2pPr marL="457153" indent="0">
              <a:buNone/>
              <a:defRPr sz="2000" b="1"/>
            </a:lvl2pPr>
            <a:lvl3pPr marL="914306" indent="0">
              <a:buNone/>
              <a:defRPr sz="1800" b="1"/>
            </a:lvl3pPr>
            <a:lvl4pPr marL="1371460" indent="0">
              <a:buNone/>
              <a:defRPr sz="1600" b="1"/>
            </a:lvl4pPr>
            <a:lvl5pPr marL="1828613" indent="0">
              <a:buNone/>
              <a:defRPr sz="1600" b="1"/>
            </a:lvl5pPr>
            <a:lvl6pPr marL="2285767" indent="0">
              <a:buNone/>
              <a:defRPr sz="1600" b="1"/>
            </a:lvl6pPr>
            <a:lvl7pPr marL="2742920" indent="0">
              <a:buNone/>
              <a:defRPr sz="1600" b="1"/>
            </a:lvl7pPr>
            <a:lvl8pPr marL="3200073" indent="0">
              <a:buNone/>
              <a:defRPr sz="1600" b="1"/>
            </a:lvl8pPr>
            <a:lvl9pPr marL="3657227" indent="0">
              <a:buNone/>
              <a:defRPr sz="1600" b="1"/>
            </a:lvl9pPr>
          </a:lstStyle>
          <a:p>
            <a:pPr lvl="0"/>
            <a:r>
              <a:rPr lang="de-AT" dirty="0"/>
              <a:t>Text hier einfügen</a:t>
            </a:r>
          </a:p>
        </p:txBody>
      </p:sp>
      <p:sp>
        <p:nvSpPr>
          <p:cNvPr id="15" name="Foliennummernplatzhalter 8"/>
          <p:cNvSpPr>
            <a:spLocks noGrp="1"/>
          </p:cNvSpPr>
          <p:nvPr>
            <p:ph type="sldNum" sz="quarter" idx="12"/>
          </p:nvPr>
        </p:nvSpPr>
        <p:spPr>
          <a:xfrm>
            <a:off x="7302408" y="5305757"/>
            <a:ext cx="434824" cy="258085"/>
          </a:xfrm>
          <a:prstGeom prst="rect">
            <a:avLst/>
          </a:prstGeom>
        </p:spPr>
        <p:txBody>
          <a:bodyPr/>
          <a:lstStyle/>
          <a:p>
            <a:fld id="{BE3DC40E-DBBE-4E2D-9EEC-FBF0DA0E9179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467544" y="1964530"/>
            <a:ext cx="4319712" cy="2716954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1" tIns="45715" rIns="91431" bIns="45715" rtlCol="0" anchor="ctr"/>
          <a:lstStyle/>
          <a:p>
            <a:pPr algn="ctr"/>
            <a:endParaRPr lang="de-AT" dirty="0"/>
          </a:p>
        </p:txBody>
      </p:sp>
      <p:pic>
        <p:nvPicPr>
          <p:cNvPr id="7" name="Grafik 6" descr="Logo-für-VK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1560" y="2127250"/>
            <a:ext cx="492443" cy="2252663"/>
          </a:xfrm>
          <a:prstGeom prst="rect">
            <a:avLst/>
          </a:prstGeom>
        </p:spPr>
      </p:pic>
      <p:sp>
        <p:nvSpPr>
          <p:cNvPr id="11" name="Textplatzhalt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1684020" y="2559843"/>
            <a:ext cx="2763926" cy="1811291"/>
          </a:xfrm>
        </p:spPr>
        <p:txBody>
          <a:bodyPr>
            <a:normAutofit/>
          </a:bodyPr>
          <a:lstStyle>
            <a:lvl1pPr marL="0" marR="0" indent="0" algn="l" defTabSz="9143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2582"/>
              </a:buClr>
              <a:buSzTx/>
              <a:buFont typeface="Wingdings" pitchFamily="2" charset="2"/>
              <a:buNone/>
              <a:tabLst/>
              <a:defRPr sz="1100" baseline="0"/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marL="0" marR="0" lvl="0" indent="0" algn="l" defTabSz="9143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2582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de-AT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Hier Adressdaten eingeben</a:t>
            </a:r>
          </a:p>
        </p:txBody>
      </p:sp>
      <p:sp>
        <p:nvSpPr>
          <p:cNvPr id="14" name="Foliennummernplatzhalter 8"/>
          <p:cNvSpPr>
            <a:spLocks noGrp="1"/>
          </p:cNvSpPr>
          <p:nvPr>
            <p:ph type="sldNum" sz="quarter" idx="12"/>
          </p:nvPr>
        </p:nvSpPr>
        <p:spPr>
          <a:xfrm>
            <a:off x="7302408" y="5305757"/>
            <a:ext cx="420756" cy="258085"/>
          </a:xfrm>
          <a:prstGeom prst="rect">
            <a:avLst/>
          </a:prstGeom>
        </p:spPr>
        <p:txBody>
          <a:bodyPr/>
          <a:lstStyle/>
          <a:p>
            <a:fld id="{BE3DC40E-DBBE-4E2D-9EEC-FBF0DA0E9179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344613"/>
            <a:ext cx="7764463" cy="3579079"/>
          </a:xfrm>
          <a:prstGeom prst="rect">
            <a:avLst/>
          </a:prstGeom>
        </p:spPr>
        <p:txBody>
          <a:bodyPr vert="horz" lIns="0" tIns="45715" rIns="0" bIns="45715" rtlCol="0">
            <a:normAutofit/>
          </a:bodyPr>
          <a:lstStyle/>
          <a:p>
            <a:pPr lvl="0"/>
            <a:r>
              <a:rPr lang="de-AT" dirty="0"/>
              <a:t>Textmasterformate durch Klicken bearbeiten</a:t>
            </a:r>
          </a:p>
          <a:p>
            <a:pPr lvl="1"/>
            <a:r>
              <a:rPr lang="de-AT" dirty="0"/>
              <a:t>Zweite Ebene</a:t>
            </a:r>
          </a:p>
          <a:p>
            <a:pPr lvl="2"/>
            <a:r>
              <a:rPr lang="de-AT" dirty="0"/>
              <a:t>Dritte Ebene</a:t>
            </a:r>
          </a:p>
          <a:p>
            <a:pPr lvl="3"/>
            <a:r>
              <a:rPr lang="de-AT" dirty="0"/>
              <a:t>Vierte Ebene</a:t>
            </a:r>
          </a:p>
          <a:p>
            <a:pPr lvl="4"/>
            <a:r>
              <a:rPr lang="de-AT" dirty="0"/>
              <a:t>Fünfte Ebene</a:t>
            </a:r>
          </a:p>
        </p:txBody>
      </p:sp>
      <p:sp>
        <p:nvSpPr>
          <p:cNvPr id="18" name="Rechteck 17"/>
          <p:cNvSpPr/>
          <p:nvPr userDrawn="1"/>
        </p:nvSpPr>
        <p:spPr bwMode="gray">
          <a:xfrm>
            <a:off x="0" y="1043522"/>
            <a:ext cx="9144000" cy="25200"/>
          </a:xfrm>
          <a:prstGeom prst="rect">
            <a:avLst/>
          </a:prstGeom>
          <a:solidFill>
            <a:srgbClr val="0C94B7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      </a:t>
            </a:r>
          </a:p>
        </p:txBody>
      </p:sp>
      <p:pic>
        <p:nvPicPr>
          <p:cNvPr id="20" name="Bild 19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7711621" y="289576"/>
            <a:ext cx="1168210" cy="607850"/>
          </a:xfrm>
          <a:prstGeom prst="rect">
            <a:avLst/>
          </a:prstGeom>
        </p:spPr>
      </p:pic>
      <p:sp>
        <p:nvSpPr>
          <p:cNvPr id="15" name="Titelplatzhalter 14"/>
          <p:cNvSpPr>
            <a:spLocks noGrp="1"/>
          </p:cNvSpPr>
          <p:nvPr userDrawn="1">
            <p:ph type="title"/>
          </p:nvPr>
        </p:nvSpPr>
        <p:spPr bwMode="auto">
          <a:xfrm>
            <a:off x="462408" y="139700"/>
            <a:ext cx="6840000" cy="90382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AT" dirty="0"/>
              <a:t>Titelmasterformat durch </a:t>
            </a:r>
            <a:br>
              <a:rPr lang="de-AT" dirty="0"/>
            </a:br>
            <a:r>
              <a:rPr lang="de-AT" dirty="0"/>
              <a:t>Klicken bearbeiten</a:t>
            </a:r>
          </a:p>
        </p:txBody>
      </p:sp>
      <p:sp>
        <p:nvSpPr>
          <p:cNvPr id="12" name="Foliennummernplatzhalter 8"/>
          <p:cNvSpPr>
            <a:spLocks noGrp="1"/>
          </p:cNvSpPr>
          <p:nvPr>
            <p:ph type="sldNum" sz="quarter" idx="4"/>
          </p:nvPr>
        </p:nvSpPr>
        <p:spPr>
          <a:xfrm>
            <a:off x="7251895" y="5305757"/>
            <a:ext cx="661181" cy="258085"/>
          </a:xfrm>
          <a:prstGeom prst="rect">
            <a:avLst/>
          </a:prstGeom>
        </p:spPr>
        <p:txBody>
          <a:bodyPr/>
          <a:lstStyle>
            <a:lvl1pPr>
              <a:defRPr sz="1050"/>
            </a:lvl1pPr>
          </a:lstStyle>
          <a:p>
            <a:fld id="{BE3DC40E-DBBE-4E2D-9EEC-FBF0DA0E9179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8" r:id="rId2"/>
    <p:sldLayoutId id="2147483663" r:id="rId3"/>
    <p:sldLayoutId id="2147483664" r:id="rId4"/>
    <p:sldLayoutId id="2147483667" r:id="rId5"/>
    <p:sldLayoutId id="2147483668" r:id="rId6"/>
    <p:sldLayoutId id="2147483670" r:id="rId7"/>
  </p:sldLayoutIdLst>
  <p:transition>
    <p:fade/>
  </p:transition>
  <p:hf hdr="0" dt="0"/>
  <p:txStyles>
    <p:titleStyle>
      <a:lvl1pPr algn="l" defTabSz="914306" rtl="0" eaLnBrk="1" latinLnBrk="0" hangingPunct="1">
        <a:lnSpc>
          <a:spcPct val="100000"/>
        </a:lnSpc>
        <a:spcBef>
          <a:spcPct val="0"/>
        </a:spcBef>
        <a:buNone/>
        <a:defRPr sz="2400" b="1" kern="1200">
          <a:solidFill>
            <a:schemeClr val="tx1"/>
          </a:solidFill>
          <a:latin typeface="Georgia" charset="0"/>
          <a:ea typeface="Georgia" charset="0"/>
          <a:cs typeface="Georgia" charset="0"/>
        </a:defRPr>
      </a:lvl1pPr>
    </p:titleStyle>
    <p:bodyStyle>
      <a:lvl1pPr marL="266700" indent="-266700" algn="l" defTabSz="914306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539750" indent="-273050" algn="l" defTabSz="914306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Clr>
          <a:schemeClr val="accent1"/>
        </a:buClr>
        <a:buSzPct val="100000"/>
        <a:buFont typeface="Wingdings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14388" indent="-273050" algn="l" defTabSz="914306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Clr>
          <a:schemeClr val="accent1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74738" indent="-266700" algn="l" defTabSz="914306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Clr>
          <a:schemeClr val="accent1"/>
        </a:buClr>
        <a:buFont typeface="Wingdings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341438" indent="-263525" algn="l" defTabSz="914306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Clr>
          <a:schemeClr val="accent1"/>
        </a:buClr>
        <a:buFont typeface="Wingdings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43" indent="-228577" algn="l" defTabSz="91430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96" indent="-228577" algn="l" defTabSz="91430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50" indent="-228577" algn="l" defTabSz="91430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03" indent="-228577" algn="l" defTabSz="91430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3" algn="l" defTabSz="9143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6" algn="l" defTabSz="9143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0" algn="l" defTabSz="9143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3" algn="l" defTabSz="9143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67" algn="l" defTabSz="9143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20" algn="l" defTabSz="9143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73" algn="l" defTabSz="9143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27" algn="l" defTabSz="9143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2" pos="2880" userDrawn="1">
          <p15:clr>
            <a:srgbClr val="F26B43"/>
          </p15:clr>
        </p15:guide>
        <p15:guide id="3" pos="288" userDrawn="1">
          <p15:clr>
            <a:srgbClr val="F26B43"/>
          </p15:clr>
        </p15:guide>
        <p15:guide id="4" pos="5179" userDrawn="1">
          <p15:clr>
            <a:srgbClr val="F26B43"/>
          </p15:clr>
        </p15:guide>
        <p15:guide id="5" pos="5467" userDrawn="1">
          <p15:clr>
            <a:srgbClr val="F26B43"/>
          </p15:clr>
        </p15:guide>
        <p15:guide id="7" orient="horz" pos="3278" userDrawn="1">
          <p15:clr>
            <a:srgbClr val="F26B43"/>
          </p15:clr>
        </p15:guide>
        <p15:guide id="9" orient="horz" pos="182" userDrawn="1">
          <p15:clr>
            <a:srgbClr val="F26B43"/>
          </p15:clr>
        </p15:guide>
        <p15:guide id="10" orient="horz" pos="847" userDrawn="1">
          <p15:clr>
            <a:srgbClr val="F26B43"/>
          </p15:clr>
        </p15:guide>
        <p15:guide id="11" orient="horz" pos="352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87337" y="2941639"/>
            <a:ext cx="5312273" cy="628875"/>
          </a:xfrm>
        </p:spPr>
        <p:txBody>
          <a:bodyPr/>
          <a:lstStyle/>
          <a:p>
            <a:r>
              <a:rPr lang="de-DE" dirty="0"/>
              <a:t>Daran Demirol, Matthias Hagen, Casper Engelen, Lino </a:t>
            </a:r>
            <a:r>
              <a:rPr lang="de-DE" dirty="0" err="1"/>
              <a:t>Kungl</a:t>
            </a:r>
            <a:endParaRPr lang="de-DE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GitHub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Ökonomie</a:t>
            </a:r>
            <a:r>
              <a:rPr lang="en-US" dirty="0"/>
              <a:t> der </a:t>
            </a:r>
            <a:r>
              <a:rPr lang="en-US" dirty="0" err="1"/>
              <a:t>Verteilung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31905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62018" y="1254034"/>
            <a:ext cx="7759644" cy="2541062"/>
          </a:xfrm>
        </p:spPr>
        <p:txBody>
          <a:bodyPr>
            <a:normAutofit fontScale="77500" lnSpcReduction="20000"/>
          </a:bodyPr>
          <a:lstStyle/>
          <a:p>
            <a:r>
              <a:rPr lang="de-AT" dirty="0"/>
              <a:t>Repository </a:t>
            </a:r>
          </a:p>
          <a:p>
            <a:pPr lvl="3">
              <a:buFont typeface="Wingdings" pitchFamily="2" charset="2"/>
              <a:buChar char="Ø"/>
            </a:pPr>
            <a:r>
              <a:rPr lang="de-AT" dirty="0"/>
              <a:t>Zentraler Punkt eines Projekts der alle Dateien, Ordner, etc. enthält.</a:t>
            </a:r>
          </a:p>
          <a:p>
            <a:pPr lvl="3"/>
            <a:endParaRPr lang="de-AT" dirty="0"/>
          </a:p>
          <a:p>
            <a:r>
              <a:rPr lang="de-AT" dirty="0" err="1"/>
              <a:t>Branches</a:t>
            </a:r>
            <a:endParaRPr lang="de-AT" dirty="0"/>
          </a:p>
          <a:p>
            <a:pPr lvl="3">
              <a:buFont typeface="Wingdings" pitchFamily="2" charset="2"/>
              <a:buChar char="Ø"/>
            </a:pPr>
            <a:r>
              <a:rPr lang="de-AT" dirty="0"/>
              <a:t>Unterschiedliche Versionen des Repository, Master </a:t>
            </a:r>
            <a:r>
              <a:rPr lang="de-AT" dirty="0" err="1"/>
              <a:t>Branch</a:t>
            </a:r>
            <a:r>
              <a:rPr lang="de-AT" dirty="0"/>
              <a:t> als definitive Version und abgespaltete („</a:t>
            </a:r>
            <a:r>
              <a:rPr lang="de-AT" dirty="0" err="1"/>
              <a:t>feature</a:t>
            </a:r>
            <a:r>
              <a:rPr lang="de-AT" dirty="0"/>
              <a:t>“) </a:t>
            </a:r>
            <a:r>
              <a:rPr lang="de-AT" dirty="0" err="1"/>
              <a:t>Branches</a:t>
            </a:r>
            <a:r>
              <a:rPr lang="de-AT" dirty="0"/>
              <a:t> die bearbeitet werden.</a:t>
            </a:r>
          </a:p>
          <a:p>
            <a:pPr lvl="3"/>
            <a:endParaRPr lang="de-AT" dirty="0"/>
          </a:p>
          <a:p>
            <a:r>
              <a:rPr lang="de-AT" dirty="0" err="1"/>
              <a:t>Commits</a:t>
            </a:r>
            <a:endParaRPr lang="de-AT" dirty="0"/>
          </a:p>
          <a:p>
            <a:pPr lvl="3">
              <a:buFont typeface="Wingdings" pitchFamily="2" charset="2"/>
              <a:buChar char="Ø"/>
            </a:pPr>
            <a:r>
              <a:rPr lang="de-AT" dirty="0"/>
              <a:t>Gespeicherte Veränderungen einer </a:t>
            </a:r>
            <a:r>
              <a:rPr lang="de-AT" dirty="0" err="1"/>
              <a:t>Branch</a:t>
            </a:r>
            <a:r>
              <a:rPr lang="de-AT" dirty="0"/>
              <a:t>.</a:t>
            </a:r>
          </a:p>
          <a:p>
            <a:pPr lvl="3">
              <a:buFont typeface="Wingdings" pitchFamily="2" charset="2"/>
              <a:buChar char="Ø"/>
            </a:pPr>
            <a:endParaRPr lang="de-AT" dirty="0"/>
          </a:p>
          <a:p>
            <a:r>
              <a:rPr lang="de-AT" dirty="0"/>
              <a:t>Pull-Request</a:t>
            </a:r>
          </a:p>
          <a:p>
            <a:pPr lvl="3">
              <a:buFont typeface="Wingdings" pitchFamily="2" charset="2"/>
              <a:buChar char="Ø"/>
            </a:pPr>
            <a:r>
              <a:rPr lang="de-AT" dirty="0"/>
              <a:t>Anfrage die Änderungen einer </a:t>
            </a:r>
            <a:r>
              <a:rPr lang="de-AT" dirty="0" err="1"/>
              <a:t>Branch</a:t>
            </a:r>
            <a:r>
              <a:rPr lang="de-AT" dirty="0"/>
              <a:t> im Master </a:t>
            </a:r>
            <a:r>
              <a:rPr lang="de-AT"/>
              <a:t>zu übernehmen.</a:t>
            </a:r>
            <a:endParaRPr lang="de-AT" dirty="0"/>
          </a:p>
          <a:p>
            <a:pPr lvl="3"/>
            <a:endParaRPr lang="de-AT" dirty="0"/>
          </a:p>
          <a:p>
            <a:r>
              <a:rPr lang="de-AT" dirty="0" err="1"/>
              <a:t>Issues</a:t>
            </a:r>
            <a:endParaRPr lang="de-AT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GitHub</a:t>
            </a:r>
            <a:r>
              <a:rPr lang="de-AT" dirty="0"/>
              <a:t> Schlüsselbegriffe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E3DC40E-DBBE-4E2D-9EEC-FBF0DA0E9179}" type="slidenum">
              <a:rPr lang="en-GB" smtClean="0"/>
              <a:pPr/>
              <a:t>2</a:t>
            </a:fld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6EB588-C4C4-A740-A413-697F488415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486" y="3795096"/>
            <a:ext cx="7628709" cy="1919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465546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LANGUAGE" val="German Austria"/>
</p:tagLst>
</file>

<file path=ppt/theme/theme1.xml><?xml version="1.0" encoding="utf-8"?>
<a:theme xmlns:a="http://schemas.openxmlformats.org/drawingml/2006/main" name="WU 16:10">
  <a:themeElements>
    <a:clrScheme name="WU">
      <a:dk1>
        <a:srgbClr val="000000"/>
      </a:dk1>
      <a:lt1>
        <a:srgbClr val="FFFFFF"/>
      </a:lt1>
      <a:dk2>
        <a:srgbClr val="002350"/>
      </a:dk2>
      <a:lt2>
        <a:srgbClr val="E5F5FA"/>
      </a:lt2>
      <a:accent1>
        <a:srgbClr val="0096D3"/>
      </a:accent1>
      <a:accent2>
        <a:srgbClr val="002350"/>
      </a:accent2>
      <a:accent3>
        <a:srgbClr val="4B2582"/>
      </a:accent3>
      <a:accent4>
        <a:srgbClr val="457AA0"/>
      </a:accent4>
      <a:accent5>
        <a:srgbClr val="A592C0"/>
      </a:accent5>
      <a:accent6>
        <a:srgbClr val="80CFE9"/>
      </a:accent6>
      <a:hlink>
        <a:srgbClr val="405A7C"/>
      </a:hlink>
      <a:folHlink>
        <a:srgbClr val="0082AA"/>
      </a:folHlink>
    </a:clrScheme>
    <a:fontScheme name="WU neu">
      <a:majorFont>
        <a:latin typeface="Georgi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WU Farbschema neu">
        <a:dk1>
          <a:srgbClr val="000000"/>
        </a:dk1>
        <a:lt1>
          <a:sysClr val="window" lastClr="FFFFFF"/>
        </a:lt1>
        <a:dk2>
          <a:srgbClr val="002E60"/>
        </a:dk2>
        <a:lt2>
          <a:srgbClr val="E5F5FA"/>
        </a:lt2>
        <a:accent1>
          <a:srgbClr val="0096D3"/>
        </a:accent1>
        <a:accent2>
          <a:srgbClr val="002E60"/>
        </a:accent2>
        <a:accent3>
          <a:srgbClr val="532481"/>
        </a:accent3>
        <a:accent4>
          <a:srgbClr val="457AA0"/>
        </a:accent4>
        <a:accent5>
          <a:srgbClr val="A991C0"/>
        </a:accent5>
        <a:accent6>
          <a:srgbClr val="7FCAE9"/>
        </a:accent6>
        <a:hlink>
          <a:srgbClr val="406288"/>
        </a:hlink>
        <a:folHlink>
          <a:srgbClr val="008FA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WU Präsentationsvorlage 16x10 mit Bildern V1.potx" id="{27EA3921-B35D-48FC-AD0A-077C69AD54C7}" vid="{D95293DD-FC80-4AA0-B7CD-02F470AE4FE5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Kategorie xmlns="dde413db-0745-4f3a-8dca-564dc7ff6f7d">Präsentationen</Kategorie>
    <Beschreibung xmlns="dde413db-0745-4f3a-8dca-564dc7ff6f7d" xsi:nil="true"/>
    <TaxCatchAll xmlns="08b0a3ee-3d2a-451c-9a1a-7e5d5b0c9c77">
      <Value>266</Value>
      <Value>403</Value>
    </TaxCatchAll>
    <DokumentenartTaxHTField0 xmlns="1a8d9a65-8471-4209-a900-f8e11db75e0a">
      <Terms xmlns="http://schemas.microsoft.com/office/infopath/2007/PartnerControls">
        <TermInfo xmlns="http://schemas.microsoft.com/office/infopath/2007/PartnerControls">
          <TermName xmlns="http://schemas.microsoft.com/office/infopath/2007/PartnerControls">Vorlagen</TermName>
          <TermId xmlns="http://schemas.microsoft.com/office/infopath/2007/PartnerControls">17fc50ed-8ad1-47be-ab12-04243fd74ddb</TermId>
        </TermInfo>
      </Terms>
    </DokumentenartTaxHTField0>
    <WU_x0020_ThemaTaxHTField0 xmlns="1a8d9a65-8471-4209-a900-f8e11db75e0a">
      <Terms xmlns="http://schemas.microsoft.com/office/infopath/2007/PartnerControls">
        <TermInfo xmlns="http://schemas.microsoft.com/office/infopath/2007/PartnerControls">
          <TermName xmlns="http://schemas.microsoft.com/office/infopath/2007/PartnerControls">Corporate Design</TermName>
          <TermId xmlns="http://schemas.microsoft.com/office/infopath/2007/PartnerControls">19895bcd-b158-45ae-ab7b-f5ca217dfcec</TermId>
        </TermInfo>
      </Terms>
    </WU_x0020_ThemaTaxHTField0>
    <Format xmlns="dde413db-0745-4f3a-8dca-564dc7ff6f7d">Office 2007-2013</Format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BCF651A35DF3154DB01328AF51148DAE" ma:contentTypeVersion="1" ma:contentTypeDescription="Ein neues Dokument erstellen." ma:contentTypeScope="" ma:versionID="0dcebb7a579e7f029c72fac92e1dfe73">
  <xsd:schema xmlns:xsd="http://www.w3.org/2001/XMLSchema" xmlns:xs="http://www.w3.org/2001/XMLSchema" xmlns:p="http://schemas.microsoft.com/office/2006/metadata/properties" xmlns:ns2="1a8d9a65-8471-4209-a900-f8e11db75e0a" xmlns:ns3="08b0a3ee-3d2a-451c-9a1a-7e5d5b0c9c77" xmlns:ns4="dde413db-0745-4f3a-8dca-564dc7ff6f7d" targetNamespace="http://schemas.microsoft.com/office/2006/metadata/properties" ma:root="true" ma:fieldsID="b5ffb9764d314564f3e389d2af5484ad" ns2:_="" ns3:_="" ns4:_="">
    <xsd:import namespace="1a8d9a65-8471-4209-a900-f8e11db75e0a"/>
    <xsd:import namespace="08b0a3ee-3d2a-451c-9a1a-7e5d5b0c9c77"/>
    <xsd:import namespace="dde413db-0745-4f3a-8dca-564dc7ff6f7d"/>
    <xsd:element name="properties">
      <xsd:complexType>
        <xsd:sequence>
          <xsd:element name="documentManagement">
            <xsd:complexType>
              <xsd:all>
                <xsd:element ref="ns2:WU_x0020_ThemaTaxHTField0" minOccurs="0"/>
                <xsd:element ref="ns3:TaxCatchAll" minOccurs="0"/>
                <xsd:element ref="ns2:DokumentenartTaxHTField0" minOccurs="0"/>
                <xsd:element ref="ns4:Beschreibung" minOccurs="0"/>
                <xsd:element ref="ns4:Format" minOccurs="0"/>
                <xsd:element ref="ns4:Kategorie" minOccurs="0"/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a8d9a65-8471-4209-a900-f8e11db75e0a" elementFormDefault="qualified">
    <xsd:import namespace="http://schemas.microsoft.com/office/2006/documentManagement/types"/>
    <xsd:import namespace="http://schemas.microsoft.com/office/infopath/2007/PartnerControls"/>
    <xsd:element name="WU_x0020_ThemaTaxHTField0" ma:index="9" nillable="true" ma:taxonomy="true" ma:internalName="WU_x0020_ThemaTaxHTField0" ma:taxonomyFieldName="WU_x0020_Thema" ma:displayName="Schlagwort" ma:default="" ma:fieldId="{a2eb3201-e251-4055-97e9-466604fc777f}" ma:taxonomyMulti="true" ma:sspId="59da4ae5-1217-4de6-bd64-b7a740f353bb" ma:termSetId="c1edca97-812b-4584-b6b5-1e5cade81cae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DokumentenartTaxHTField0" ma:index="12" nillable="true" ma:taxonomy="true" ma:internalName="DokumentenartTaxHTField0" ma:taxonomyFieldName="Dokumentenart" ma:displayName="Dokumentenart" ma:default="" ma:fieldId="{0f2e647f-32b7-4850-b6be-ae358ed71e70}" ma:taxonomyMulti="true" ma:sspId="59da4ae5-1217-4de6-bd64-b7a740f353bb" ma:termSetId="325756d7-e24e-4b6f-ba71-3f779d34c1ea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b0a3ee-3d2a-451c-9a1a-7e5d5b0c9c77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description="" ma:hidden="true" ma:list="{6a103bb8-3913-4e3b-a229-080a76572464}" ma:internalName="TaxCatchAll" ma:showField="CatchAllData" ma:web="08b0a3ee-3d2a-451c-9a1a-7e5d5b0c9c7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6" nillable="true" ma:displayName="Freigegeben für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de413db-0745-4f3a-8dca-564dc7ff6f7d" elementFormDefault="qualified">
    <xsd:import namespace="http://schemas.microsoft.com/office/2006/documentManagement/types"/>
    <xsd:import namespace="http://schemas.microsoft.com/office/infopath/2007/PartnerControls"/>
    <xsd:element name="Beschreibung" ma:index="13" nillable="true" ma:displayName="Beschreibung" ma:internalName="Beschreibung">
      <xsd:simpleType>
        <xsd:restriction base="dms:Note">
          <xsd:maxLength value="255"/>
        </xsd:restriction>
      </xsd:simpleType>
    </xsd:element>
    <xsd:element name="Format" ma:index="14" nillable="true" ma:displayName="Format" ma:format="Dropdown" ma:internalName="Format">
      <xsd:simpleType>
        <xsd:union memberTypes="dms:Text">
          <xsd:simpleType>
            <xsd:restriction base="dms:Choice">
              <xsd:enumeration value="LaTeX"/>
              <xsd:enumeration value="Office 2003"/>
              <xsd:enumeration value="Office 2007-2013"/>
              <xsd:enumeration value="OpenOffice 3.0"/>
            </xsd:restriction>
          </xsd:simpleType>
        </xsd:union>
      </xsd:simpleType>
    </xsd:element>
    <xsd:element name="Kategorie" ma:index="15" nillable="true" ma:displayName="Kategorie" ma:default="Anleitungen" ma:format="Dropdown" ma:internalName="Kategorie">
      <xsd:simpleType>
        <xsd:union memberTypes="dms:Text">
          <xsd:simpleType>
            <xsd:restriction base="dms:Choice">
              <xsd:enumeration value="Anleitungen"/>
              <xsd:enumeration value="Aushänge für Lift und Tür"/>
              <xsd:enumeration value="Basisvorlagen"/>
              <xsd:enumeration value="Brief-/Faxvorlagen"/>
              <xsd:enumeration value="Einladungen"/>
              <xsd:enumeration value="Etiketten"/>
              <xsd:enumeration value="Musterdateien"/>
              <xsd:enumeration value="Namensschilder"/>
              <xsd:enumeration value="Präsentationen"/>
              <xsd:enumeration value="Skripten-Cover"/>
            </xsd:restriction>
          </xsd:simpleType>
        </xsd:un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54565F3-7E39-4D9C-A95E-F7C828A5F00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CF2B5E7-CB6F-4DBE-969F-DEA1F3D47BD3}">
  <ds:schemaRefs>
    <ds:schemaRef ds:uri="http://purl.org/dc/elements/1.1/"/>
    <ds:schemaRef ds:uri="http://schemas.microsoft.com/office/2006/documentManagement/types"/>
    <ds:schemaRef ds:uri="http://purl.org/dc/terms/"/>
    <ds:schemaRef ds:uri="1a8d9a65-8471-4209-a900-f8e11db75e0a"/>
    <ds:schemaRef ds:uri="http://schemas.microsoft.com/office/infopath/2007/PartnerControls"/>
    <ds:schemaRef ds:uri="http://schemas.openxmlformats.org/package/2006/metadata/core-properties"/>
    <ds:schemaRef ds:uri="dde413db-0745-4f3a-8dca-564dc7ff6f7d"/>
    <ds:schemaRef ds:uri="http://www.w3.org/XML/1998/namespace"/>
    <ds:schemaRef ds:uri="08b0a3ee-3d2a-451c-9a1a-7e5d5b0c9c77"/>
    <ds:schemaRef ds:uri="http://schemas.microsoft.com/office/2006/metadata/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2586C171-0CFA-4DB1-9086-DEAAD07301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a8d9a65-8471-4209-a900-f8e11db75e0a"/>
    <ds:schemaRef ds:uri="08b0a3ee-3d2a-451c-9a1a-7e5d5b0c9c77"/>
    <ds:schemaRef ds:uri="dde413db-0745-4f3a-8dca-564dc7ff6f7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WU Vorlage DEUTSCH 16x10 mit Bildern V1</Template>
  <TotalTime>0</TotalTime>
  <Words>72</Words>
  <Application>Microsoft Macintosh PowerPoint</Application>
  <PresentationFormat>On-screen Show (16:10)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Georgia</vt:lpstr>
      <vt:lpstr>Verdana</vt:lpstr>
      <vt:lpstr>Wingdings</vt:lpstr>
      <vt:lpstr>WU 16:10</vt:lpstr>
      <vt:lpstr>GitHub</vt:lpstr>
      <vt:lpstr>GitHub Schlüsselbegriffe</vt:lpstr>
    </vt:vector>
  </TitlesOfParts>
  <Manager/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2017-04-03T09:38:34Z</dcterms:created>
  <dcterms:modified xsi:type="dcterms:W3CDTF">2018-10-24T14:42:19Z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0x010100BCF651A35DF3154DB01328AF51148DAE</vt:lpwstr>
  </property>
  <property fmtid="{D5CDD505-2E9C-101B-9397-08002B2CF9AE}" pid="3" name="WU Thema">
    <vt:lpwstr>403;#Corporate Design|19895bcd-b158-45ae-ab7b-f5ca217dfcec</vt:lpwstr>
  </property>
  <property fmtid="{D5CDD505-2E9C-101B-9397-08002B2CF9AE}" pid="4" name="Dokumentenart">
    <vt:lpwstr>266;#Vorlagen|17fc50ed-8ad1-47be-ab12-04243fd74ddb</vt:lpwstr>
  </property>
</Properties>
</file>