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822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F18-8A03-48AB-8ECC-23A9802CB05F}" type="datetimeFigureOut">
              <a:rPr lang="it-IT" smtClean="0"/>
              <a:t>03/08/2025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A9FD-3A9E-4A29-9383-3E6AC7F1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74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F18-8A03-48AB-8ECC-23A9802CB05F}" type="datetimeFigureOut">
              <a:rPr lang="it-IT" smtClean="0"/>
              <a:t>03/08/2025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A9FD-3A9E-4A29-9383-3E6AC7F1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631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F18-8A03-48AB-8ECC-23A9802CB05F}" type="datetimeFigureOut">
              <a:rPr lang="it-IT" smtClean="0"/>
              <a:t>03/08/2025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A9FD-3A9E-4A29-9383-3E6AC7F1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28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F18-8A03-48AB-8ECC-23A9802CB05F}" type="datetimeFigureOut">
              <a:rPr lang="it-IT" smtClean="0"/>
              <a:t>03/08/2025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A9FD-3A9E-4A29-9383-3E6AC7F1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891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F18-8A03-48AB-8ECC-23A9802CB05F}" type="datetimeFigureOut">
              <a:rPr lang="it-IT" smtClean="0"/>
              <a:t>03/08/2025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A9FD-3A9E-4A29-9383-3E6AC7F1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065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F18-8A03-48AB-8ECC-23A9802CB05F}" type="datetimeFigureOut">
              <a:rPr lang="it-IT" smtClean="0"/>
              <a:t>03/08/2025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A9FD-3A9E-4A29-9383-3E6AC7F1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261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F18-8A03-48AB-8ECC-23A9802CB05F}" type="datetimeFigureOut">
              <a:rPr lang="it-IT" smtClean="0"/>
              <a:t>03/08/2025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A9FD-3A9E-4A29-9383-3E6AC7F1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805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F18-8A03-48AB-8ECC-23A9802CB05F}" type="datetimeFigureOut">
              <a:rPr lang="it-IT" smtClean="0"/>
              <a:t>03/08/2025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A9FD-3A9E-4A29-9383-3E6AC7F1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231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F18-8A03-48AB-8ECC-23A9802CB05F}" type="datetimeFigureOut">
              <a:rPr lang="it-IT" smtClean="0"/>
              <a:t>03/08/2025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A9FD-3A9E-4A29-9383-3E6AC7F1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81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F18-8A03-48AB-8ECC-23A9802CB05F}" type="datetimeFigureOut">
              <a:rPr lang="it-IT" smtClean="0"/>
              <a:t>03/08/2025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A9FD-3A9E-4A29-9383-3E6AC7F1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267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F18-8A03-48AB-8ECC-23A9802CB05F}" type="datetimeFigureOut">
              <a:rPr lang="it-IT" smtClean="0"/>
              <a:t>03/08/2025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A9FD-3A9E-4A29-9383-3E6AC7F1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248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B6F18-8A03-48AB-8ECC-23A9802CB05F}" type="datetimeFigureOut">
              <a:rPr lang="it-IT" smtClean="0"/>
              <a:t>03/08/2025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9A9FD-3A9E-4A29-9383-3E6AC7F1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82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512">
              <a:srgbClr val="DEEBF6"/>
            </a:gs>
            <a:gs pos="1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22" y="609099"/>
            <a:ext cx="11158755" cy="6248901"/>
          </a:xfrm>
          <a:prstGeom prst="rect">
            <a:avLst/>
          </a:prstGeom>
          <a:gradFill>
            <a:gsLst>
              <a:gs pos="34512">
                <a:srgbClr val="DEEBF6"/>
              </a:gs>
              <a:gs pos="10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66" y="59009"/>
            <a:ext cx="5706607" cy="2257153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9" y="45722"/>
            <a:ext cx="6667547" cy="227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2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Lino Pasqualetti</dc:creator>
  <cp:lastModifiedBy>Lino Pasqualetti</cp:lastModifiedBy>
  <cp:revision>13</cp:revision>
  <dcterms:created xsi:type="dcterms:W3CDTF">2018-05-19T08:30:18Z</dcterms:created>
  <dcterms:modified xsi:type="dcterms:W3CDTF">2025-08-03T12:31:58Z</dcterms:modified>
</cp:coreProperties>
</file>