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9601200" cy="73152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AAA22F07-8505-4BE6-A41E-C264DEA09250}">
          <p14:sldIdLst>
            <p14:sldId id="256"/>
          </p14:sldIdLst>
        </p14:section>
        <p14:section name="Sezione senza titolo" id="{29242930-4909-4C95-B79C-DE872149671C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9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1" d="100"/>
          <a:sy n="91" d="100"/>
        </p:scale>
        <p:origin x="-726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2D785F3-3C4A-4ECD-893A-1A0A7E6856E8}" type="datetimeFigureOut">
              <a:rPr lang="it-IT" smtClean="0"/>
              <a:t>06/09/2025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86D172D-EE73-4AFA-9BF8-B78C5142FC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0920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44D1-B497-49A3-BAE4-D0FE99F85343}" type="datetimeFigureOut">
              <a:rPr lang="it-IT" smtClean="0"/>
              <a:t>06/09/2025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2D20-57F6-43BE-A8A9-A3978C2CE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256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44D1-B497-49A3-BAE4-D0FE99F85343}" type="datetimeFigureOut">
              <a:rPr lang="it-IT" smtClean="0"/>
              <a:t>06/09/2025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2D20-57F6-43BE-A8A9-A3978C2CE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996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44D1-B497-49A3-BAE4-D0FE99F85343}" type="datetimeFigureOut">
              <a:rPr lang="it-IT" smtClean="0"/>
              <a:t>06/09/2025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2D20-57F6-43BE-A8A9-A3978C2CE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706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44D1-B497-49A3-BAE4-D0FE99F85343}" type="datetimeFigureOut">
              <a:rPr lang="it-IT" smtClean="0"/>
              <a:t>06/09/2025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2D20-57F6-43BE-A8A9-A3978C2CE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898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44D1-B497-49A3-BAE4-D0FE99F85343}" type="datetimeFigureOut">
              <a:rPr lang="it-IT" smtClean="0"/>
              <a:t>06/09/2025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2D20-57F6-43BE-A8A9-A3978C2CE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93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44D1-B497-49A3-BAE4-D0FE99F85343}" type="datetimeFigureOut">
              <a:rPr lang="it-IT" smtClean="0"/>
              <a:t>06/09/2025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2D20-57F6-43BE-A8A9-A3978C2CE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228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44D1-B497-49A3-BAE4-D0FE99F85343}" type="datetimeFigureOut">
              <a:rPr lang="it-IT" smtClean="0"/>
              <a:t>06/09/2025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2D20-57F6-43BE-A8A9-A3978C2CE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452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44D1-B497-49A3-BAE4-D0FE99F85343}" type="datetimeFigureOut">
              <a:rPr lang="it-IT" smtClean="0"/>
              <a:t>06/09/2025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2D20-57F6-43BE-A8A9-A3978C2CE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064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44D1-B497-49A3-BAE4-D0FE99F85343}" type="datetimeFigureOut">
              <a:rPr lang="it-IT" smtClean="0"/>
              <a:t>06/09/2025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2D20-57F6-43BE-A8A9-A3978C2CE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468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44D1-B497-49A3-BAE4-D0FE99F85343}" type="datetimeFigureOut">
              <a:rPr lang="it-IT" smtClean="0"/>
              <a:t>06/09/2025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2D20-57F6-43BE-A8A9-A3978C2CE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68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44D1-B497-49A3-BAE4-D0FE99F85343}" type="datetimeFigureOut">
              <a:rPr lang="it-IT" smtClean="0"/>
              <a:t>06/09/2025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2D20-57F6-43BE-A8A9-A3978C2CE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720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644D1-B497-49A3-BAE4-D0FE99F85343}" type="datetimeFigureOut">
              <a:rPr lang="it-IT" smtClean="0"/>
              <a:t>06/09/2025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92D20-57F6-43BE-A8A9-A3978C2CE0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263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9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1026" name="Picture 2" descr="Differenza tra Motori di ricerca e Information retrieval | Informatica e  Ingegneria On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942" y="219605"/>
            <a:ext cx="5067778" cy="284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578" y="4702205"/>
            <a:ext cx="5576767" cy="251060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" y="414425"/>
            <a:ext cx="6480250" cy="266160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018" y="3601106"/>
            <a:ext cx="6829823" cy="3824701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0197" y="5037673"/>
            <a:ext cx="301851" cy="440254"/>
          </a:xfrm>
          <a:prstGeom prst="rect">
            <a:avLst/>
          </a:prstGeom>
        </p:spPr>
      </p:pic>
      <p:sp>
        <p:nvSpPr>
          <p:cNvPr id="10" name="Freccia a destra 9"/>
          <p:cNvSpPr/>
          <p:nvPr/>
        </p:nvSpPr>
        <p:spPr>
          <a:xfrm rot="20785927">
            <a:off x="5655804" y="2005210"/>
            <a:ext cx="2590389" cy="302172"/>
          </a:xfrm>
          <a:prstGeom prst="rightArrow">
            <a:avLst>
              <a:gd name="adj1" fmla="val 50000"/>
              <a:gd name="adj2" fmla="val 1035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in giù 10"/>
          <p:cNvSpPr/>
          <p:nvPr/>
        </p:nvSpPr>
        <p:spPr>
          <a:xfrm rot="21276419">
            <a:off x="9531068" y="2041403"/>
            <a:ext cx="239074" cy="3006064"/>
          </a:xfrm>
          <a:prstGeom prst="downArrow">
            <a:avLst>
              <a:gd name="adj1" fmla="val 50000"/>
              <a:gd name="adj2" fmla="val 65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destra 11"/>
          <p:cNvSpPr/>
          <p:nvPr/>
        </p:nvSpPr>
        <p:spPr>
          <a:xfrm rot="1219613">
            <a:off x="6594610" y="923526"/>
            <a:ext cx="1754408" cy="351276"/>
          </a:xfrm>
          <a:prstGeom prst="rightArrow">
            <a:avLst>
              <a:gd name="adj1" fmla="val 50000"/>
              <a:gd name="adj2" fmla="val 100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577" y="2233523"/>
            <a:ext cx="5576767" cy="2468682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1524000" y="-100876"/>
            <a:ext cx="5656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/>
              <a:t>Ricerca Brani Musicali</a:t>
            </a: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248447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6" name="Sottotitolo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026" name="Picture 2" descr="Differenza tra Motori di ricerca e Information retrieval | Informatica e  Ingegneria On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942" y="219605"/>
            <a:ext cx="5067778" cy="284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578" y="4702205"/>
            <a:ext cx="5576767" cy="251060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" y="414425"/>
            <a:ext cx="6480250" cy="266160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018" y="3601106"/>
            <a:ext cx="6829823" cy="3824701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0197" y="5037673"/>
            <a:ext cx="301851" cy="440254"/>
          </a:xfrm>
          <a:prstGeom prst="rect">
            <a:avLst/>
          </a:prstGeom>
        </p:spPr>
      </p:pic>
      <p:sp>
        <p:nvSpPr>
          <p:cNvPr id="10" name="Freccia a destra 9"/>
          <p:cNvSpPr/>
          <p:nvPr/>
        </p:nvSpPr>
        <p:spPr>
          <a:xfrm rot="20785927">
            <a:off x="5655804" y="2005210"/>
            <a:ext cx="2590389" cy="302172"/>
          </a:xfrm>
          <a:prstGeom prst="rightArrow">
            <a:avLst>
              <a:gd name="adj1" fmla="val 50000"/>
              <a:gd name="adj2" fmla="val 1035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in giù 10"/>
          <p:cNvSpPr/>
          <p:nvPr/>
        </p:nvSpPr>
        <p:spPr>
          <a:xfrm rot="21276419">
            <a:off x="9531068" y="2041403"/>
            <a:ext cx="239074" cy="3006064"/>
          </a:xfrm>
          <a:prstGeom prst="downArrow">
            <a:avLst>
              <a:gd name="adj1" fmla="val 50000"/>
              <a:gd name="adj2" fmla="val 65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destra 11"/>
          <p:cNvSpPr/>
          <p:nvPr/>
        </p:nvSpPr>
        <p:spPr>
          <a:xfrm rot="1219613">
            <a:off x="6594610" y="923526"/>
            <a:ext cx="1754408" cy="351276"/>
          </a:xfrm>
          <a:prstGeom prst="rightArrow">
            <a:avLst>
              <a:gd name="adj1" fmla="val 50000"/>
              <a:gd name="adj2" fmla="val 100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577" y="2155971"/>
            <a:ext cx="5751957" cy="2546234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1524000" y="-100876"/>
            <a:ext cx="5656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/>
              <a:t>Ricerca Brani Musicali</a:t>
            </a: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133889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Lino Pasqualetti</dc:creator>
  <cp:lastModifiedBy>Lino Pasqualetti</cp:lastModifiedBy>
  <cp:revision>7</cp:revision>
  <dcterms:created xsi:type="dcterms:W3CDTF">2025-09-06T13:29:26Z</dcterms:created>
  <dcterms:modified xsi:type="dcterms:W3CDTF">2025-09-06T17:39:08Z</dcterms:modified>
</cp:coreProperties>
</file>