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797675" cy="99282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F18-8A03-48AB-8ECC-23A9802CB05F}" type="datetimeFigureOut">
              <a:rPr lang="it-IT" smtClean="0"/>
              <a:t>14/10/2025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74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F18-8A03-48AB-8ECC-23A9802CB05F}" type="datetimeFigureOut">
              <a:rPr lang="it-IT" smtClean="0"/>
              <a:t>14/10/2025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31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F18-8A03-48AB-8ECC-23A9802CB05F}" type="datetimeFigureOut">
              <a:rPr lang="it-IT" smtClean="0"/>
              <a:t>14/10/2025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28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F18-8A03-48AB-8ECC-23A9802CB05F}" type="datetimeFigureOut">
              <a:rPr lang="it-IT" smtClean="0"/>
              <a:t>14/10/2025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91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F18-8A03-48AB-8ECC-23A9802CB05F}" type="datetimeFigureOut">
              <a:rPr lang="it-IT" smtClean="0"/>
              <a:t>14/10/2025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065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F18-8A03-48AB-8ECC-23A9802CB05F}" type="datetimeFigureOut">
              <a:rPr lang="it-IT" smtClean="0"/>
              <a:t>14/10/2025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261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F18-8A03-48AB-8ECC-23A9802CB05F}" type="datetimeFigureOut">
              <a:rPr lang="it-IT" smtClean="0"/>
              <a:t>14/10/2025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805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F18-8A03-48AB-8ECC-23A9802CB05F}" type="datetimeFigureOut">
              <a:rPr lang="it-IT" smtClean="0"/>
              <a:t>14/10/2025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231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F18-8A03-48AB-8ECC-23A9802CB05F}" type="datetimeFigureOut">
              <a:rPr lang="it-IT" smtClean="0"/>
              <a:t>14/10/2025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781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F18-8A03-48AB-8ECC-23A9802CB05F}" type="datetimeFigureOut">
              <a:rPr lang="it-IT" smtClean="0"/>
              <a:t>14/10/2025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267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6F18-8A03-48AB-8ECC-23A9802CB05F}" type="datetimeFigureOut">
              <a:rPr lang="it-IT" smtClean="0"/>
              <a:t>14/10/2025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48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B6F18-8A03-48AB-8ECC-23A9802CB05F}" type="datetimeFigureOut">
              <a:rPr lang="it-IT" smtClean="0"/>
              <a:t>14/10/2025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9A9FD-3A9E-4A29-9383-3E6AC7F187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2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512">
              <a:srgbClr val="DEEBF6"/>
            </a:gs>
            <a:gs pos="1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2" y="609099"/>
            <a:ext cx="11158755" cy="6248901"/>
          </a:xfrm>
          <a:prstGeom prst="rect">
            <a:avLst/>
          </a:prstGeom>
          <a:gradFill>
            <a:gsLst>
              <a:gs pos="34512">
                <a:srgbClr val="DEEBF6"/>
              </a:gs>
              <a:gs pos="1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66" y="59009"/>
            <a:ext cx="5706607" cy="2257153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9" y="45722"/>
            <a:ext cx="6667547" cy="227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960" y="0"/>
            <a:ext cx="12191998" cy="6858000"/>
          </a:xfrm>
          <a:prstGeom prst="rect">
            <a:avLst/>
          </a:prstGeom>
          <a:gradFill>
            <a:gsLst>
              <a:gs pos="34512">
                <a:srgbClr val="DEEBF6"/>
              </a:gs>
              <a:gs pos="1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grpSp>
        <p:nvGrpSpPr>
          <p:cNvPr id="5" name="Gruppo 4"/>
          <p:cNvGrpSpPr/>
          <p:nvPr/>
        </p:nvGrpSpPr>
        <p:grpSpPr>
          <a:xfrm>
            <a:off x="2016690" y="5621817"/>
            <a:ext cx="6973909" cy="1357522"/>
            <a:chOff x="2029216" y="5651950"/>
            <a:chExt cx="6973909" cy="1357522"/>
          </a:xfrm>
        </p:grpSpPr>
        <p:pic>
          <p:nvPicPr>
            <p:cNvPr id="4" name="Immagin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0994" y="5651950"/>
              <a:ext cx="3432131" cy="1357522"/>
            </a:xfrm>
            <a:prstGeom prst="rect">
              <a:avLst/>
            </a:prstGeom>
          </p:spPr>
        </p:pic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9216" y="5651950"/>
              <a:ext cx="3541778" cy="1206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9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Lino Pasqualetti</dc:creator>
  <cp:lastModifiedBy>Lino Pasqualetti</cp:lastModifiedBy>
  <cp:revision>14</cp:revision>
  <dcterms:created xsi:type="dcterms:W3CDTF">2018-05-19T08:30:18Z</dcterms:created>
  <dcterms:modified xsi:type="dcterms:W3CDTF">2025-10-14T05:55:51Z</dcterms:modified>
</cp:coreProperties>
</file>