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8" r:id="rId4"/>
  </p:sldIdLst>
  <p:sldSz cx="12192000" cy="6858000"/>
  <p:notesSz cx="9601200" cy="73152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A22F07-8505-4BE6-A41E-C264DEA09250}">
          <p14:sldIdLst>
            <p14:sldId id="256"/>
            <p14:sldId id="260"/>
          </p14:sldIdLst>
        </p14:section>
        <p14:section name="Sezione senza titolo" id="{29242930-4909-4C95-B79C-DE872149671C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2D785F3-3C4A-4ECD-893A-1A0A7E6856E8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86D172D-EE73-4AFA-9BF8-B78C5142FC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2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56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96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06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98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93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2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452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064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68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8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2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44D1-B497-49A3-BAE4-D0FE99F85343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63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8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75" y="0"/>
            <a:ext cx="11251057" cy="6300592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197" y="5037673"/>
            <a:ext cx="301851" cy="440254"/>
          </a:xfrm>
          <a:prstGeom prst="rect">
            <a:avLst/>
          </a:prstGeom>
        </p:spPr>
      </p:pic>
      <p:grpSp>
        <p:nvGrpSpPr>
          <p:cNvPr id="5" name="Gruppo 4"/>
          <p:cNvGrpSpPr/>
          <p:nvPr/>
        </p:nvGrpSpPr>
        <p:grpSpPr>
          <a:xfrm>
            <a:off x="473621" y="5178484"/>
            <a:ext cx="11283961" cy="1679516"/>
            <a:chOff x="170370" y="5255447"/>
            <a:chExt cx="11283961" cy="1679516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70" y="5255447"/>
              <a:ext cx="3730682" cy="1679516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1467" y="5255447"/>
              <a:ext cx="3901767" cy="1602553"/>
            </a:xfrm>
            <a:prstGeom prst="rect">
              <a:avLst/>
            </a:prstGeom>
          </p:spPr>
        </p:pic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871" y="5275081"/>
              <a:ext cx="3692460" cy="1634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44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75" y="0"/>
            <a:ext cx="11251057" cy="6300592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197" y="5037673"/>
            <a:ext cx="301851" cy="440254"/>
          </a:xfrm>
          <a:prstGeom prst="rect">
            <a:avLst/>
          </a:prstGeom>
        </p:spPr>
      </p:pic>
      <p:grpSp>
        <p:nvGrpSpPr>
          <p:cNvPr id="5" name="Gruppo 4"/>
          <p:cNvGrpSpPr/>
          <p:nvPr/>
        </p:nvGrpSpPr>
        <p:grpSpPr>
          <a:xfrm>
            <a:off x="473621" y="5178484"/>
            <a:ext cx="11283961" cy="1679516"/>
            <a:chOff x="170370" y="5255447"/>
            <a:chExt cx="11283961" cy="1679516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70" y="5255447"/>
              <a:ext cx="3730682" cy="1679516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1467" y="5255447"/>
              <a:ext cx="3901767" cy="1602553"/>
            </a:xfrm>
            <a:prstGeom prst="rect">
              <a:avLst/>
            </a:prstGeom>
          </p:spPr>
        </p:pic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871" y="5275081"/>
              <a:ext cx="3692460" cy="1634551"/>
            </a:xfrm>
            <a:prstGeom prst="rect">
              <a:avLst/>
            </a:prstGeom>
          </p:spPr>
        </p:pic>
      </p:grpSp>
      <p:sp>
        <p:nvSpPr>
          <p:cNvPr id="14" name="CasellaDiTesto 13"/>
          <p:cNvSpPr txBox="1"/>
          <p:nvPr/>
        </p:nvSpPr>
        <p:spPr>
          <a:xfrm>
            <a:off x="2488504" y="281659"/>
            <a:ext cx="5656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rgbClr val="FFC000"/>
                </a:solidFill>
              </a:rPr>
              <a:t>Ricerca Brani Musicali</a:t>
            </a:r>
            <a:endParaRPr lang="it-IT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6" name="Sottotitolo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 descr="Differenza tra Motori di ricerca e Information retrieval | Informatica e  Ingegneria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942" y="219605"/>
            <a:ext cx="5067778" cy="284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578" y="4702205"/>
            <a:ext cx="5576767" cy="251060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" y="414425"/>
            <a:ext cx="6480250" cy="26616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18" y="3601106"/>
            <a:ext cx="6829823" cy="382470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97" y="5037673"/>
            <a:ext cx="301851" cy="440254"/>
          </a:xfrm>
          <a:prstGeom prst="rect">
            <a:avLst/>
          </a:prstGeom>
        </p:spPr>
      </p:pic>
      <p:sp>
        <p:nvSpPr>
          <p:cNvPr id="10" name="Freccia a destra 9"/>
          <p:cNvSpPr/>
          <p:nvPr/>
        </p:nvSpPr>
        <p:spPr>
          <a:xfrm rot="20785927">
            <a:off x="5655804" y="2005210"/>
            <a:ext cx="2590389" cy="302172"/>
          </a:xfrm>
          <a:prstGeom prst="rightArrow">
            <a:avLst>
              <a:gd name="adj1" fmla="val 50000"/>
              <a:gd name="adj2" fmla="val 103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/>
          <p:cNvSpPr/>
          <p:nvPr/>
        </p:nvSpPr>
        <p:spPr>
          <a:xfrm rot="21276419">
            <a:off x="9531068" y="2041403"/>
            <a:ext cx="239074" cy="3006064"/>
          </a:xfrm>
          <a:prstGeom prst="downArrow">
            <a:avLst>
              <a:gd name="adj1" fmla="val 50000"/>
              <a:gd name="adj2" fmla="val 65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/>
          <p:cNvSpPr/>
          <p:nvPr/>
        </p:nvSpPr>
        <p:spPr>
          <a:xfrm rot="1219613">
            <a:off x="6594610" y="923526"/>
            <a:ext cx="1754408" cy="351276"/>
          </a:xfrm>
          <a:prstGeom prst="rightArrow">
            <a:avLst>
              <a:gd name="adj1" fmla="val 50000"/>
              <a:gd name="adj2" fmla="val 100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577" y="2155971"/>
            <a:ext cx="5751957" cy="254623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1524000" y="-100876"/>
            <a:ext cx="5656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Ricerca Brani Musicali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13388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Lino Pasqualetti</dc:creator>
  <cp:lastModifiedBy>Lino Pasqualetti</cp:lastModifiedBy>
  <cp:revision>10</cp:revision>
  <dcterms:created xsi:type="dcterms:W3CDTF">2025-09-06T13:29:26Z</dcterms:created>
  <dcterms:modified xsi:type="dcterms:W3CDTF">2025-09-26T14:22:56Z</dcterms:modified>
</cp:coreProperties>
</file>