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5F776-7304-4646-B18D-5B07122C9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137968-D1DD-49AA-87EB-67E297D31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074BEE-881E-4D62-8B7B-F854DF86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4DB3-49CE-4AA9-A03C-E5717718ED8B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5F4C4F-1689-4C22-98C2-32AA7013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CDB59D-95B6-4968-81B3-DF06A62F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B0F9-3164-4F37-BA44-65EC8C8423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8095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6B0B1-C3F6-4DE0-90BB-3CD04AE4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0B4C66-B04E-4F0F-B521-8D7A9BEC2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66D588-83E9-409D-80BC-5A426589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4DB3-49CE-4AA9-A03C-E5717718ED8B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7887E7-3CD5-469E-BF9A-25D1158F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7A9B71-2B45-4182-8627-33CB6023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B0F9-3164-4F37-BA44-65EC8C8423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344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C2FD98-10C6-4E9A-B33C-92DE336B7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DD39C9-0C25-4E52-A93F-661990C14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8AC920-B498-4EB3-973F-395D0FC9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4DB3-49CE-4AA9-A03C-E5717718ED8B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4F8941-57EE-4848-BC47-E381B8D4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79E265-E915-4567-A0BF-8258D44E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B0F9-3164-4F37-BA44-65EC8C8423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398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4E412-5929-4FCC-937C-D367FB3F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C18344-BE3C-4696-BD59-CB4FC4E01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EDCAF1-C59E-4B2E-B23F-4E928F7F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4DB3-49CE-4AA9-A03C-E5717718ED8B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657F13-2560-4E9E-983C-A07A5B98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C0423F-7D76-4378-BEA7-590EA733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B0F9-3164-4F37-BA44-65EC8C8423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715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5FBF0-796F-4E6B-8BCC-66532502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43CFD3-9D46-418C-B55E-724103B3E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FF2AE8-DBEC-4219-9939-97B768054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4DB3-49CE-4AA9-A03C-E5717718ED8B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C6CA9F-73C3-40EA-A9EA-C5187507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564ED2-B66D-477A-B669-8C530A39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B0F9-3164-4F37-BA44-65EC8C8423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45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963F5-D1C6-43CA-B58A-F579661FC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8AB10-5FB7-4BEB-89A0-80F4CA5E4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5FECA2-AB3C-4AA3-AB95-0921CC88B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024634-67B6-4046-96C7-94489CE4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4DB3-49CE-4AA9-A03C-E5717718ED8B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74412A-E8A8-4063-BD70-0A4C8E0C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E06A7B-6FC2-4586-953D-18EC2603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B0F9-3164-4F37-BA44-65EC8C8423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109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4B8A1-AA42-48FB-9F09-44E3EFEE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A01F0A-28BE-40D5-AF61-10DED6EA9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ACD516-E960-45CF-ABD1-83F4FE1E5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D9466A-FE6C-42EE-AECA-81946FA82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8DE223-4DC6-4FFF-B12A-33D2BDA26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7E6AB6B-F543-4F6B-BCC1-F9347CA5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4DB3-49CE-4AA9-A03C-E5717718ED8B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89A7ACC-3389-4843-9608-49E92823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A2037E-A16C-43EE-8719-18420CFC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B0F9-3164-4F37-BA44-65EC8C8423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264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FF6A8-0088-43FF-AB24-17818D76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8089E45-E6E1-4330-9E86-E6B0D650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4DB3-49CE-4AA9-A03C-E5717718ED8B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13667D-C779-4653-9AF5-B676495B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9AFB81-5037-471B-B46B-3004B68E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B0F9-3164-4F37-BA44-65EC8C8423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789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FEC19A-BA4C-469B-94A9-A6992EB4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4DB3-49CE-4AA9-A03C-E5717718ED8B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6E2A484-38B3-45EC-9F51-884B12F4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D3DDC3-96BF-43B0-B232-B4249A38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B0F9-3164-4F37-BA44-65EC8C8423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589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D8974-C223-43D4-BE4D-FC927F4D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5A5271-7701-46DF-A23B-468062344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C36322-D024-4FE5-A322-CBE11716A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DB24D6-E4B2-45F0-ABA7-3A083BE1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4DB3-49CE-4AA9-A03C-E5717718ED8B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B790D5-52DE-42BA-9A34-CB0DECD8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D69199-A16C-4BB7-8732-2C54906E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B0F9-3164-4F37-BA44-65EC8C8423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86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33233-BE01-4EA8-AD00-C21C97BB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C8D231D-1F59-47AF-B082-49F8F4183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9FADF4-58ED-4C52-9F3D-4E6364157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7E2B85-2982-4EEC-A8B9-C8491A16B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4DB3-49CE-4AA9-A03C-E5717718ED8B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5E10C6-CD67-4354-A1A5-AE8C792E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989989-75A8-435D-B533-04F00E2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3B0F9-3164-4F37-BA44-65EC8C8423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266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4B5BEA2-07AB-4243-A411-2E64A75D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0BB11C-0EA2-45CC-BD5B-F2D34A244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4791C5-8335-4B0C-97A4-E6046B320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64DB3-49CE-4AA9-A03C-E5717718ED8B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35C367-AAD9-4D07-BF28-FFD4DEB6A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1B8DD3-2271-4B68-AD56-ECA050A41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3B0F9-3164-4F37-BA44-65EC8C8423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147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noTajamar/ExamenISOLino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C45D893-9203-4AF7-9C07-B41AD880E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626" y="618733"/>
            <a:ext cx="7144747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63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3FE3167-FBD2-401B-8EDA-C8FE03E49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08" y="628259"/>
            <a:ext cx="11174384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02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hlinkClick r:id="rId2"/>
            <a:extLst>
              <a:ext uri="{FF2B5EF4-FFF2-40B4-BE49-F238E27FC236}">
                <a16:creationId xmlns:a16="http://schemas.microsoft.com/office/drawing/2014/main" id="{03D322C3-FB15-404E-9000-6FE41E388C83}"/>
              </a:ext>
            </a:extLst>
          </p:cNvPr>
          <p:cNvSpPr/>
          <p:nvPr/>
        </p:nvSpPr>
        <p:spPr>
          <a:xfrm>
            <a:off x="3578355" y="3244334"/>
            <a:ext cx="503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https://github.com/LinoTajamar/ExamenISOLino.git</a:t>
            </a:r>
          </a:p>
        </p:txBody>
      </p:sp>
    </p:spTree>
    <p:extLst>
      <p:ext uri="{BB962C8B-B14F-4D97-AF65-F5344CB8AC3E}">
        <p14:creationId xmlns:p14="http://schemas.microsoft.com/office/powerpoint/2010/main" val="263921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7B19B4F-4C76-490E-A31A-DC369BC56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442" y="147179"/>
            <a:ext cx="7097115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8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06D616B-675E-4B31-A57C-941494B65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50" y="985496"/>
            <a:ext cx="10745700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2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46AA0E7-C835-4BC5-84FC-79D7D352D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471487"/>
            <a:ext cx="116205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0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B63BEB2-DF3D-46D4-8124-6DF341539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889"/>
            <a:ext cx="12192000" cy="651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42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9CB7077-47C8-4DEC-B035-B09D08DEC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73" y="2609735"/>
            <a:ext cx="8268854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8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0CD0F4C-CBA9-4A88-9F4D-1C535964F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780"/>
            <a:ext cx="12192000" cy="650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0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E1384FA-B9F7-4FED-95A7-6A5D0385C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44" y="2766920"/>
            <a:ext cx="11364911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78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CE0F5A8-2543-4DC9-80E5-86A6D2B89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5" y="2547814"/>
            <a:ext cx="9916909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996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11</Words>
  <Application>Microsoft Office PowerPoint</Application>
  <PresentationFormat>Panorámica</PresentationFormat>
  <Paragraphs>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ASIR1-04</dc:creator>
  <cp:lastModifiedBy>ASIR1-04</cp:lastModifiedBy>
  <cp:revision>16</cp:revision>
  <dcterms:created xsi:type="dcterms:W3CDTF">2025-05-23T09:34:11Z</dcterms:created>
  <dcterms:modified xsi:type="dcterms:W3CDTF">2025-05-23T11:15:34Z</dcterms:modified>
</cp:coreProperties>
</file>