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36FFE-83D6-4779-8CA6-59860BCBA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2" b="1066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75CB7B-6B1E-4628-AED6-FED37D522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549" y="3272213"/>
            <a:ext cx="5257800" cy="1701570"/>
          </a:xfrm>
        </p:spPr>
        <p:txBody>
          <a:bodyPr anchor="b">
            <a:normAutofit/>
          </a:bodyPr>
          <a:lstStyle/>
          <a:p>
            <a:r>
              <a:rPr lang="fr-FR" sz="4400" dirty="0"/>
              <a:t>Projet 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B04AC8-654C-4D0D-A5E9-CF1A5D2AD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2449" y="4973783"/>
            <a:ext cx="5147960" cy="646785"/>
          </a:xfrm>
        </p:spPr>
        <p:txBody>
          <a:bodyPr>
            <a:normAutofit/>
          </a:bodyPr>
          <a:lstStyle/>
          <a:p>
            <a:r>
              <a:rPr lang="fr-FR" sz="2000" dirty="0"/>
              <a:t>Solution technique.</a:t>
            </a: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1F5CBD-5221-4AD3-A857-DF28DDF23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136928" cy="11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0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6C56C-25E9-4DEB-8139-DAD080EC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L’hébergement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89EC2-35D5-476F-91A3-7FA74BCA374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fr-FR" dirty="0"/>
              <a:t>OVH:</a:t>
            </a:r>
          </a:p>
          <a:p>
            <a:pPr lvl="1"/>
            <a:r>
              <a:rPr lang="fr-FR" dirty="0"/>
              <a:t>Un des plus grands hébergeurs en France, facilite la communication</a:t>
            </a:r>
          </a:p>
          <a:p>
            <a:pPr lvl="1"/>
            <a:r>
              <a:rPr lang="fr-FR" dirty="0"/>
              <a:t>Location d’une machine à prix fixe</a:t>
            </a:r>
          </a:p>
          <a:p>
            <a:r>
              <a:rPr lang="fr-FR" dirty="0"/>
              <a:t>IBM:</a:t>
            </a:r>
          </a:p>
          <a:p>
            <a:pPr lvl="1"/>
            <a:r>
              <a:rPr lang="fr-FR" dirty="0"/>
              <a:t>Entreprise reconnu dans le monde entier</a:t>
            </a:r>
          </a:p>
          <a:p>
            <a:pPr lvl="1"/>
            <a:r>
              <a:rPr lang="fr-FR" dirty="0"/>
              <a:t>Prix en fonction du temps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F416C5-150E-430F-A763-CF0609FA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3" y="2349305"/>
            <a:ext cx="2145417" cy="1485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D6045D-5667-4A84-9C96-5A2367B1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20" y="4172830"/>
            <a:ext cx="2376670" cy="9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141742-CE04-4CEC-9C5B-86F87BA0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 résumé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CDE40-9D1A-45D5-A9F3-20063B18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1905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05F26D-D8FA-4FFB-B12A-182139D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554D5-8DA3-40FC-AF2B-AED1128F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Le langage</a:t>
            </a:r>
          </a:p>
          <a:p>
            <a:r>
              <a:rPr lang="fr-FR" sz="2000" dirty="0"/>
              <a:t>Le Framework</a:t>
            </a:r>
          </a:p>
          <a:p>
            <a:r>
              <a:rPr lang="fr-FR" sz="2000" dirty="0"/>
              <a:t>La </a:t>
            </a:r>
            <a:r>
              <a:rPr lang="fr-FR" sz="2000" dirty="0" err="1"/>
              <a:t>DataBase</a:t>
            </a:r>
            <a:endParaRPr lang="fr-FR" sz="2000" dirty="0"/>
          </a:p>
          <a:p>
            <a:r>
              <a:rPr lang="fr-FR" sz="2000" dirty="0"/>
              <a:t>L’hébergement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419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D2D0B84-6BE6-44DB-8889-DB91210A6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782"/>
            <a:ext cx="1647748" cy="10269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168269-9897-4410-918D-096F850B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6D5C1-900F-4721-A3A8-329C97FF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57750"/>
          </a:xfrm>
        </p:spPr>
        <p:txBody>
          <a:bodyPr/>
          <a:lstStyle/>
          <a:p>
            <a:r>
              <a:rPr lang="fr-FR" dirty="0"/>
              <a:t>Le Python:</a:t>
            </a:r>
          </a:p>
          <a:p>
            <a:pPr lvl="1"/>
            <a:r>
              <a:rPr lang="fr-FR" dirty="0"/>
              <a:t>L’un des langage Web le plus utilisé</a:t>
            </a:r>
          </a:p>
          <a:p>
            <a:pPr lvl="1"/>
            <a:r>
              <a:rPr lang="fr-FR" dirty="0"/>
              <a:t>Langage libre doté d’une syntaxe simple</a:t>
            </a:r>
          </a:p>
          <a:p>
            <a:pPr lvl="1"/>
            <a:r>
              <a:rPr lang="fr-FR" dirty="0"/>
              <a:t>Langage polyvalent utilisé dans la création de nombreuse application (Instagram, </a:t>
            </a:r>
            <a:r>
              <a:rPr lang="fr-FR" dirty="0" err="1"/>
              <a:t>Youtube</a:t>
            </a:r>
            <a:r>
              <a:rPr lang="fr-FR" dirty="0"/>
              <a:t>, Spotify, etc.)</a:t>
            </a:r>
          </a:p>
          <a:p>
            <a:r>
              <a:rPr lang="fr-FR" dirty="0"/>
              <a:t>Le Java:</a:t>
            </a:r>
          </a:p>
          <a:p>
            <a:pPr lvl="1"/>
            <a:r>
              <a:rPr lang="fr-FR" dirty="0"/>
              <a:t>L’un des langages les plus connu</a:t>
            </a:r>
          </a:p>
          <a:p>
            <a:pPr lvl="1"/>
            <a:r>
              <a:rPr lang="fr-FR" dirty="0"/>
              <a:t>Utiliser pour faire fonctionner des applications sur ordinateur et autre support numérique.</a:t>
            </a:r>
          </a:p>
          <a:p>
            <a:pPr lvl="1"/>
            <a:r>
              <a:rPr lang="fr-FR" dirty="0"/>
              <a:t>Gourmand en mémoire et assez lent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68BA67-9558-403F-9946-E2F27073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" y="1871001"/>
            <a:ext cx="1169085" cy="1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85E4B4D-06CF-4FBF-BE20-250421286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818"/>
            <a:ext cx="1329980" cy="8288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D88772-269C-424F-9D05-40FCF785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A4EEE-6260-48FF-8023-FE37649D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Django:</a:t>
            </a:r>
          </a:p>
          <a:p>
            <a:pPr lvl="1"/>
            <a:r>
              <a:rPr lang="fr-FR" dirty="0"/>
              <a:t>L’un des </a:t>
            </a:r>
            <a:r>
              <a:rPr lang="fr-FR" dirty="0" err="1"/>
              <a:t>framework</a:t>
            </a:r>
            <a:r>
              <a:rPr lang="fr-FR" dirty="0"/>
              <a:t> les plus mature en python, en termes de fonctionnalité présente</a:t>
            </a:r>
          </a:p>
          <a:p>
            <a:pPr lvl="1"/>
            <a:r>
              <a:rPr lang="fr-FR" dirty="0"/>
              <a:t>Fonctionnalité de sécurité assez robuste</a:t>
            </a:r>
          </a:p>
          <a:p>
            <a:pPr lvl="1"/>
            <a:r>
              <a:rPr lang="fr-FR" dirty="0"/>
              <a:t>Conçut de manière à gérer tout type de matériel</a:t>
            </a:r>
          </a:p>
          <a:p>
            <a:pPr lvl="1"/>
            <a:r>
              <a:rPr lang="fr-FR" dirty="0"/>
              <a:t>Pose des problèmes sur les performances des petites applications Web</a:t>
            </a:r>
          </a:p>
          <a:p>
            <a:pPr lvl="1"/>
            <a:r>
              <a:rPr lang="fr-FR" dirty="0"/>
              <a:t>Pose des problèmes quant au processus qui ne peuvent gérer plusieurs requêtes simultanées</a:t>
            </a:r>
          </a:p>
        </p:txBody>
      </p:sp>
    </p:spTree>
    <p:extLst>
      <p:ext uri="{BB962C8B-B14F-4D97-AF65-F5344CB8AC3E}">
        <p14:creationId xmlns:p14="http://schemas.microsoft.com/office/powerpoint/2010/main" val="36871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F4856-7FDA-4410-800A-57840344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5D635-ABBD-43F5-BA23-48A7657F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Flask:</a:t>
            </a:r>
          </a:p>
          <a:p>
            <a:pPr lvl="1"/>
            <a:r>
              <a:rPr lang="fr-FR" dirty="0"/>
              <a:t>Offre une certaine simplicité, flexibilité et contrôle sur un projet</a:t>
            </a:r>
          </a:p>
          <a:p>
            <a:pPr lvl="1"/>
            <a:r>
              <a:rPr lang="fr-FR" dirty="0"/>
              <a:t>Meilleure option pour les projets de moyenne envergure</a:t>
            </a:r>
          </a:p>
          <a:p>
            <a:pPr lvl="1"/>
            <a:r>
              <a:rPr lang="fr-FR" dirty="0"/>
              <a:t>Permet la construction d’une base solide d’application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9D38DD-1DF7-4B29-A369-D10A3551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9312"/>
            <a:ext cx="1355419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85183-A6A9-49F2-8BC9-8C1056E5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A535D-2BF7-47A7-9824-1B464652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Pyramid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Second Framework le plus populaire en Python</a:t>
            </a:r>
          </a:p>
          <a:p>
            <a:pPr lvl="1"/>
            <a:r>
              <a:rPr lang="fr-FR" dirty="0"/>
              <a:t>Le but est de faire le plus possible avec le minimum de complexité</a:t>
            </a:r>
          </a:p>
          <a:p>
            <a:pPr lvl="1"/>
            <a:r>
              <a:rPr lang="fr-FR" dirty="0"/>
              <a:t>Fonctionne aussi bien pour les petites que les grandes applications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634479-7462-456C-91C5-59DE6620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16"/>
          <a:stretch/>
        </p:blipFill>
        <p:spPr>
          <a:xfrm>
            <a:off x="168812" y="2857500"/>
            <a:ext cx="11394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8DF69F0-7EF5-4B8C-B297-89FF8B926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r="20953"/>
          <a:stretch/>
        </p:blipFill>
        <p:spPr>
          <a:xfrm>
            <a:off x="1" y="2346227"/>
            <a:ext cx="1469764" cy="14801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7ADD38-A20E-48C5-974B-DCA583B7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93AB9-BB93-48EC-8E2E-98166E68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MySQL:</a:t>
            </a:r>
          </a:p>
          <a:p>
            <a:pPr lvl="1"/>
            <a:r>
              <a:rPr lang="fr-FR" dirty="0"/>
              <a:t>Gratuit et puissant</a:t>
            </a:r>
          </a:p>
          <a:p>
            <a:pPr lvl="1"/>
            <a:r>
              <a:rPr lang="fr-FR" dirty="0"/>
              <a:t>Double licence GPL et détenu par Oracle</a:t>
            </a:r>
          </a:p>
          <a:p>
            <a:pPr lvl="1"/>
            <a:r>
              <a:rPr lang="fr-FR" dirty="0"/>
              <a:t>Répond à une logique client/serveur</a:t>
            </a:r>
          </a:p>
        </p:txBody>
      </p:sp>
    </p:spTree>
    <p:extLst>
      <p:ext uri="{BB962C8B-B14F-4D97-AF65-F5344CB8AC3E}">
        <p14:creationId xmlns:p14="http://schemas.microsoft.com/office/powerpoint/2010/main" val="34004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23CA59-173E-4AB3-9CE3-4FD91257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398"/>
            <a:ext cx="1485450" cy="1532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789011-C88D-40DC-BD59-32E3EDA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F62F6-E7E2-4F01-891F-810E3284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PostgreSQL:</a:t>
            </a:r>
          </a:p>
          <a:p>
            <a:pPr lvl="1"/>
            <a:r>
              <a:rPr lang="fr-FR" dirty="0"/>
              <a:t>Stable</a:t>
            </a:r>
          </a:p>
          <a:p>
            <a:pPr lvl="1"/>
            <a:r>
              <a:rPr lang="fr-FR" dirty="0"/>
              <a:t>Puissant, permet de gérer des Gigabytes de données sans problème</a:t>
            </a:r>
          </a:p>
        </p:txBody>
      </p:sp>
    </p:spTree>
    <p:extLst>
      <p:ext uri="{BB962C8B-B14F-4D97-AF65-F5344CB8AC3E}">
        <p14:creationId xmlns:p14="http://schemas.microsoft.com/office/powerpoint/2010/main" val="270518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0BAD09-3EBB-48CB-BC4F-7E48E53D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96"/>
            <a:ext cx="1245573" cy="13255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15246B-75C3-4F8E-BDAF-89831D01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CBBD0-7764-4BFD-A2F5-9F6F831D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Mycrosoft</a:t>
            </a:r>
            <a:r>
              <a:rPr lang="fr-FR" dirty="0"/>
              <a:t> SQL:</a:t>
            </a:r>
          </a:p>
          <a:p>
            <a:pPr lvl="1"/>
            <a:r>
              <a:rPr lang="fr-FR" dirty="0"/>
              <a:t>Produit </a:t>
            </a:r>
            <a:r>
              <a:rPr lang="fr-FR" dirty="0" err="1"/>
              <a:t>Mycrosoft</a:t>
            </a:r>
            <a:r>
              <a:rPr lang="fr-FR" dirty="0"/>
              <a:t> qui fonctionne uniquement sous OS Windows</a:t>
            </a:r>
          </a:p>
          <a:p>
            <a:pPr lvl="1"/>
            <a:r>
              <a:rPr lang="fr-FR" dirty="0"/>
              <a:t>Payant</a:t>
            </a:r>
          </a:p>
          <a:p>
            <a:pPr lvl="1"/>
            <a:r>
              <a:rPr lang="fr-FR" dirty="0"/>
              <a:t>Rien de plus par rapport à ce qu’apporte les deux autres</a:t>
            </a:r>
          </a:p>
        </p:txBody>
      </p:sp>
    </p:spTree>
    <p:extLst>
      <p:ext uri="{BB962C8B-B14F-4D97-AF65-F5344CB8AC3E}">
        <p14:creationId xmlns:p14="http://schemas.microsoft.com/office/powerpoint/2010/main" val="2423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288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Elephant</vt:lpstr>
      <vt:lpstr>BrushVTI</vt:lpstr>
      <vt:lpstr>Projet OC Pizza</vt:lpstr>
      <vt:lpstr>Présentation PowerPoint</vt:lpstr>
      <vt:lpstr>Le langage</vt:lpstr>
      <vt:lpstr>Le framework</vt:lpstr>
      <vt:lpstr>Présentation PowerPoint</vt:lpstr>
      <vt:lpstr>Présentation PowerPoint</vt:lpstr>
      <vt:lpstr>La DataBase</vt:lpstr>
      <vt:lpstr> </vt:lpstr>
      <vt:lpstr>Présentation PowerPoint</vt:lpstr>
      <vt:lpstr>L’hébergement</vt:lpstr>
      <vt:lpstr>En 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OC Pizza</dc:title>
  <dc:creator>timothée linocent</dc:creator>
  <cp:lastModifiedBy>timothée linocent</cp:lastModifiedBy>
  <cp:revision>13</cp:revision>
  <dcterms:created xsi:type="dcterms:W3CDTF">2021-01-19T12:23:56Z</dcterms:created>
  <dcterms:modified xsi:type="dcterms:W3CDTF">2021-01-22T11:58:45Z</dcterms:modified>
</cp:coreProperties>
</file>