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3" r:id="rId4"/>
    <p:sldId id="274" r:id="rId5"/>
    <p:sldId id="259" r:id="rId6"/>
    <p:sldId id="260" r:id="rId7"/>
    <p:sldId id="27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72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209817-CDC2-4CCA-AD2C-B7A5F41FF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0F81C7-A781-4DE2-8CAF-1A7E659DB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72B6F0-C796-4339-8B31-B4D01BD6C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8F97-4060-4E5B-8966-9ACB202DF56A}" type="datetimeFigureOut">
              <a:rPr lang="fr-FR" smtClean="0"/>
              <a:t>17/04/2021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6A3776-DBBF-485E-97BB-13E0D3104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52F928-1947-4C1E-9D9C-9EB861E3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2144-D7C3-4AD9-8DD9-8D281D97F4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61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6EF237-5562-4263-95D1-FAC85FD7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35BE83A-EC79-4B96-8FF5-327ABD424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110D94-07E6-4788-B8A4-C80EDE7D6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8F97-4060-4E5B-8966-9ACB202DF56A}" type="datetimeFigureOut">
              <a:rPr lang="fr-FR" smtClean="0"/>
              <a:t>17/04/2021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79DC5-C365-420D-B7BE-CF7D6BEE2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62ED55-A606-46FE-9CEE-22B728ED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2144-D7C3-4AD9-8DD9-8D281D97F4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57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F7FD17E-EFC6-4C2F-95B8-096D08867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88C26B-F078-477E-BBB3-561B0F594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790F1F-E2AD-4270-8DA4-4FEAF0DCA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8F97-4060-4E5B-8966-9ACB202DF56A}" type="datetimeFigureOut">
              <a:rPr lang="fr-FR" smtClean="0"/>
              <a:t>17/04/2021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53EC3E-A28D-4188-AD44-0C31C713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BB3CA8-6996-4901-8825-EF7C7338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2144-D7C3-4AD9-8DD9-8D281D97F4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87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C5189C-E5A1-4276-B348-14DB55A8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A3C33-EDB3-4DC9-8FB4-B5AC39500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D9B425-951B-4C27-9F3E-F6AE36B2A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8F97-4060-4E5B-8966-9ACB202DF56A}" type="datetimeFigureOut">
              <a:rPr lang="fr-FR" smtClean="0"/>
              <a:t>17/04/2021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DB0691-F95A-4758-B655-619A73F7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F82AA0-5546-400C-A559-1546CD29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2144-D7C3-4AD9-8DD9-8D281D97F4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379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A82B95-B1CA-4BD0-90C8-06F34A3CE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AAB62B-DA40-47CB-A2CF-E529E19E7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A210B8-A8FC-4FDF-A8A2-D60F26B71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8F97-4060-4E5B-8966-9ACB202DF56A}" type="datetimeFigureOut">
              <a:rPr lang="fr-FR" smtClean="0"/>
              <a:t>17/04/2021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D6EFB2-77FD-4D30-A682-D77DFEF26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B9110B-901B-434A-B639-8CB0AEFAE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2144-D7C3-4AD9-8DD9-8D281D97F4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7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21A6C6-EA88-4597-B6D7-22A92FAB7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578DF7-45B0-4B6D-98A9-9176B3064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60CE5A-52F0-4391-A042-D67E3EB61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8B9588-C71C-4F9E-BABA-5A6E217C5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8F97-4060-4E5B-8966-9ACB202DF56A}" type="datetimeFigureOut">
              <a:rPr lang="fr-FR" smtClean="0"/>
              <a:t>17/04/2021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E602DA-D0BE-4AB3-BA07-FACE3409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10690C-E5E8-435D-A2D7-F6D77BEC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2144-D7C3-4AD9-8DD9-8D281D97F4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18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4282F8-4E5C-4D26-BCC3-50E78888C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713616-BEE2-4C46-85B1-DD3CBEFFA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B869BB-3F2E-4D6D-BA93-FAAEA7CDB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A49D0EE-CADD-42CA-B7D3-A6B6B0265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9A64E5A-D306-40B5-BA5F-2F84FA8AC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45016C9-67A1-4208-ACFE-DA18E95D7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8F97-4060-4E5B-8966-9ACB202DF56A}" type="datetimeFigureOut">
              <a:rPr lang="fr-FR" smtClean="0"/>
              <a:t>17/04/2021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348E352-330F-4C40-8640-3F6FCB90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A9A987F-7D02-4502-B7A5-17648040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2144-D7C3-4AD9-8DD9-8D281D97F4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42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34A699-6D6D-4059-8880-874983E7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AC2DF6-356C-4EC4-AD2C-CCDC04443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8F97-4060-4E5B-8966-9ACB202DF56A}" type="datetimeFigureOut">
              <a:rPr lang="fr-FR" smtClean="0"/>
              <a:t>17/04/2021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750474C-4951-4621-91C5-7046567E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2FAB12-A172-439F-BC07-AC5C0CD8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2144-D7C3-4AD9-8DD9-8D281D97F4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024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549A026-D86A-44F8-841E-6E0C211F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8F97-4060-4E5B-8966-9ACB202DF56A}" type="datetimeFigureOut">
              <a:rPr lang="fr-FR" smtClean="0"/>
              <a:t>17/04/2021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AA0BC81-4C4D-4C6A-850B-2639E0F4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93D1AB-98C0-463C-9591-22D2CD6C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2144-D7C3-4AD9-8DD9-8D281D97F4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0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782B6E-1614-459B-A74F-FAAC852BD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0BF08B-5E05-4A2D-BC50-AB7802600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0C9439-53B3-4E91-8C88-524B56475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2291A-48DD-486F-92D2-AE1C3ACF4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8F97-4060-4E5B-8966-9ACB202DF56A}" type="datetimeFigureOut">
              <a:rPr lang="fr-FR" smtClean="0"/>
              <a:t>17/04/2021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59D44A-5E02-48F1-AFE8-7200EB786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3CBA7B-F1D8-4ADF-A574-83F8C9B9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2144-D7C3-4AD9-8DD9-8D281D97F4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2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EAEEC8-7616-448C-A516-575097B24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698940-79A6-4305-AA68-B6591CEA6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526A40-02E5-48EE-92E4-C2E61B955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05772B-3176-4506-A62A-1FC11E7C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8F97-4060-4E5B-8966-9ACB202DF56A}" type="datetimeFigureOut">
              <a:rPr lang="fr-FR" smtClean="0"/>
              <a:t>17/04/2021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C7F4EE-0B65-411D-B2FB-C71641422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808D7C-1B18-4E00-8225-685DDD49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2144-D7C3-4AD9-8DD9-8D281D97F4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39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D7D3961-F878-4B99-9F31-0A0846C84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1EFAD1-991C-4486-A2AC-914E56293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729BB4-E197-45FC-9B92-04E438986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68F97-4060-4E5B-8966-9ACB202DF56A}" type="datetimeFigureOut">
              <a:rPr lang="fr-FR" smtClean="0"/>
              <a:t>17/04/2021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725961-87C3-4B93-8FF1-9C81F0779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27C357-9970-4A56-8BE8-AC70776C3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D2144-D7C3-4AD9-8DD9-8D281D97F4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31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F36FFE-83D6-4779-8CA6-59860BCBAF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62" b="10669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C75CB7B-6B1E-4628-AED6-FED37D522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3549" y="3272213"/>
            <a:ext cx="5257800" cy="1701570"/>
          </a:xfrm>
        </p:spPr>
        <p:txBody>
          <a:bodyPr anchor="b">
            <a:normAutofit/>
          </a:bodyPr>
          <a:lstStyle/>
          <a:p>
            <a:r>
              <a:rPr lang="fr-FR" sz="4400"/>
              <a:t>Projet OC Pizza</a:t>
            </a:r>
            <a:endParaRPr lang="fr-FR" sz="4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B04AC8-654C-4D0D-A5E9-CF1A5D2AD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4040" y="4973783"/>
            <a:ext cx="5147960" cy="646785"/>
          </a:xfrm>
        </p:spPr>
        <p:txBody>
          <a:bodyPr>
            <a:normAutofit/>
          </a:bodyPr>
          <a:lstStyle/>
          <a:p>
            <a:r>
              <a:rPr lang="fr-FR" sz="2000" dirty="0"/>
              <a:t>Spécifications techniques</a:t>
            </a:r>
          </a:p>
        </p:txBody>
      </p:sp>
      <p:pic>
        <p:nvPicPr>
          <p:cNvPr id="6" name="Image 5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F31F5CBD-5221-4AD3-A857-DF28DDF23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0"/>
            <a:ext cx="4136928" cy="11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05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453894-0821-47FE-8E53-A5509B301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 err="1"/>
              <a:t>Commande</a:t>
            </a:r>
            <a:r>
              <a:rPr lang="en-US" sz="5200" dirty="0"/>
              <a:t> - restaurant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31357F9-0690-4BDB-A5F4-456A89946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4" y="3216758"/>
            <a:ext cx="5828261" cy="282819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F9B2A27-7A2D-4C4F-AA2E-6DC6E0420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505" y="3596337"/>
            <a:ext cx="5828261" cy="206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45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D2917D-0D75-4EFF-8741-14DDB3D3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Ingrédient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D983A86-44D0-4D58-8CED-00505A5FA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709" y="2730760"/>
            <a:ext cx="4629357" cy="2840233"/>
          </a:xfrm>
          <a:prstGeom prst="rect">
            <a:avLst/>
          </a:prstGeo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C51D0C9-04AD-439F-8E0D-E1EE857CA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764" y="2730760"/>
            <a:ext cx="4153459" cy="284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56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E2F49F-3112-4EC3-886D-E670B32A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Restaurant - </a:t>
            </a:r>
            <a:r>
              <a:rPr lang="en-US" sz="5200" dirty="0" err="1"/>
              <a:t>ingrédients</a:t>
            </a:r>
            <a:endParaRPr lang="en-US" sz="52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007FF24-05AC-40AD-A8DF-B46C12EB4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57" y="2957665"/>
            <a:ext cx="5091615" cy="3346376"/>
          </a:xfrm>
          <a:prstGeom prst="rect">
            <a:avLst/>
          </a:prstGeo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FEE7838-0271-4B09-A31C-F7F2E477E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505" y="3159217"/>
            <a:ext cx="5828261" cy="294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8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60F56-866F-4DD2-82FE-93D08770D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Pizza</a:t>
            </a:r>
          </a:p>
        </p:txBody>
      </p:sp>
      <p:pic>
        <p:nvPicPr>
          <p:cNvPr id="5" name="Espace réservé du contenu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DBC7BDFD-C419-4BC3-A9DA-1FE3B4FF8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091" y="2922638"/>
            <a:ext cx="5138738" cy="30046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EDE723F-0BB3-489C-960A-86B28610B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88" y="2835989"/>
            <a:ext cx="3646788" cy="317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38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891B73-6246-4613-BDBF-90DA9DE5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Ingrédient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- pizza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E653B41-E28A-4AF4-B36A-8BAEC4434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9" r="-2" b="591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F56EB83-0C1A-4D64-A2F0-AE4482A7C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35" y="1969455"/>
            <a:ext cx="4310063" cy="477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79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DB9FB6-D766-4A35-877E-35D5D9D0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Commande - pizza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E4261824-72BF-480D-9BAF-1C6B1B6A3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2515393"/>
            <a:ext cx="3981450" cy="3629025"/>
          </a:xfr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330CE2A-41F0-4401-A583-817B5B7A0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275" y="2990108"/>
            <a:ext cx="6648450" cy="315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61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352744-57D3-4ED2-81F7-2658F467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La base de données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445B254-0CDD-4CD2-97DD-B6BB29970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37" y="3353594"/>
            <a:ext cx="6867525" cy="1295400"/>
          </a:xfrm>
        </p:spPr>
      </p:pic>
    </p:spTree>
    <p:extLst>
      <p:ext uri="{BB962C8B-B14F-4D97-AF65-F5344CB8AC3E}">
        <p14:creationId xmlns:p14="http://schemas.microsoft.com/office/powerpoint/2010/main" val="4110145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9E7D4-9DC8-43AE-BCC5-F58308F59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Composant interne/ externe et le déploiement technique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768D033-0F32-42BA-A9BB-69C37CA16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83186"/>
            <a:ext cx="12192000" cy="2675926"/>
          </a:xfrm>
        </p:spPr>
      </p:pic>
    </p:spTree>
    <p:extLst>
      <p:ext uri="{BB962C8B-B14F-4D97-AF65-F5344CB8AC3E}">
        <p14:creationId xmlns:p14="http://schemas.microsoft.com/office/powerpoint/2010/main" val="260857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6B589-BEB7-4B04-B025-31574281D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Contrainte, enjeux et objectif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900D7E-E2C4-4851-B192-79DDD02F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3228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Être plus efficace dans la gestion des commandes, de leur réception à leur livraison en passant par leur préparation ; </a:t>
            </a:r>
          </a:p>
          <a:p>
            <a:r>
              <a:rPr lang="fr-FR" dirty="0"/>
              <a:t> Suivre en temps réel le stock d’ingrédients restant pour savoir quels produits peuvent encore être réalisées ; </a:t>
            </a:r>
          </a:p>
          <a:p>
            <a:r>
              <a:rPr lang="fr-FR" dirty="0"/>
              <a:t> Proposer un site internet pour que les clients puissent : </a:t>
            </a:r>
          </a:p>
          <a:p>
            <a:pPr lvl="1"/>
            <a:r>
              <a:rPr lang="fr-FR" dirty="0"/>
              <a:t>Passer leurs commandes, en plus de la prise de commande par téléphone ou sur place ; </a:t>
            </a:r>
          </a:p>
          <a:p>
            <a:pPr lvl="1"/>
            <a:r>
              <a:rPr lang="fr-FR" dirty="0"/>
              <a:t> Payer en ligne leur commande s’ils le souhaitent - sinon, ils paieront directement à la livraison ; </a:t>
            </a:r>
          </a:p>
          <a:p>
            <a:pPr lvl="1"/>
            <a:r>
              <a:rPr lang="fr-FR" dirty="0"/>
              <a:t>Modifier ou annuler leur commande tant que celle-ci n’a pas été préparée. </a:t>
            </a:r>
          </a:p>
          <a:p>
            <a:r>
              <a:rPr lang="fr-FR" dirty="0"/>
              <a:t>Proposer un aide-mémoire aux pizzaiolos indiquant la recette de chaque produits. </a:t>
            </a:r>
          </a:p>
          <a:p>
            <a:r>
              <a:rPr lang="fr-FR" dirty="0"/>
              <a:t>Le client souhaite obtenir le système informatique sous 6 mois, pour l’ouverture des trois nouvelles pizzérias.</a:t>
            </a:r>
          </a:p>
        </p:txBody>
      </p:sp>
    </p:spTree>
    <p:extLst>
      <p:ext uri="{BB962C8B-B14F-4D97-AF65-F5344CB8AC3E}">
        <p14:creationId xmlns:p14="http://schemas.microsoft.com/office/powerpoint/2010/main" val="200379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2361FF-9DFC-487C-94A8-00343D88C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Diagramme de classe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7BBD7B8-30AD-4CD0-B55C-BA56C4F6A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615" y="1459865"/>
            <a:ext cx="6036769" cy="5251316"/>
          </a:xfrm>
        </p:spPr>
      </p:pic>
    </p:spTree>
    <p:extLst>
      <p:ext uri="{BB962C8B-B14F-4D97-AF65-F5344CB8AC3E}">
        <p14:creationId xmlns:p14="http://schemas.microsoft.com/office/powerpoint/2010/main" val="221591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551FD-6DB0-4EAE-A8B4-E1748311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Modèle physique de données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7EAC81E-FA30-42C5-B67F-8806D5428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71" y="1544271"/>
            <a:ext cx="7409858" cy="4793682"/>
          </a:xfrm>
        </p:spPr>
      </p:pic>
    </p:spTree>
    <p:extLst>
      <p:ext uri="{BB962C8B-B14F-4D97-AF65-F5344CB8AC3E}">
        <p14:creationId xmlns:p14="http://schemas.microsoft.com/office/powerpoint/2010/main" val="1066651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C86252-0272-4F5D-90DF-91C0FAB18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information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47EF4A4-0A79-4BF9-91F5-F9D9A80BE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51" y="2957665"/>
            <a:ext cx="4093426" cy="3346376"/>
          </a:xfrm>
          <a:prstGeom prst="rect">
            <a:avLst/>
          </a:prstGeo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9E0AB3B-FE70-4B5E-A292-9CD7E622D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874" y="2957665"/>
            <a:ext cx="4949523" cy="33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30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1C336CD-122E-477F-9395-C13A33F61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 err="1"/>
              <a:t>utilisateurs</a:t>
            </a:r>
            <a:endParaRPr lang="en-US" sz="52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860D2EF-0FB6-4BA9-9CD0-AC5C0593E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4" y="3924176"/>
            <a:ext cx="5828261" cy="1413353"/>
          </a:xfrm>
          <a:prstGeom prst="rect">
            <a:avLst/>
          </a:prstGeo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3C0B799-4EBE-42A1-A228-D79AF6544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505" y="4033456"/>
            <a:ext cx="5828261" cy="119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84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62A28B4-F72A-44C7-92E5-F75AC80B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commande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20E608E-13CB-46D3-B82C-B77D53A42F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4" r="1" b="1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5" name="Espace réservé du contenu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77D4A1BC-E51A-464D-B3C0-CB749B5B2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3" b="359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90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D7801AF-C32A-432B-96EA-8DE975DDE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 err="1"/>
              <a:t>Commande</a:t>
            </a:r>
            <a:r>
              <a:rPr lang="en-US" sz="5200" dirty="0"/>
              <a:t> - </a:t>
            </a:r>
            <a:r>
              <a:rPr lang="en-US" sz="5200" dirty="0" err="1"/>
              <a:t>utilisateurs</a:t>
            </a:r>
            <a:endParaRPr lang="en-US" sz="52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04F3908-D5DE-42A6-A26A-387BCCE9C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4" y="3246641"/>
            <a:ext cx="5828261" cy="2768423"/>
          </a:xfrm>
          <a:prstGeom prst="rect">
            <a:avLst/>
          </a:prstGeo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7AF7B4A-52E6-4BBD-963D-19A8CF6B0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505" y="3385062"/>
            <a:ext cx="5828261" cy="249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24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ED9552-856D-45E4-A2E4-37830858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Restaurant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2AC0E36-6843-480E-888A-7995E36B3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33" y="2451100"/>
            <a:ext cx="5762530" cy="2509044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90F198C-3D92-4F09-877F-8DDD9D528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4" y="2424113"/>
            <a:ext cx="4283039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9527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179</Words>
  <Application>Microsoft Office PowerPoint</Application>
  <PresentationFormat>Grand écran</PresentationFormat>
  <Paragraphs>26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Projet OC Pizza</vt:lpstr>
      <vt:lpstr>Contrainte, enjeux et objectif</vt:lpstr>
      <vt:lpstr>Diagramme de classe</vt:lpstr>
      <vt:lpstr>Modèle physique de données</vt:lpstr>
      <vt:lpstr>information</vt:lpstr>
      <vt:lpstr>utilisateurs</vt:lpstr>
      <vt:lpstr>commande</vt:lpstr>
      <vt:lpstr>Commande - utilisateurs</vt:lpstr>
      <vt:lpstr>Restaurant</vt:lpstr>
      <vt:lpstr>Commande - restaurant</vt:lpstr>
      <vt:lpstr>Ingrédient</vt:lpstr>
      <vt:lpstr>Restaurant - ingrédients</vt:lpstr>
      <vt:lpstr>Pizza</vt:lpstr>
      <vt:lpstr>Ingrédient - pizza</vt:lpstr>
      <vt:lpstr>Commande - pizza</vt:lpstr>
      <vt:lpstr>La base de données</vt:lpstr>
      <vt:lpstr>Composant interne/ externe et le déploiement technique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OC Pizza</dc:title>
  <dc:creator>timothée linocent</dc:creator>
  <cp:lastModifiedBy>timothée linocent</cp:lastModifiedBy>
  <cp:revision>5</cp:revision>
  <dcterms:created xsi:type="dcterms:W3CDTF">2021-04-16T09:11:19Z</dcterms:created>
  <dcterms:modified xsi:type="dcterms:W3CDTF">2021-04-17T10:22:58Z</dcterms:modified>
</cp:coreProperties>
</file>