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CD2A0-F380-A1D5-23B7-C3C73F768EFA}" v="10" dt="2022-05-03T09:25:21.473"/>
    <p1510:client id="{F8ED0971-1982-4DE6-8C5C-C188CE0C09D1}" v="124" dt="2022-05-03T08:16:4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o Solis Castilla" userId="S::lino.ma41393@cesurformacion.com::adfffd7b-4774-44ba-9d7a-8336a7192b96" providerId="AD" clId="Web-{AA5CD2A0-F380-A1D5-23B7-C3C73F768EFA}"/>
    <pc:docChg chg="modSld">
      <pc:chgData name="Lino Solis Castilla" userId="S::lino.ma41393@cesurformacion.com::adfffd7b-4774-44ba-9d7a-8336a7192b96" providerId="AD" clId="Web-{AA5CD2A0-F380-A1D5-23B7-C3C73F768EFA}" dt="2022-05-03T09:25:21.473" v="8" actId="1076"/>
      <pc:docMkLst>
        <pc:docMk/>
      </pc:docMkLst>
      <pc:sldChg chg="addSp delSp modSp">
        <pc:chgData name="Lino Solis Castilla" userId="S::lino.ma41393@cesurformacion.com::adfffd7b-4774-44ba-9d7a-8336a7192b96" providerId="AD" clId="Web-{AA5CD2A0-F380-A1D5-23B7-C3C73F768EFA}" dt="2022-05-03T09:25:21.473" v="8" actId="1076"/>
        <pc:sldMkLst>
          <pc:docMk/>
          <pc:sldMk cId="519521366" sldId="262"/>
        </pc:sldMkLst>
        <pc:spChg chg="del">
          <ac:chgData name="Lino Solis Castilla" userId="S::lino.ma41393@cesurformacion.com::adfffd7b-4774-44ba-9d7a-8336a7192b96" providerId="AD" clId="Web-{AA5CD2A0-F380-A1D5-23B7-C3C73F768EFA}" dt="2022-05-03T09:25:19.785" v="7"/>
          <ac:spMkLst>
            <pc:docMk/>
            <pc:sldMk cId="519521366" sldId="262"/>
            <ac:spMk id="3" creationId="{00000000-0000-0000-0000-000000000000}"/>
          </ac:spMkLst>
        </pc:spChg>
        <pc:picChg chg="add mod">
          <ac:chgData name="Lino Solis Castilla" userId="S::lino.ma41393@cesurformacion.com::adfffd7b-4774-44ba-9d7a-8336a7192b96" providerId="AD" clId="Web-{AA5CD2A0-F380-A1D5-23B7-C3C73F768EFA}" dt="2022-05-03T09:25:21.473" v="8" actId="1076"/>
          <ac:picMkLst>
            <pc:docMk/>
            <pc:sldMk cId="519521366" sldId="262"/>
            <ac:picMk id="5" creationId="{F66090D1-6856-C723-98A3-13AD1C16E7A3}"/>
          </ac:picMkLst>
        </pc:picChg>
      </pc:sldChg>
    </pc:docChg>
  </pc:docChgLst>
  <pc:docChgLst>
    <pc:chgData name="Lino Solis Castilla" userId="S::lino.ma41393@cesurformacion.com::adfffd7b-4774-44ba-9d7a-8336a7192b96" providerId="AD" clId="Web-{F8ED0971-1982-4DE6-8C5C-C188CE0C09D1}"/>
    <pc:docChg chg="addSld delSld modSld addMainMaster delMainMaster">
      <pc:chgData name="Lino Solis Castilla" userId="S::lino.ma41393@cesurformacion.com::adfffd7b-4774-44ba-9d7a-8336a7192b96" providerId="AD" clId="Web-{F8ED0971-1982-4DE6-8C5C-C188CE0C09D1}" dt="2022-05-03T08:16:46.943" v="119" actId="20577"/>
      <pc:docMkLst>
        <pc:docMk/>
      </pc:docMkLst>
      <pc:sldChg chg="addSp delSp modSp mod setBg modClrScheme addAnim chgLayout">
        <pc:chgData name="Lino Solis Castilla" userId="S::lino.ma41393@cesurformacion.com::adfffd7b-4774-44ba-9d7a-8336a7192b96" providerId="AD" clId="Web-{F8ED0971-1982-4DE6-8C5C-C188CE0C09D1}" dt="2022-05-03T06:32:07.359" v="38" actId="20577"/>
        <pc:sldMkLst>
          <pc:docMk/>
          <pc:sldMk cId="2406273178" sldId="256"/>
        </pc:sldMkLst>
        <pc:spChg chg="mod">
          <ac:chgData name="Lino Solis Castilla" userId="S::lino.ma41393@cesurformacion.com::adfffd7b-4774-44ba-9d7a-8336a7192b96" providerId="AD" clId="Web-{F8ED0971-1982-4DE6-8C5C-C188CE0C09D1}" dt="2022-05-03T06:32:07.359" v="38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Lino Solis Castilla" userId="S::lino.ma41393@cesurformacion.com::adfffd7b-4774-44ba-9d7a-8336a7192b96" providerId="AD" clId="Web-{F8ED0971-1982-4DE6-8C5C-C188CE0C09D1}" dt="2022-05-03T06:32:00.218" v="3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Lino Solis Castilla" userId="S::lino.ma41393@cesurformacion.com::adfffd7b-4774-44ba-9d7a-8336a7192b96" providerId="AD" clId="Web-{F8ED0971-1982-4DE6-8C5C-C188CE0C09D1}" dt="2022-05-03T06:32:00.218" v="37"/>
          <ac:spMkLst>
            <pc:docMk/>
            <pc:sldMk cId="2406273178" sldId="256"/>
            <ac:spMk id="9" creationId="{33E93247-6229-44AB-A550-739E971E690B}"/>
          </ac:spMkLst>
        </pc:spChg>
        <pc:spChg chg="add">
          <ac:chgData name="Lino Solis Castilla" userId="S::lino.ma41393@cesurformacion.com::adfffd7b-4774-44ba-9d7a-8336a7192b96" providerId="AD" clId="Web-{F8ED0971-1982-4DE6-8C5C-C188CE0C09D1}" dt="2022-05-03T06:32:00.218" v="37"/>
          <ac:spMkLst>
            <pc:docMk/>
            <pc:sldMk cId="2406273178" sldId="256"/>
            <ac:spMk id="18" creationId="{33E93247-6229-44AB-A550-739E971E690B}"/>
          </ac:spMkLst>
        </pc:spChg>
        <pc:spChg chg="add">
          <ac:chgData name="Lino Solis Castilla" userId="S::lino.ma41393@cesurformacion.com::adfffd7b-4774-44ba-9d7a-8336a7192b96" providerId="AD" clId="Web-{F8ED0971-1982-4DE6-8C5C-C188CE0C09D1}" dt="2022-05-03T06:32:00.218" v="37"/>
          <ac:spMkLst>
            <pc:docMk/>
            <pc:sldMk cId="2406273178" sldId="256"/>
            <ac:spMk id="20" creationId="{6BB6B482-ACCA-4938-8AEA-49D525C17221}"/>
          </ac:spMkLst>
        </pc:spChg>
        <pc:picChg chg="add mod ord">
          <ac:chgData name="Lino Solis Castilla" userId="S::lino.ma41393@cesurformacion.com::adfffd7b-4774-44ba-9d7a-8336a7192b96" providerId="AD" clId="Web-{F8ED0971-1982-4DE6-8C5C-C188CE0C09D1}" dt="2022-05-03T06:32:00.218" v="37"/>
          <ac:picMkLst>
            <pc:docMk/>
            <pc:sldMk cId="2406273178" sldId="256"/>
            <ac:picMk id="4" creationId="{476B3544-7F64-CC36-4EDF-B5C6AF3EF4CB}"/>
          </ac:picMkLst>
        </pc:picChg>
        <pc:cxnChg chg="add del">
          <ac:chgData name="Lino Solis Castilla" userId="S::lino.ma41393@cesurformacion.com::adfffd7b-4774-44ba-9d7a-8336a7192b96" providerId="AD" clId="Web-{F8ED0971-1982-4DE6-8C5C-C188CE0C09D1}" dt="2022-05-03T06:32:00.218" v="37"/>
          <ac:cxnSpMkLst>
            <pc:docMk/>
            <pc:sldMk cId="2406273178" sldId="256"/>
            <ac:cxnSpMk id="11" creationId="{EE2E603F-4A95-4FE8-BB06-211DFD75DBEF}"/>
          </ac:cxnSpMkLst>
        </pc:cxnChg>
        <pc:cxnChg chg="add del">
          <ac:chgData name="Lino Solis Castilla" userId="S::lino.ma41393@cesurformacion.com::adfffd7b-4774-44ba-9d7a-8336a7192b96" providerId="AD" clId="Web-{F8ED0971-1982-4DE6-8C5C-C188CE0C09D1}" dt="2022-05-03T06:32:00.218" v="37"/>
          <ac:cxnSpMkLst>
            <pc:docMk/>
            <pc:sldMk cId="2406273178" sldId="256"/>
            <ac:cxnSpMk id="13" creationId="{2CF06E40-3ECB-4820-95B5-8A70B07D4B47}"/>
          </ac:cxnSpMkLst>
        </pc:cxnChg>
        <pc:cxnChg chg="add">
          <ac:chgData name="Lino Solis Castilla" userId="S::lino.ma41393@cesurformacion.com::adfffd7b-4774-44ba-9d7a-8336a7192b96" providerId="AD" clId="Web-{F8ED0971-1982-4DE6-8C5C-C188CE0C09D1}" dt="2022-05-03T06:32:00.218" v="37"/>
          <ac:cxnSpMkLst>
            <pc:docMk/>
            <pc:sldMk cId="2406273178" sldId="256"/>
            <ac:cxnSpMk id="22" creationId="{EE2E603F-4A95-4FE8-BB06-211DFD75DBEF}"/>
          </ac:cxnSpMkLst>
        </pc:cxnChg>
      </pc:sldChg>
      <pc:sldChg chg="new del">
        <pc:chgData name="Lino Solis Castilla" userId="S::lino.ma41393@cesurformacion.com::adfffd7b-4774-44ba-9d7a-8336a7192b96" providerId="AD" clId="Web-{F8ED0971-1982-4DE6-8C5C-C188CE0C09D1}" dt="2022-05-03T06:32:35.937" v="42"/>
        <pc:sldMkLst>
          <pc:docMk/>
          <pc:sldMk cId="623596435" sldId="257"/>
        </pc:sldMkLst>
      </pc:sldChg>
      <pc:sldChg chg="new del">
        <pc:chgData name="Lino Solis Castilla" userId="S::lino.ma41393@cesurformacion.com::adfffd7b-4774-44ba-9d7a-8336a7192b96" providerId="AD" clId="Web-{F8ED0971-1982-4DE6-8C5C-C188CE0C09D1}" dt="2022-05-03T06:32:35.047" v="41"/>
        <pc:sldMkLst>
          <pc:docMk/>
          <pc:sldMk cId="3066389949" sldId="258"/>
        </pc:sldMkLst>
      </pc:sldChg>
      <pc:sldChg chg="new del">
        <pc:chgData name="Lino Solis Castilla" userId="S::lino.ma41393@cesurformacion.com::adfffd7b-4774-44ba-9d7a-8336a7192b96" providerId="AD" clId="Web-{F8ED0971-1982-4DE6-8C5C-C188CE0C09D1}" dt="2022-05-03T06:33:24.548" v="44"/>
        <pc:sldMkLst>
          <pc:docMk/>
          <pc:sldMk cId="4085115579" sldId="259"/>
        </pc:sldMkLst>
      </pc:sldChg>
      <pc:sldChg chg="addSp delSp modSp add replId">
        <pc:chgData name="Lino Solis Castilla" userId="S::lino.ma41393@cesurformacion.com::adfffd7b-4774-44ba-9d7a-8336a7192b96" providerId="AD" clId="Web-{F8ED0971-1982-4DE6-8C5C-C188CE0C09D1}" dt="2022-05-03T07:05:19.919" v="81" actId="1076"/>
        <pc:sldMkLst>
          <pc:docMk/>
          <pc:sldMk cId="301778947" sldId="260"/>
        </pc:sldMkLst>
        <pc:spChg chg="mod">
          <ac:chgData name="Lino Solis Castilla" userId="S::lino.ma41393@cesurformacion.com::adfffd7b-4774-44ba-9d7a-8336a7192b96" providerId="AD" clId="Web-{F8ED0971-1982-4DE6-8C5C-C188CE0C09D1}" dt="2022-05-03T07:03:17.666" v="67" actId="20577"/>
          <ac:spMkLst>
            <pc:docMk/>
            <pc:sldMk cId="301778947" sldId="260"/>
            <ac:spMk id="2" creationId="{00000000-0000-0000-0000-000000000000}"/>
          </ac:spMkLst>
        </pc:spChg>
        <pc:spChg chg="mod">
          <ac:chgData name="Lino Solis Castilla" userId="S::lino.ma41393@cesurformacion.com::adfffd7b-4774-44ba-9d7a-8336a7192b96" providerId="AD" clId="Web-{F8ED0971-1982-4DE6-8C5C-C188CE0C09D1}" dt="2022-05-03T06:33:44.423" v="50" actId="20577"/>
          <ac:spMkLst>
            <pc:docMk/>
            <pc:sldMk cId="301778947" sldId="260"/>
            <ac:spMk id="3" creationId="{00000000-0000-0000-0000-000000000000}"/>
          </ac:spMkLst>
        </pc:spChg>
        <pc:spChg chg="del">
          <ac:chgData name="Lino Solis Castilla" userId="S::lino.ma41393@cesurformacion.com::adfffd7b-4774-44ba-9d7a-8336a7192b96" providerId="AD" clId="Web-{F8ED0971-1982-4DE6-8C5C-C188CE0C09D1}" dt="2022-05-03T06:33:30.954" v="45"/>
          <ac:spMkLst>
            <pc:docMk/>
            <pc:sldMk cId="301778947" sldId="260"/>
            <ac:spMk id="18" creationId="{33E93247-6229-44AB-A550-739E971E690B}"/>
          </ac:spMkLst>
        </pc:spChg>
        <pc:spChg chg="del">
          <ac:chgData name="Lino Solis Castilla" userId="S::lino.ma41393@cesurformacion.com::adfffd7b-4774-44ba-9d7a-8336a7192b96" providerId="AD" clId="Web-{F8ED0971-1982-4DE6-8C5C-C188CE0C09D1}" dt="2022-05-03T06:33:30.954" v="45"/>
          <ac:spMkLst>
            <pc:docMk/>
            <pc:sldMk cId="301778947" sldId="260"/>
            <ac:spMk id="20" creationId="{6BB6B482-ACCA-4938-8AEA-49D525C17221}"/>
          </ac:spMkLst>
        </pc:spChg>
        <pc:spChg chg="add">
          <ac:chgData name="Lino Solis Castilla" userId="S::lino.ma41393@cesurformacion.com::adfffd7b-4774-44ba-9d7a-8336a7192b96" providerId="AD" clId="Web-{F8ED0971-1982-4DE6-8C5C-C188CE0C09D1}" dt="2022-05-03T06:33:30.954" v="45"/>
          <ac:spMkLst>
            <pc:docMk/>
            <pc:sldMk cId="301778947" sldId="260"/>
            <ac:spMk id="27" creationId="{33E93247-6229-44AB-A550-739E971E690B}"/>
          </ac:spMkLst>
        </pc:spChg>
        <pc:picChg chg="mod ord">
          <ac:chgData name="Lino Solis Castilla" userId="S::lino.ma41393@cesurformacion.com::adfffd7b-4774-44ba-9d7a-8336a7192b96" providerId="AD" clId="Web-{F8ED0971-1982-4DE6-8C5C-C188CE0C09D1}" dt="2022-05-03T06:33:30.954" v="45"/>
          <ac:picMkLst>
            <pc:docMk/>
            <pc:sldMk cId="301778947" sldId="260"/>
            <ac:picMk id="4" creationId="{476B3544-7F64-CC36-4EDF-B5C6AF3EF4CB}"/>
          </ac:picMkLst>
        </pc:picChg>
        <pc:picChg chg="add mod">
          <ac:chgData name="Lino Solis Castilla" userId="S::lino.ma41393@cesurformacion.com::adfffd7b-4774-44ba-9d7a-8336a7192b96" providerId="AD" clId="Web-{F8ED0971-1982-4DE6-8C5C-C188CE0C09D1}" dt="2022-05-03T07:04:58.512" v="77" actId="1076"/>
          <ac:picMkLst>
            <pc:docMk/>
            <pc:sldMk cId="301778947" sldId="260"/>
            <ac:picMk id="5" creationId="{DE6C7FEC-6EDD-95DA-5410-FB032BFE517D}"/>
          </ac:picMkLst>
        </pc:picChg>
        <pc:picChg chg="add del mod">
          <ac:chgData name="Lino Solis Castilla" userId="S::lino.ma41393@cesurformacion.com::adfffd7b-4774-44ba-9d7a-8336a7192b96" providerId="AD" clId="Web-{F8ED0971-1982-4DE6-8C5C-C188CE0C09D1}" dt="2022-05-03T07:04:18.590" v="72"/>
          <ac:picMkLst>
            <pc:docMk/>
            <pc:sldMk cId="301778947" sldId="260"/>
            <ac:picMk id="6" creationId="{C7C2AC46-35E0-C4C0-A638-EFE88A732532}"/>
          </ac:picMkLst>
        </pc:picChg>
        <pc:picChg chg="add mod">
          <ac:chgData name="Lino Solis Castilla" userId="S::lino.ma41393@cesurformacion.com::adfffd7b-4774-44ba-9d7a-8336a7192b96" providerId="AD" clId="Web-{F8ED0971-1982-4DE6-8C5C-C188CE0C09D1}" dt="2022-05-03T07:05:01.794" v="79" actId="1076"/>
          <ac:picMkLst>
            <pc:docMk/>
            <pc:sldMk cId="301778947" sldId="260"/>
            <ac:picMk id="7" creationId="{17A2A6E0-DAFB-A144-3803-F4C9F1655DD7}"/>
          </ac:picMkLst>
        </pc:picChg>
        <pc:picChg chg="add mod">
          <ac:chgData name="Lino Solis Castilla" userId="S::lino.ma41393@cesurformacion.com::adfffd7b-4774-44ba-9d7a-8336a7192b96" providerId="AD" clId="Web-{F8ED0971-1982-4DE6-8C5C-C188CE0C09D1}" dt="2022-05-03T07:05:19.919" v="81" actId="1076"/>
          <ac:picMkLst>
            <pc:docMk/>
            <pc:sldMk cId="301778947" sldId="260"/>
            <ac:picMk id="8" creationId="{0DF872C7-A14A-FE55-DE7F-2530B8FBE304}"/>
          </ac:picMkLst>
        </pc:picChg>
        <pc:cxnChg chg="del">
          <ac:chgData name="Lino Solis Castilla" userId="S::lino.ma41393@cesurformacion.com::adfffd7b-4774-44ba-9d7a-8336a7192b96" providerId="AD" clId="Web-{F8ED0971-1982-4DE6-8C5C-C188CE0C09D1}" dt="2022-05-03T06:33:30.954" v="45"/>
          <ac:cxnSpMkLst>
            <pc:docMk/>
            <pc:sldMk cId="301778947" sldId="260"/>
            <ac:cxnSpMk id="22" creationId="{EE2E603F-4A95-4FE8-BB06-211DFD75DBEF}"/>
          </ac:cxnSpMkLst>
        </pc:cxnChg>
        <pc:cxnChg chg="add">
          <ac:chgData name="Lino Solis Castilla" userId="S::lino.ma41393@cesurformacion.com::adfffd7b-4774-44ba-9d7a-8336a7192b96" providerId="AD" clId="Web-{F8ED0971-1982-4DE6-8C5C-C188CE0C09D1}" dt="2022-05-03T06:33:30.954" v="45"/>
          <ac:cxnSpMkLst>
            <pc:docMk/>
            <pc:sldMk cId="301778947" sldId="260"/>
            <ac:cxnSpMk id="29" creationId="{EE2E603F-4A95-4FE8-BB06-211DFD75DBEF}"/>
          </ac:cxnSpMkLst>
        </pc:cxnChg>
        <pc:cxnChg chg="add">
          <ac:chgData name="Lino Solis Castilla" userId="S::lino.ma41393@cesurformacion.com::adfffd7b-4774-44ba-9d7a-8336a7192b96" providerId="AD" clId="Web-{F8ED0971-1982-4DE6-8C5C-C188CE0C09D1}" dt="2022-05-03T06:33:30.954" v="45"/>
          <ac:cxnSpMkLst>
            <pc:docMk/>
            <pc:sldMk cId="301778947" sldId="260"/>
            <ac:cxnSpMk id="31" creationId="{2CF06E40-3ECB-4820-95B5-8A70B07D4B47}"/>
          </ac:cxnSpMkLst>
        </pc:cxnChg>
      </pc:sldChg>
      <pc:sldChg chg="addSp delSp modSp add replId">
        <pc:chgData name="Lino Solis Castilla" userId="S::lino.ma41393@cesurformacion.com::adfffd7b-4774-44ba-9d7a-8336a7192b96" providerId="AD" clId="Web-{F8ED0971-1982-4DE6-8C5C-C188CE0C09D1}" dt="2022-05-03T07:26:49.655" v="112" actId="20577"/>
        <pc:sldMkLst>
          <pc:docMk/>
          <pc:sldMk cId="682163461" sldId="261"/>
        </pc:sldMkLst>
        <pc:spChg chg="mod">
          <ac:chgData name="Lino Solis Castilla" userId="S::lino.ma41393@cesurformacion.com::adfffd7b-4774-44ba-9d7a-8336a7192b96" providerId="AD" clId="Web-{F8ED0971-1982-4DE6-8C5C-C188CE0C09D1}" dt="2022-05-03T07:26:49.655" v="112" actId="20577"/>
          <ac:spMkLst>
            <pc:docMk/>
            <pc:sldMk cId="682163461" sldId="261"/>
            <ac:spMk id="2" creationId="{00000000-0000-0000-0000-000000000000}"/>
          </ac:spMkLst>
        </pc:spChg>
        <pc:spChg chg="del">
          <ac:chgData name="Lino Solis Castilla" userId="S::lino.ma41393@cesurformacion.com::adfffd7b-4774-44ba-9d7a-8336a7192b96" providerId="AD" clId="Web-{F8ED0971-1982-4DE6-8C5C-C188CE0C09D1}" dt="2022-05-03T07:26:41.311" v="109"/>
          <ac:spMkLst>
            <pc:docMk/>
            <pc:sldMk cId="682163461" sldId="261"/>
            <ac:spMk id="3" creationId="{00000000-0000-0000-0000-000000000000}"/>
          </ac:spMkLst>
        </pc:spChg>
        <pc:picChg chg="add mod">
          <ac:chgData name="Lino Solis Castilla" userId="S::lino.ma41393@cesurformacion.com::adfffd7b-4774-44ba-9d7a-8336a7192b96" providerId="AD" clId="Web-{F8ED0971-1982-4DE6-8C5C-C188CE0C09D1}" dt="2022-05-03T07:19:34.894" v="97" actId="1076"/>
          <ac:picMkLst>
            <pc:docMk/>
            <pc:sldMk cId="682163461" sldId="261"/>
            <ac:picMk id="5" creationId="{6A798FA2-61C0-A6F1-0AEA-5A8689D1E555}"/>
          </ac:picMkLst>
        </pc:picChg>
        <pc:picChg chg="add del mod">
          <ac:chgData name="Lino Solis Castilla" userId="S::lino.ma41393@cesurformacion.com::adfffd7b-4774-44ba-9d7a-8336a7192b96" providerId="AD" clId="Web-{F8ED0971-1982-4DE6-8C5C-C188CE0C09D1}" dt="2022-05-03T07:20:15.536" v="100"/>
          <ac:picMkLst>
            <pc:docMk/>
            <pc:sldMk cId="682163461" sldId="261"/>
            <ac:picMk id="6" creationId="{BD116E44-AD0B-4B79-25A5-C12C34BA808F}"/>
          </ac:picMkLst>
        </pc:picChg>
        <pc:picChg chg="add mod">
          <ac:chgData name="Lino Solis Castilla" userId="S::lino.ma41393@cesurformacion.com::adfffd7b-4774-44ba-9d7a-8336a7192b96" providerId="AD" clId="Web-{F8ED0971-1982-4DE6-8C5C-C188CE0C09D1}" dt="2022-05-03T07:20:24.739" v="102" actId="1076"/>
          <ac:picMkLst>
            <pc:docMk/>
            <pc:sldMk cId="682163461" sldId="261"/>
            <ac:picMk id="7" creationId="{33087DA9-BF93-3CE1-2E30-7640C8697C83}"/>
          </ac:picMkLst>
        </pc:picChg>
        <pc:picChg chg="add mod">
          <ac:chgData name="Lino Solis Castilla" userId="S::lino.ma41393@cesurformacion.com::adfffd7b-4774-44ba-9d7a-8336a7192b96" providerId="AD" clId="Web-{F8ED0971-1982-4DE6-8C5C-C188CE0C09D1}" dt="2022-05-03T07:20:43.177" v="108" actId="1076"/>
          <ac:picMkLst>
            <pc:docMk/>
            <pc:sldMk cId="682163461" sldId="261"/>
            <ac:picMk id="8" creationId="{A001B11A-755F-82B0-CA83-3594550DB5D0}"/>
          </ac:picMkLst>
        </pc:picChg>
      </pc:sldChg>
      <pc:sldChg chg="add del replId">
        <pc:chgData name="Lino Solis Castilla" userId="S::lino.ma41393@cesurformacion.com::adfffd7b-4774-44ba-9d7a-8336a7192b96" providerId="AD" clId="Web-{F8ED0971-1982-4DE6-8C5C-C188CE0C09D1}" dt="2022-05-03T06:33:49.111" v="52"/>
        <pc:sldMkLst>
          <pc:docMk/>
          <pc:sldMk cId="980120560" sldId="261"/>
        </pc:sldMkLst>
      </pc:sldChg>
      <pc:sldChg chg="modSp add replId">
        <pc:chgData name="Lino Solis Castilla" userId="S::lino.ma41393@cesurformacion.com::adfffd7b-4774-44ba-9d7a-8336a7192b96" providerId="AD" clId="Web-{F8ED0971-1982-4DE6-8C5C-C188CE0C09D1}" dt="2022-05-03T08:16:46.943" v="119" actId="20577"/>
        <pc:sldMkLst>
          <pc:docMk/>
          <pc:sldMk cId="519521366" sldId="262"/>
        </pc:sldMkLst>
        <pc:spChg chg="mod">
          <ac:chgData name="Lino Solis Castilla" userId="S::lino.ma41393@cesurformacion.com::adfffd7b-4774-44ba-9d7a-8336a7192b96" providerId="AD" clId="Web-{F8ED0971-1982-4DE6-8C5C-C188CE0C09D1}" dt="2022-05-03T08:16:46.943" v="119" actId="20577"/>
          <ac:spMkLst>
            <pc:docMk/>
            <pc:sldMk cId="519521366" sldId="262"/>
            <ac:spMk id="2" creationId="{00000000-0000-0000-0000-000000000000}"/>
          </ac:spMkLst>
        </pc:spChg>
      </pc:sldChg>
      <pc:sldChg chg="add del replId">
        <pc:chgData name="Lino Solis Castilla" userId="S::lino.ma41393@cesurformacion.com::adfffd7b-4774-44ba-9d7a-8336a7192b96" providerId="AD" clId="Web-{F8ED0971-1982-4DE6-8C5C-C188CE0C09D1}" dt="2022-05-03T06:33:50.783" v="54"/>
        <pc:sldMkLst>
          <pc:docMk/>
          <pc:sldMk cId="1370991219" sldId="262"/>
        </pc:sldMkLst>
      </pc:sldChg>
      <pc:sldChg chg="add del replId">
        <pc:chgData name="Lino Solis Castilla" userId="S::lino.ma41393@cesurformacion.com::adfffd7b-4774-44ba-9d7a-8336a7192b96" providerId="AD" clId="Web-{F8ED0971-1982-4DE6-8C5C-C188CE0C09D1}" dt="2022-05-03T08:16:37.084" v="116"/>
        <pc:sldMkLst>
          <pc:docMk/>
          <pc:sldMk cId="2638010348" sldId="263"/>
        </pc:sldMkLst>
      </pc:sldChg>
      <pc:sldChg chg="add del replId">
        <pc:chgData name="Lino Solis Castilla" userId="S::lino.ma41393@cesurformacion.com::adfffd7b-4774-44ba-9d7a-8336a7192b96" providerId="AD" clId="Web-{F8ED0971-1982-4DE6-8C5C-C188CE0C09D1}" dt="2022-05-03T06:33:50.783" v="53"/>
        <pc:sldMkLst>
          <pc:docMk/>
          <pc:sldMk cId="4018216484" sldId="263"/>
        </pc:sldMkLst>
      </pc:sldChg>
      <pc:sldChg chg="add del replId">
        <pc:chgData name="Lino Solis Castilla" userId="S::lino.ma41393@cesurformacion.com::adfffd7b-4774-44ba-9d7a-8336a7192b96" providerId="AD" clId="Web-{F8ED0971-1982-4DE6-8C5C-C188CE0C09D1}" dt="2022-05-03T08:16:37.084" v="115"/>
        <pc:sldMkLst>
          <pc:docMk/>
          <pc:sldMk cId="4022085664" sldId="264"/>
        </pc:sldMkLst>
      </pc:sldChg>
      <pc:sldChg chg="add del replId">
        <pc:chgData name="Lino Solis Castilla" userId="S::lino.ma41393@cesurformacion.com::adfffd7b-4774-44ba-9d7a-8336a7192b96" providerId="AD" clId="Web-{F8ED0971-1982-4DE6-8C5C-C188CE0C09D1}" dt="2022-05-03T08:16:37.084" v="114"/>
        <pc:sldMkLst>
          <pc:docMk/>
          <pc:sldMk cId="426458988" sldId="265"/>
        </pc:sldMkLst>
      </pc:sldChg>
      <pc:sldChg chg="add del replId">
        <pc:chgData name="Lino Solis Castilla" userId="S::lino.ma41393@cesurformacion.com::adfffd7b-4774-44ba-9d7a-8336a7192b96" providerId="AD" clId="Web-{F8ED0971-1982-4DE6-8C5C-C188CE0C09D1}" dt="2022-05-03T08:16:37.068" v="113"/>
        <pc:sldMkLst>
          <pc:docMk/>
          <pc:sldMk cId="1646362816" sldId="266"/>
        </pc:sldMkLst>
      </pc:sldChg>
      <pc:sldMasterChg chg="del delSldLayout">
        <pc:chgData name="Lino Solis Castilla" userId="S::lino.ma41393@cesurformacion.com::adfffd7b-4774-44ba-9d7a-8336a7192b96" providerId="AD" clId="Web-{F8ED0971-1982-4DE6-8C5C-C188CE0C09D1}" dt="2022-05-03T06:15:37.787" v="3"/>
        <pc:sldMasterMkLst>
          <pc:docMk/>
          <pc:sldMasterMk cId="2933118997" sldId="2147483648"/>
        </pc:sldMasterMkLst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">
        <pc:chgData name="Lino Solis Castilla" userId="S::lino.ma41393@cesurformacion.com::adfffd7b-4774-44ba-9d7a-8336a7192b96" providerId="AD" clId="Web-{F8ED0971-1982-4DE6-8C5C-C188CE0C09D1}" dt="2022-05-03T06:15:37.787" v="3"/>
        <pc:sldMasterMkLst>
          <pc:docMk/>
          <pc:sldMasterMk cId="3624792054" sldId="2147483660"/>
        </pc:sldMasterMkLst>
        <pc:sldLayoutChg chg="ad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648141084" sldId="2147483661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3064294381" sldId="2147483662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3227295584" sldId="2147483663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4166340928" sldId="2147483664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2671182252" sldId="2147483665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1874795472" sldId="2147483666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2618190574" sldId="2147483667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2601233654" sldId="2147483668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1156009666" sldId="2147483669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491738147" sldId="2147483670"/>
          </pc:sldLayoutMkLst>
        </pc:sldLayoutChg>
        <pc:sldLayoutChg chg="add replId">
          <pc:chgData name="Lino Solis Castilla" userId="S::lino.ma41393@cesurformacion.com::adfffd7b-4774-44ba-9d7a-8336a7192b96" providerId="AD" clId="Web-{F8ED0971-1982-4DE6-8C5C-C188CE0C09D1}" dt="2022-05-03T06:15:37.787" v="3"/>
          <pc:sldLayoutMkLst>
            <pc:docMk/>
            <pc:sldMasterMk cId="3624792054" sldId="2147483660"/>
            <pc:sldLayoutMk cId="17830953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B3544-7F64-CC36-4EDF-B5C6AF3E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7" b="102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Calibri Light"/>
              </a:rPr>
              <a:t>Fororium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5325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Realizado por Lino Solis Castilla</a:t>
            </a:r>
          </a:p>
          <a:p>
            <a:r>
              <a:rPr lang="es-ES">
                <a:solidFill>
                  <a:srgbClr val="FFFFFF"/>
                </a:solidFill>
              </a:rPr>
              <a:t>2ºSuperiro Desarrollo de Aplicaciones Web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Lenguajes Usados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B3544-7F64-CC36-4EDF-B5C6AF3E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r="46872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DE6C7FEC-6EDD-95DA-5410-FB032BFE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55" y="2744236"/>
            <a:ext cx="2743200" cy="1481971"/>
          </a:xfrm>
          <a:prstGeom prst="rect">
            <a:avLst/>
          </a:prstGeom>
        </p:spPr>
      </p:pic>
      <p:pic>
        <p:nvPicPr>
          <p:cNvPr id="7" name="Imagen 7" descr="Imagen que contiene objeto, monitor, tabla, señal&#10;&#10;Descripción generada automáticamente">
            <a:extLst>
              <a:ext uri="{FF2B5EF4-FFF2-40B4-BE49-F238E27FC236}">
                <a16:creationId xmlns:a16="http://schemas.microsoft.com/office/drawing/2014/main" id="{17A2A6E0-DAFB-A144-3803-F4C9F165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2524125"/>
            <a:ext cx="2019300" cy="2019300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0DF872C7-A14A-FE55-DE7F-2530B8FBE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675" y="2708910"/>
            <a:ext cx="27432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23602" y="871758"/>
            <a:ext cx="6006423" cy="3871143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Librerías usadas</a:t>
            </a:r>
            <a:endParaRPr lang="es-ES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B3544-7F64-CC36-4EDF-B5C6AF3E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r="46872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>
            <a:extLst>
              <a:ext uri="{FF2B5EF4-FFF2-40B4-BE49-F238E27FC236}">
                <a16:creationId xmlns:a16="http://schemas.microsoft.com/office/drawing/2014/main" id="{6A798FA2-61C0-A6F1-0AEA-5A8689D1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88331"/>
            <a:ext cx="2428875" cy="1938338"/>
          </a:xfrm>
          <a:prstGeom prst="rect">
            <a:avLst/>
          </a:prstGeom>
        </p:spPr>
      </p:pic>
      <p:pic>
        <p:nvPicPr>
          <p:cNvPr id="7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3087DA9-BF93-3CE1-2E30-7640C869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2474476"/>
            <a:ext cx="2743200" cy="670798"/>
          </a:xfrm>
          <a:prstGeom prst="rect">
            <a:avLst/>
          </a:prstGeom>
        </p:spPr>
      </p:pic>
      <p:pic>
        <p:nvPicPr>
          <p:cNvPr id="8" name="Imagen 8" descr="Icono&#10;&#10;Descripción generada automáticamente">
            <a:extLst>
              <a:ext uri="{FF2B5EF4-FFF2-40B4-BE49-F238E27FC236}">
                <a16:creationId xmlns:a16="http://schemas.microsoft.com/office/drawing/2014/main" id="{A001B11A-755F-82B0-CA83-3594550DB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3886200"/>
            <a:ext cx="24669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Mi proyecto</a:t>
            </a:r>
            <a:endParaRPr lang="es-ES" dirty="0"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B3544-7F64-CC36-4EDF-B5C6AF3EF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r="46872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66090D1-6856-C723-98A3-13AD1C16E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90" y="1856955"/>
            <a:ext cx="6757638" cy="34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E2E8E2"/>
      </a:lt2>
      <a:accent1>
        <a:srgbClr val="E629E7"/>
      </a:accent1>
      <a:accent2>
        <a:srgbClr val="8517D5"/>
      </a:accent2>
      <a:accent3>
        <a:srgbClr val="4829E7"/>
      </a:accent3>
      <a:accent4>
        <a:srgbClr val="1748D5"/>
      </a:accent4>
      <a:accent5>
        <a:srgbClr val="29A8E7"/>
      </a:accent5>
      <a:accent6>
        <a:srgbClr val="14B7A9"/>
      </a:accent6>
      <a:hlink>
        <a:srgbClr val="3F80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Fororium</vt:lpstr>
      <vt:lpstr>Lenguajes Usados</vt:lpstr>
      <vt:lpstr>Librerías usadas</vt:lpstr>
      <vt:lpstr>Mi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Lino Solis Castilla</cp:lastModifiedBy>
  <cp:revision>51</cp:revision>
  <dcterms:created xsi:type="dcterms:W3CDTF">2022-05-03T06:15:08Z</dcterms:created>
  <dcterms:modified xsi:type="dcterms:W3CDTF">2022-05-14T11:34:24Z</dcterms:modified>
</cp:coreProperties>
</file>