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7" r:id="rId2"/>
    <p:sldId id="258" r:id="rId3"/>
    <p:sldId id="259" r:id="rId4"/>
    <p:sldId id="293" r:id="rId5"/>
    <p:sldId id="288" r:id="rId6"/>
    <p:sldId id="264" r:id="rId7"/>
    <p:sldId id="294" r:id="rId8"/>
    <p:sldId id="260" r:id="rId9"/>
    <p:sldId id="295" r:id="rId10"/>
    <p:sldId id="296" r:id="rId11"/>
    <p:sldId id="273" r:id="rId12"/>
    <p:sldId id="298" r:id="rId13"/>
    <p:sldId id="289" r:id="rId14"/>
    <p:sldId id="263" r:id="rId15"/>
    <p:sldId id="290" r:id="rId16"/>
    <p:sldId id="297" r:id="rId17"/>
    <p:sldId id="291" r:id="rId18"/>
    <p:sldId id="261" r:id="rId19"/>
    <p:sldId id="292" r:id="rId20"/>
    <p:sldId id="285" r:id="rId21"/>
    <p:sldId id="279" r:id="rId22"/>
  </p:sldIdLst>
  <p:sldSz cx="9144000" cy="5143500" type="screen16x9"/>
  <p:notesSz cx="6858000" cy="9144000"/>
  <p:embeddedFontLst>
    <p:embeddedFont>
      <p:font typeface="Metal Mania" charset="0"/>
      <p:regular r:id="rId24"/>
    </p:embeddedFont>
    <p:embeddedFont>
      <p:font typeface="Averia Serif Libre Light" charset="0"/>
      <p:regular r:id="rId25"/>
      <p:bold r:id="rId26"/>
      <p:italic r:id="rId27"/>
      <p:boldItalic r:id="rId28"/>
    </p:embeddedFont>
    <p:embeddedFont>
      <p:font typeface="Sakkal Majalla" pitchFamily="2" charset="-78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2729F59-98D1-4FE4-B0A6-50AB28494138}">
  <a:tblStyle styleId="{92729F59-98D1-4FE4-B0A6-50AB284941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98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ctrTitle"/>
          </p:nvPr>
        </p:nvSpPr>
        <p:spPr>
          <a:xfrm>
            <a:off x="645250" y="2878750"/>
            <a:ext cx="515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645250" y="4059251"/>
            <a:ext cx="515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2208375" y="2009400"/>
            <a:ext cx="4727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🎃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💀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👻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1009650" y="1581150"/>
            <a:ext cx="7121100" cy="28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🎃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💀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👻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1011498" y="1495425"/>
            <a:ext cx="3456600" cy="298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🎃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💀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👻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2"/>
          </p:nvPr>
        </p:nvSpPr>
        <p:spPr>
          <a:xfrm>
            <a:off x="4676044" y="1495425"/>
            <a:ext cx="3456600" cy="298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🎃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💀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👻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1009650" y="1495425"/>
            <a:ext cx="22758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🎃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💀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👻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3402024" y="1495425"/>
            <a:ext cx="22758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🎃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💀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👻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3"/>
          </p:nvPr>
        </p:nvSpPr>
        <p:spPr>
          <a:xfrm>
            <a:off x="5794399" y="1495425"/>
            <a:ext cx="22758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🎃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💀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👻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0124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9650" y="1581150"/>
            <a:ext cx="7121100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🎃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💀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👻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●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○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■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●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○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■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 idx="4294967295"/>
          </p:nvPr>
        </p:nvSpPr>
        <p:spPr>
          <a:xfrm>
            <a:off x="683568" y="1131590"/>
            <a:ext cx="7632848" cy="20162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rgbClr val="FFFFFF"/>
                </a:solidFill>
              </a:rPr>
              <a:t>Parkinson’s disease eHealth app</a:t>
            </a:r>
            <a:endParaRPr sz="5000" dirty="0">
              <a:solidFill>
                <a:srgbClr val="FFFFFF"/>
              </a:solidFill>
            </a:endParaRP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147814"/>
            <a:ext cx="6593700" cy="1126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2400" b="1" dirty="0" smtClean="0">
                <a:solidFill>
                  <a:srgbClr val="FF9900"/>
                </a:solidFill>
              </a:rPr>
              <a:t>By Lina Abu </a:t>
            </a:r>
            <a:r>
              <a:rPr lang="fr-FR" sz="2400" b="1" dirty="0" err="1" smtClean="0">
                <a:solidFill>
                  <a:srgbClr val="FF9900"/>
                </a:solidFill>
              </a:rPr>
              <a:t>Hijleh</a:t>
            </a:r>
            <a:r>
              <a:rPr lang="fr-FR" sz="2400" b="1" dirty="0" smtClean="0">
                <a:solidFill>
                  <a:srgbClr val="FF9900"/>
                </a:solidFill>
              </a:rPr>
              <a:t> &amp; </a:t>
            </a:r>
            <a:r>
              <a:rPr lang="fr-FR" sz="2400" b="1" dirty="0" err="1" smtClean="0">
                <a:solidFill>
                  <a:srgbClr val="FF9900"/>
                </a:solidFill>
              </a:rPr>
              <a:t>Rasha</a:t>
            </a:r>
            <a:r>
              <a:rPr lang="fr-FR" sz="2400" b="1" dirty="0" smtClean="0">
                <a:solidFill>
                  <a:srgbClr val="FF9900"/>
                </a:solidFill>
              </a:rPr>
              <a:t> Al-</a:t>
            </a:r>
            <a:r>
              <a:rPr lang="fr-FR" sz="2400" b="1" dirty="0" err="1" smtClean="0">
                <a:solidFill>
                  <a:srgbClr val="FF9900"/>
                </a:solidFill>
              </a:rPr>
              <a:t>Ogaili</a:t>
            </a:r>
            <a:endParaRPr sz="2400" b="1" dirty="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 smtClean="0">
                <a:solidFill>
                  <a:srgbClr val="B9CBEF"/>
                </a:solidFill>
              </a:rPr>
              <a:t>4ME302- Final Project 2018</a:t>
            </a:r>
            <a:endParaRPr sz="2400" b="1" dirty="0">
              <a:solidFill>
                <a:srgbClr val="B9CBEF"/>
              </a:solidFill>
            </a:endParaRPr>
          </a:p>
        </p:txBody>
      </p:sp>
      <p:grpSp>
        <p:nvGrpSpPr>
          <p:cNvPr id="4" name="Google Shape;327;p39"/>
          <p:cNvGrpSpPr/>
          <p:nvPr/>
        </p:nvGrpSpPr>
        <p:grpSpPr>
          <a:xfrm>
            <a:off x="467544" y="2211710"/>
            <a:ext cx="1373804" cy="1573749"/>
            <a:chOff x="2114725" y="2426875"/>
            <a:chExt cx="236875" cy="271350"/>
          </a:xfrm>
        </p:grpSpPr>
        <p:sp>
          <p:nvSpPr>
            <p:cNvPr id="5" name="Google Shape;328;p39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l" t="t" r="r" b="b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" name="Google Shape;329;p39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l" t="t" r="r" b="b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330;p39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l" t="t" r="r" b="b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oogle Shape;331;p39"/>
          <p:cNvGrpSpPr/>
          <p:nvPr/>
        </p:nvGrpSpPr>
        <p:grpSpPr>
          <a:xfrm>
            <a:off x="6876256" y="0"/>
            <a:ext cx="1105858" cy="1262015"/>
            <a:chOff x="5675225" y="2364450"/>
            <a:chExt cx="190675" cy="217600"/>
          </a:xfrm>
        </p:grpSpPr>
        <p:sp>
          <p:nvSpPr>
            <p:cNvPr id="9" name="Google Shape;332;p39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333;p39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334;p39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335;p39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336;p39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347864" y="0"/>
            <a:ext cx="4955763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9900"/>
                </a:solidFill>
              </a:rPr>
              <a:t>LinkedIn =&gt; </a:t>
            </a:r>
            <a:r>
              <a:rPr lang="en" dirty="0" smtClean="0"/>
              <a:t>Patient</a:t>
            </a:r>
            <a:endParaRPr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2699792" y="915566"/>
            <a:ext cx="2664296" cy="32403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059832" y="1203598"/>
            <a:ext cx="1872208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059832" y="2859782"/>
            <a:ext cx="1008112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211960" y="2859782"/>
            <a:ext cx="936104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347864" y="149163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Averia Serif Libre Light" charset="0"/>
              </a:rPr>
              <a:t>Profile Information</a:t>
            </a:r>
            <a:endParaRPr lang="fr-FR" sz="1800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31840" y="2912045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  <a:cs typeface="Sakkal Majalla" pitchFamily="2" charset="-78"/>
              </a:rPr>
              <a:t>Videos</a:t>
            </a:r>
            <a:endParaRPr lang="fr-FR" dirty="0" smtClean="0">
              <a:solidFill>
                <a:schemeClr val="bg1"/>
              </a:solidFill>
              <a:latin typeface="Averia Serif Libre Light" charset="0"/>
              <a:cs typeface="Sakkal Majalla" pitchFamily="2" charset="-78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211960" y="293179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Activity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10" name="Flèche gauche 9"/>
          <p:cNvSpPr/>
          <p:nvPr/>
        </p:nvSpPr>
        <p:spPr>
          <a:xfrm>
            <a:off x="2267744" y="3003798"/>
            <a:ext cx="648072" cy="216024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5220072" y="3003798"/>
            <a:ext cx="648072" cy="216024"/>
          </a:xfrm>
          <a:prstGeom prst="rightArrow">
            <a:avLst>
              <a:gd name="adj1" fmla="val 50000"/>
              <a:gd name="adj2" fmla="val 5318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652120" y="843558"/>
            <a:ext cx="2448272" cy="295232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27584" y="300379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List of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youtube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videos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page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12160" y="1059582"/>
            <a:ext cx="1872208" cy="1080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012160" y="2283718"/>
            <a:ext cx="1872208" cy="1080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012160" y="127560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Patient’s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therapy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table (Google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Chart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) 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84168" y="2355726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Patient’s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heartbeat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graph (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Highchart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js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)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683568" y="2859782"/>
            <a:ext cx="1800200" cy="79208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817962" y="339502"/>
            <a:ext cx="4354438" cy="5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Lina do?</a:t>
            </a:r>
            <a:endParaRPr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187624" y="1495425"/>
            <a:ext cx="1296144" cy="572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b="1" dirty="0" err="1" smtClean="0"/>
              <a:t>Authentication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mechanism</a:t>
            </a:r>
            <a:r>
              <a:rPr lang="fr-FR" sz="1200" b="1" dirty="0" smtClean="0"/>
              <a:t> </a:t>
            </a:r>
            <a:endParaRPr sz="1200" b="1" dirty="0"/>
          </a:p>
        </p:txBody>
      </p:sp>
      <p:sp>
        <p:nvSpPr>
          <p:cNvPr id="12" name="Google Shape;163;p29"/>
          <p:cNvSpPr txBox="1">
            <a:spLocks/>
          </p:cNvSpPr>
          <p:nvPr/>
        </p:nvSpPr>
        <p:spPr>
          <a:xfrm>
            <a:off x="2665834" y="1495425"/>
            <a:ext cx="1186086" cy="5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1600"/>
              <a:buFont typeface="Averia Serif Libre Light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Youtube</a:t>
            </a: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 page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3" name="Google Shape;163;p29"/>
          <p:cNvSpPr txBox="1">
            <a:spLocks/>
          </p:cNvSpPr>
          <p:nvPr/>
        </p:nvSpPr>
        <p:spPr>
          <a:xfrm>
            <a:off x="3961978" y="1495425"/>
            <a:ext cx="1186086" cy="5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1600"/>
              <a:buFont typeface="Averia Serif Libre Light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Download</a:t>
            </a: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 csv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4" name="Google Shape;163;p29"/>
          <p:cNvSpPr txBox="1">
            <a:spLocks/>
          </p:cNvSpPr>
          <p:nvPr/>
        </p:nvSpPr>
        <p:spPr>
          <a:xfrm>
            <a:off x="5364088" y="1491630"/>
            <a:ext cx="1368152" cy="5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1600"/>
              <a:buFont typeface="Averia Serif Libre Light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RSS </a:t>
            </a: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Feed</a:t>
            </a: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 page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7" name="Google Shape;163;p29"/>
          <p:cNvSpPr txBox="1">
            <a:spLocks/>
          </p:cNvSpPr>
          <p:nvPr/>
        </p:nvSpPr>
        <p:spPr>
          <a:xfrm>
            <a:off x="1187624" y="2215505"/>
            <a:ext cx="1512168" cy="5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1600"/>
              <a:buFont typeface="Averia Serif Libre Light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All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 </a:t>
            </a: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Google </a:t>
            </a: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Chart</a:t>
            </a: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 graphs (pie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 </a:t>
            </a:r>
            <a:r>
              <a:rPr kumimoji="0" lang="fr-FR" sz="1200" b="1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chart</a:t>
            </a:r>
            <a:r>
              <a:rPr kumimoji="0" lang="fr-FR" sz="1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 + table)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1600"/>
              <a:buFont typeface="Averia Serif Libre Light"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8" name="Google Shape;163;p29"/>
          <p:cNvSpPr txBox="1">
            <a:spLocks/>
          </p:cNvSpPr>
          <p:nvPr/>
        </p:nvSpPr>
        <p:spPr>
          <a:xfrm>
            <a:off x="2915816" y="2215505"/>
            <a:ext cx="1368152" cy="5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1600"/>
              <a:buFont typeface="Averia Serif Libre Light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Mapping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9" name="Google Shape;163;p29"/>
          <p:cNvSpPr txBox="1">
            <a:spLocks/>
          </p:cNvSpPr>
          <p:nvPr/>
        </p:nvSpPr>
        <p:spPr>
          <a:xfrm>
            <a:off x="3995936" y="2211710"/>
            <a:ext cx="2160240" cy="5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1600"/>
              <a:buFont typeface="Averia Serif Libre Light"/>
              <a:buNone/>
              <a:tabLst/>
              <a:defRPr/>
            </a:pPr>
            <a:r>
              <a:rPr lang="fr-FR" sz="1200" b="1" noProof="0" dirty="0" smtClean="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All the </a:t>
            </a:r>
            <a:r>
              <a:rPr lang="fr-FR" sz="1200" b="1" noProof="0" dirty="0" err="1" smtClean="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website</a:t>
            </a:r>
            <a:r>
              <a:rPr lang="fr-FR" sz="1200" b="1" noProof="0" dirty="0" smtClean="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 design / pages (</a:t>
            </a:r>
            <a:r>
              <a:rPr lang="fr-FR" sz="1200" b="1" noProof="0" dirty="0" err="1" smtClean="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frontend</a:t>
            </a:r>
            <a:r>
              <a:rPr lang="fr-FR" sz="1200" b="1" noProof="0" dirty="0" smtClean="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)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817962" y="339502"/>
            <a:ext cx="4354438" cy="5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Rasha</a:t>
            </a:r>
            <a:r>
              <a:rPr lang="fr-FR" dirty="0" smtClean="0"/>
              <a:t> do?</a:t>
            </a:r>
            <a:endParaRPr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79712" y="1495425"/>
            <a:ext cx="2160240" cy="572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b="1" dirty="0" smtClean="0"/>
              <a:t>All the </a:t>
            </a:r>
            <a:r>
              <a:rPr lang="fr-FR" sz="1200" b="1" dirty="0" err="1" smtClean="0"/>
              <a:t>linking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between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database</a:t>
            </a:r>
            <a:r>
              <a:rPr lang="fr-FR" sz="1200" b="1" dirty="0" smtClean="0"/>
              <a:t> and the pages  (</a:t>
            </a:r>
            <a:r>
              <a:rPr lang="fr-FR" sz="1200" b="1" dirty="0" err="1" smtClean="0"/>
              <a:t>backend</a:t>
            </a:r>
            <a:r>
              <a:rPr lang="fr-FR" sz="1200" b="1" dirty="0" smtClean="0"/>
              <a:t>)</a:t>
            </a:r>
            <a:endParaRPr sz="1200" b="1" dirty="0"/>
          </a:p>
        </p:txBody>
      </p:sp>
      <p:sp>
        <p:nvSpPr>
          <p:cNvPr id="12" name="Google Shape;163;p29"/>
          <p:cNvSpPr txBox="1">
            <a:spLocks/>
          </p:cNvSpPr>
          <p:nvPr/>
        </p:nvSpPr>
        <p:spPr>
          <a:xfrm>
            <a:off x="4898082" y="1495425"/>
            <a:ext cx="1186086" cy="5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1600"/>
              <a:buFont typeface="Averia Serif Libre Light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Html </a:t>
            </a: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activity</a:t>
            </a: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 table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7" name="Google Shape;163;p29"/>
          <p:cNvSpPr txBox="1">
            <a:spLocks/>
          </p:cNvSpPr>
          <p:nvPr/>
        </p:nvSpPr>
        <p:spPr>
          <a:xfrm>
            <a:off x="2339752" y="2215505"/>
            <a:ext cx="1368152" cy="5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1600"/>
              <a:buFont typeface="Averia Serif Libre Light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Heartbeat</a:t>
            </a: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 graph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  <p:sp>
        <p:nvSpPr>
          <p:cNvPr id="18" name="Google Shape;163;p29"/>
          <p:cNvSpPr txBox="1">
            <a:spLocks/>
          </p:cNvSpPr>
          <p:nvPr/>
        </p:nvSpPr>
        <p:spPr>
          <a:xfrm>
            <a:off x="4860032" y="2215505"/>
            <a:ext cx="1368152" cy="57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1600"/>
              <a:buFont typeface="Averia Serif Libre Light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Profile data</a:t>
            </a:r>
            <a:endParaRPr kumimoji="0" lang="fr-FR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645250" y="2878750"/>
            <a:ext cx="515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Sharing &amp; Testing</a:t>
            </a:r>
            <a:endParaRPr dirty="0"/>
          </a:p>
        </p:txBody>
      </p:sp>
      <p:grpSp>
        <p:nvGrpSpPr>
          <p:cNvPr id="11" name="Google Shape;331;p39"/>
          <p:cNvGrpSpPr/>
          <p:nvPr/>
        </p:nvGrpSpPr>
        <p:grpSpPr>
          <a:xfrm>
            <a:off x="4283968" y="3651870"/>
            <a:ext cx="1105858" cy="1262015"/>
            <a:chOff x="5675225" y="2364450"/>
            <a:chExt cx="190675" cy="217600"/>
          </a:xfrm>
        </p:grpSpPr>
        <p:sp>
          <p:nvSpPr>
            <p:cNvPr id="12" name="Google Shape;332;p39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333;p39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334;p39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335;p39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336;p39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1011498" y="1495425"/>
            <a:ext cx="3456600" cy="29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Sharing the code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Github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Dropbox</a:t>
            </a:r>
            <a:endParaRPr dirty="0"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2"/>
          </p:nvPr>
        </p:nvSpPr>
        <p:spPr>
          <a:xfrm>
            <a:off x="4676044" y="1495425"/>
            <a:ext cx="3456600" cy="29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Testing the code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Terminal &amp; localhost</a:t>
            </a:r>
            <a:endParaRPr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3563888" y="555526"/>
            <a:ext cx="3418334" cy="575100"/>
          </a:xfrm>
        </p:spPr>
        <p:txBody>
          <a:bodyPr/>
          <a:lstStyle/>
          <a:p>
            <a:r>
              <a:rPr lang="fr-FR" dirty="0" err="1" smtClean="0"/>
              <a:t>Since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worked</a:t>
            </a:r>
            <a:r>
              <a:rPr lang="fr-FR" dirty="0" smtClean="0"/>
              <a:t> on distance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645250" y="2878750"/>
            <a:ext cx="515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Difficulties</a:t>
            </a:r>
            <a:endParaRPr dirty="0"/>
          </a:p>
        </p:txBody>
      </p:sp>
      <p:sp>
        <p:nvSpPr>
          <p:cNvPr id="9" name="Google Shape;326;p39"/>
          <p:cNvSpPr/>
          <p:nvPr/>
        </p:nvSpPr>
        <p:spPr>
          <a:xfrm>
            <a:off x="3563888" y="3363838"/>
            <a:ext cx="1085849" cy="1205903"/>
          </a:xfrm>
          <a:custGeom>
            <a:avLst/>
            <a:gdLst/>
            <a:ahLst/>
            <a:cxnLst/>
            <a:rect l="l" t="t" r="r" b="b"/>
            <a:pathLst>
              <a:path w="7489" h="8317" extrusionOk="0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817962" y="339502"/>
            <a:ext cx="4354438" cy="5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difficulties</a:t>
            </a:r>
            <a:r>
              <a:rPr lang="fr-FR" dirty="0" smtClean="0"/>
              <a:t>…</a:t>
            </a:r>
            <a:endParaRPr dirty="0"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009650" y="1495425"/>
            <a:ext cx="2275800" cy="1148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b="1" dirty="0" smtClean="0"/>
              <a:t>Google </a:t>
            </a:r>
            <a:r>
              <a:rPr lang="fr-FR" sz="1200" b="1" dirty="0" err="1" smtClean="0"/>
              <a:t>Map</a:t>
            </a:r>
            <a:endParaRPr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Because of the quota limit, we had to change to Leaflet js</a:t>
            </a:r>
            <a:endParaRPr sz="1200"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2"/>
          </p:nvPr>
        </p:nvSpPr>
        <p:spPr>
          <a:xfrm>
            <a:off x="3402025" y="1495425"/>
            <a:ext cx="2275800" cy="1220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/>
              <a:t>Webhosting</a:t>
            </a:r>
            <a:endParaRPr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 smtClean="0"/>
              <a:t>Since last assingment, Linkedin doesn’t work on Heroku </a:t>
            </a:r>
            <a:endParaRPr sz="1200"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3"/>
          </p:nvPr>
        </p:nvSpPr>
        <p:spPr>
          <a:xfrm>
            <a:off x="5794400" y="1495425"/>
            <a:ext cx="2275800" cy="16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 smtClean="0"/>
              <a:t>Database</a:t>
            </a:r>
            <a:endParaRPr sz="12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dirty="0" smtClean="0"/>
              <a:t>Not all the data on the graphs are </a:t>
            </a:r>
            <a:r>
              <a:rPr lang="fr-FR" sz="1200" dirty="0" err="1" smtClean="0"/>
              <a:t>linked</a:t>
            </a:r>
            <a:r>
              <a:rPr lang="fr-FR" sz="1200" dirty="0" smtClean="0"/>
              <a:t> to </a:t>
            </a:r>
            <a:r>
              <a:rPr lang="fr-FR" sz="1200" dirty="0" err="1" smtClean="0"/>
              <a:t>database</a:t>
            </a:r>
            <a:r>
              <a:rPr lang="fr-FR" sz="1200" dirty="0" smtClean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dirty="0" err="1" smtClean="0"/>
              <a:t>Some</a:t>
            </a:r>
            <a:r>
              <a:rPr lang="fr-FR" sz="1200" dirty="0" smtClean="0"/>
              <a:t> of </a:t>
            </a:r>
            <a:r>
              <a:rPr lang="fr-FR" sz="1200" dirty="0" err="1" smtClean="0"/>
              <a:t>them</a:t>
            </a:r>
            <a:r>
              <a:rPr lang="fr-FR" sz="1200" dirty="0" smtClean="0"/>
              <a:t> are </a:t>
            </a:r>
            <a:r>
              <a:rPr lang="fr-FR" sz="1200" dirty="0" err="1" smtClean="0"/>
              <a:t>just</a:t>
            </a:r>
            <a:r>
              <a:rPr lang="fr-FR" sz="1200" dirty="0" smtClean="0"/>
              <a:t> </a:t>
            </a:r>
            <a:r>
              <a:rPr lang="fr-FR" sz="1200" dirty="0" err="1" smtClean="0"/>
              <a:t>raw</a:t>
            </a:r>
            <a:r>
              <a:rPr lang="fr-FR" sz="1200" dirty="0" smtClean="0"/>
              <a:t> data.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" name="Google Shape;163;p29"/>
          <p:cNvSpPr txBox="1">
            <a:spLocks/>
          </p:cNvSpPr>
          <p:nvPr/>
        </p:nvSpPr>
        <p:spPr>
          <a:xfrm>
            <a:off x="971600" y="2431529"/>
            <a:ext cx="2275800" cy="114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1600"/>
              <a:buFont typeface="Averia Serif Libre Light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Mapping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1600"/>
              <a:buFont typeface="Averia Serif Libre Light"/>
              <a:buNone/>
              <a:tabLst/>
              <a:defRPr/>
            </a:pPr>
            <a:r>
              <a:rPr lang="en-US" sz="1200" dirty="0" smtClean="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rPr>
              <a:t>Doctors to patients and researchers to patients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ria Serif Libre Light"/>
              <a:ea typeface="Averia Serif Libre Light"/>
              <a:cs typeface="Averia Serif Libre Light"/>
              <a:sym typeface="Averia Serif Libr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645250" y="2878750"/>
            <a:ext cx="515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 smtClean="0"/>
              <a:t>Improvements</a:t>
            </a:r>
            <a:endParaRPr dirty="0"/>
          </a:p>
        </p:txBody>
      </p:sp>
      <p:grpSp>
        <p:nvGrpSpPr>
          <p:cNvPr id="4" name="Google Shape;345;p39"/>
          <p:cNvGrpSpPr/>
          <p:nvPr/>
        </p:nvGrpSpPr>
        <p:grpSpPr>
          <a:xfrm>
            <a:off x="3923928" y="3363838"/>
            <a:ext cx="838057" cy="1059895"/>
            <a:chOff x="331200" y="2441000"/>
            <a:chExt cx="144500" cy="182750"/>
          </a:xfrm>
        </p:grpSpPr>
        <p:sp>
          <p:nvSpPr>
            <p:cNvPr id="5" name="Google Shape;346;p39"/>
            <p:cNvSpPr/>
            <p:nvPr/>
          </p:nvSpPr>
          <p:spPr>
            <a:xfrm>
              <a:off x="369125" y="2573750"/>
              <a:ext cx="86225" cy="50000"/>
            </a:xfrm>
            <a:custGeom>
              <a:avLst/>
              <a:gdLst/>
              <a:ahLst/>
              <a:cxnLst/>
              <a:rect l="l" t="t" r="r" b="b"/>
              <a:pathLst>
                <a:path w="3449" h="2000" extrusionOk="0">
                  <a:moveTo>
                    <a:pt x="3269" y="0"/>
                  </a:moveTo>
                  <a:lnTo>
                    <a:pt x="3214" y="55"/>
                  </a:lnTo>
                  <a:lnTo>
                    <a:pt x="3159" y="110"/>
                  </a:lnTo>
                  <a:lnTo>
                    <a:pt x="3062" y="248"/>
                  </a:lnTo>
                  <a:lnTo>
                    <a:pt x="2993" y="386"/>
                  </a:lnTo>
                  <a:lnTo>
                    <a:pt x="2910" y="524"/>
                  </a:lnTo>
                  <a:lnTo>
                    <a:pt x="2800" y="648"/>
                  </a:lnTo>
                  <a:lnTo>
                    <a:pt x="2814" y="676"/>
                  </a:lnTo>
                  <a:lnTo>
                    <a:pt x="2842" y="800"/>
                  </a:lnTo>
                  <a:lnTo>
                    <a:pt x="2842" y="869"/>
                  </a:lnTo>
                  <a:lnTo>
                    <a:pt x="2842" y="938"/>
                  </a:lnTo>
                  <a:lnTo>
                    <a:pt x="2828" y="1007"/>
                  </a:lnTo>
                  <a:lnTo>
                    <a:pt x="2800" y="1062"/>
                  </a:lnTo>
                  <a:lnTo>
                    <a:pt x="2759" y="1103"/>
                  </a:lnTo>
                  <a:lnTo>
                    <a:pt x="2704" y="1145"/>
                  </a:lnTo>
                  <a:lnTo>
                    <a:pt x="2662" y="1145"/>
                  </a:lnTo>
                  <a:lnTo>
                    <a:pt x="2635" y="1131"/>
                  </a:lnTo>
                  <a:lnTo>
                    <a:pt x="2607" y="1103"/>
                  </a:lnTo>
                  <a:lnTo>
                    <a:pt x="2621" y="1062"/>
                  </a:lnTo>
                  <a:lnTo>
                    <a:pt x="2676" y="938"/>
                  </a:lnTo>
                  <a:lnTo>
                    <a:pt x="2690" y="869"/>
                  </a:lnTo>
                  <a:lnTo>
                    <a:pt x="2676" y="786"/>
                  </a:lnTo>
                  <a:lnTo>
                    <a:pt x="2676" y="759"/>
                  </a:lnTo>
                  <a:lnTo>
                    <a:pt x="2538" y="841"/>
                  </a:lnTo>
                  <a:lnTo>
                    <a:pt x="2414" y="924"/>
                  </a:lnTo>
                  <a:lnTo>
                    <a:pt x="2442" y="1076"/>
                  </a:lnTo>
                  <a:lnTo>
                    <a:pt x="2455" y="1214"/>
                  </a:lnTo>
                  <a:lnTo>
                    <a:pt x="2455" y="1255"/>
                  </a:lnTo>
                  <a:lnTo>
                    <a:pt x="2428" y="1296"/>
                  </a:lnTo>
                  <a:lnTo>
                    <a:pt x="2400" y="1310"/>
                  </a:lnTo>
                  <a:lnTo>
                    <a:pt x="2359" y="1310"/>
                  </a:lnTo>
                  <a:lnTo>
                    <a:pt x="2331" y="1296"/>
                  </a:lnTo>
                  <a:lnTo>
                    <a:pt x="2304" y="1283"/>
                  </a:lnTo>
                  <a:lnTo>
                    <a:pt x="2290" y="1255"/>
                  </a:lnTo>
                  <a:lnTo>
                    <a:pt x="2290" y="1227"/>
                  </a:lnTo>
                  <a:lnTo>
                    <a:pt x="2304" y="1200"/>
                  </a:lnTo>
                  <a:lnTo>
                    <a:pt x="2262" y="993"/>
                  </a:lnTo>
                  <a:lnTo>
                    <a:pt x="2042" y="1062"/>
                  </a:lnTo>
                  <a:lnTo>
                    <a:pt x="1904" y="1103"/>
                  </a:lnTo>
                  <a:lnTo>
                    <a:pt x="1945" y="1214"/>
                  </a:lnTo>
                  <a:lnTo>
                    <a:pt x="1973" y="1338"/>
                  </a:lnTo>
                  <a:lnTo>
                    <a:pt x="1986" y="1462"/>
                  </a:lnTo>
                  <a:lnTo>
                    <a:pt x="1973" y="1517"/>
                  </a:lnTo>
                  <a:lnTo>
                    <a:pt x="1959" y="1572"/>
                  </a:lnTo>
                  <a:lnTo>
                    <a:pt x="1945" y="1586"/>
                  </a:lnTo>
                  <a:lnTo>
                    <a:pt x="1918" y="1600"/>
                  </a:lnTo>
                  <a:lnTo>
                    <a:pt x="1890" y="1600"/>
                  </a:lnTo>
                  <a:lnTo>
                    <a:pt x="1862" y="1572"/>
                  </a:lnTo>
                  <a:lnTo>
                    <a:pt x="1821" y="1476"/>
                  </a:lnTo>
                  <a:lnTo>
                    <a:pt x="1793" y="1365"/>
                  </a:lnTo>
                  <a:lnTo>
                    <a:pt x="1752" y="1145"/>
                  </a:lnTo>
                  <a:lnTo>
                    <a:pt x="1449" y="1186"/>
                  </a:lnTo>
                  <a:lnTo>
                    <a:pt x="1490" y="1283"/>
                  </a:lnTo>
                  <a:lnTo>
                    <a:pt x="1545" y="1379"/>
                  </a:lnTo>
                  <a:lnTo>
                    <a:pt x="1559" y="1434"/>
                  </a:lnTo>
                  <a:lnTo>
                    <a:pt x="1545" y="1476"/>
                  </a:lnTo>
                  <a:lnTo>
                    <a:pt x="1518" y="1503"/>
                  </a:lnTo>
                  <a:lnTo>
                    <a:pt x="1462" y="1503"/>
                  </a:lnTo>
                  <a:lnTo>
                    <a:pt x="1421" y="1489"/>
                  </a:lnTo>
                  <a:lnTo>
                    <a:pt x="1393" y="1462"/>
                  </a:lnTo>
                  <a:lnTo>
                    <a:pt x="1338" y="1393"/>
                  </a:lnTo>
                  <a:lnTo>
                    <a:pt x="1297" y="1296"/>
                  </a:lnTo>
                  <a:lnTo>
                    <a:pt x="1269" y="1200"/>
                  </a:lnTo>
                  <a:lnTo>
                    <a:pt x="994" y="1200"/>
                  </a:lnTo>
                  <a:lnTo>
                    <a:pt x="1090" y="1379"/>
                  </a:lnTo>
                  <a:lnTo>
                    <a:pt x="1131" y="1462"/>
                  </a:lnTo>
                  <a:lnTo>
                    <a:pt x="1173" y="1558"/>
                  </a:lnTo>
                  <a:lnTo>
                    <a:pt x="1173" y="1586"/>
                  </a:lnTo>
                  <a:lnTo>
                    <a:pt x="1145" y="1614"/>
                  </a:lnTo>
                  <a:lnTo>
                    <a:pt x="1118" y="1641"/>
                  </a:lnTo>
                  <a:lnTo>
                    <a:pt x="1076" y="1627"/>
                  </a:lnTo>
                  <a:lnTo>
                    <a:pt x="1021" y="1600"/>
                  </a:lnTo>
                  <a:lnTo>
                    <a:pt x="980" y="1558"/>
                  </a:lnTo>
                  <a:lnTo>
                    <a:pt x="938" y="1503"/>
                  </a:lnTo>
                  <a:lnTo>
                    <a:pt x="897" y="1434"/>
                  </a:lnTo>
                  <a:lnTo>
                    <a:pt x="842" y="1296"/>
                  </a:lnTo>
                  <a:lnTo>
                    <a:pt x="800" y="1172"/>
                  </a:lnTo>
                  <a:lnTo>
                    <a:pt x="704" y="1145"/>
                  </a:lnTo>
                  <a:lnTo>
                    <a:pt x="621" y="1117"/>
                  </a:lnTo>
                  <a:lnTo>
                    <a:pt x="525" y="1062"/>
                  </a:lnTo>
                  <a:lnTo>
                    <a:pt x="456" y="993"/>
                  </a:lnTo>
                  <a:lnTo>
                    <a:pt x="387" y="910"/>
                  </a:lnTo>
                  <a:lnTo>
                    <a:pt x="304" y="814"/>
                  </a:lnTo>
                  <a:lnTo>
                    <a:pt x="263" y="759"/>
                  </a:lnTo>
                  <a:lnTo>
                    <a:pt x="207" y="731"/>
                  </a:lnTo>
                  <a:lnTo>
                    <a:pt x="152" y="717"/>
                  </a:lnTo>
                  <a:lnTo>
                    <a:pt x="111" y="717"/>
                  </a:lnTo>
                  <a:lnTo>
                    <a:pt x="1" y="745"/>
                  </a:lnTo>
                  <a:lnTo>
                    <a:pt x="70" y="1158"/>
                  </a:lnTo>
                  <a:lnTo>
                    <a:pt x="111" y="1352"/>
                  </a:lnTo>
                  <a:lnTo>
                    <a:pt x="152" y="1448"/>
                  </a:lnTo>
                  <a:lnTo>
                    <a:pt x="194" y="1545"/>
                  </a:lnTo>
                  <a:lnTo>
                    <a:pt x="249" y="1655"/>
                  </a:lnTo>
                  <a:lnTo>
                    <a:pt x="332" y="1738"/>
                  </a:lnTo>
                  <a:lnTo>
                    <a:pt x="414" y="1807"/>
                  </a:lnTo>
                  <a:lnTo>
                    <a:pt x="497" y="1876"/>
                  </a:lnTo>
                  <a:lnTo>
                    <a:pt x="607" y="1917"/>
                  </a:lnTo>
                  <a:lnTo>
                    <a:pt x="718" y="1945"/>
                  </a:lnTo>
                  <a:lnTo>
                    <a:pt x="828" y="1972"/>
                  </a:lnTo>
                  <a:lnTo>
                    <a:pt x="938" y="1986"/>
                  </a:lnTo>
                  <a:lnTo>
                    <a:pt x="1187" y="2000"/>
                  </a:lnTo>
                  <a:lnTo>
                    <a:pt x="1435" y="1972"/>
                  </a:lnTo>
                  <a:lnTo>
                    <a:pt x="1656" y="1945"/>
                  </a:lnTo>
                  <a:lnTo>
                    <a:pt x="1862" y="1903"/>
                  </a:lnTo>
                  <a:lnTo>
                    <a:pt x="2111" y="1848"/>
                  </a:lnTo>
                  <a:lnTo>
                    <a:pt x="2359" y="1779"/>
                  </a:lnTo>
                  <a:lnTo>
                    <a:pt x="2593" y="1696"/>
                  </a:lnTo>
                  <a:lnTo>
                    <a:pt x="2828" y="1586"/>
                  </a:lnTo>
                  <a:lnTo>
                    <a:pt x="2938" y="1517"/>
                  </a:lnTo>
                  <a:lnTo>
                    <a:pt x="3035" y="1448"/>
                  </a:lnTo>
                  <a:lnTo>
                    <a:pt x="3131" y="1365"/>
                  </a:lnTo>
                  <a:lnTo>
                    <a:pt x="3214" y="1283"/>
                  </a:lnTo>
                  <a:lnTo>
                    <a:pt x="3283" y="1186"/>
                  </a:lnTo>
                  <a:lnTo>
                    <a:pt x="3352" y="1076"/>
                  </a:lnTo>
                  <a:lnTo>
                    <a:pt x="3393" y="952"/>
                  </a:lnTo>
                  <a:lnTo>
                    <a:pt x="3435" y="827"/>
                  </a:lnTo>
                  <a:lnTo>
                    <a:pt x="3448" y="731"/>
                  </a:lnTo>
                  <a:lnTo>
                    <a:pt x="3448" y="634"/>
                  </a:lnTo>
                  <a:lnTo>
                    <a:pt x="3435" y="524"/>
                  </a:lnTo>
                  <a:lnTo>
                    <a:pt x="3407" y="414"/>
                  </a:lnTo>
                  <a:lnTo>
                    <a:pt x="3338" y="207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" name="Google Shape;347;p39"/>
            <p:cNvSpPr/>
            <p:nvPr/>
          </p:nvSpPr>
          <p:spPr>
            <a:xfrm>
              <a:off x="331200" y="2441000"/>
              <a:ext cx="144500" cy="150350"/>
            </a:xfrm>
            <a:custGeom>
              <a:avLst/>
              <a:gdLst/>
              <a:ahLst/>
              <a:cxnLst/>
              <a:rect l="l" t="t" r="r" b="b"/>
              <a:pathLst>
                <a:path w="5780" h="6014" extrusionOk="0">
                  <a:moveTo>
                    <a:pt x="3876" y="2635"/>
                  </a:moveTo>
                  <a:lnTo>
                    <a:pt x="3959" y="2648"/>
                  </a:lnTo>
                  <a:lnTo>
                    <a:pt x="4055" y="2676"/>
                  </a:lnTo>
                  <a:lnTo>
                    <a:pt x="4138" y="2717"/>
                  </a:lnTo>
                  <a:lnTo>
                    <a:pt x="4221" y="2772"/>
                  </a:lnTo>
                  <a:lnTo>
                    <a:pt x="4303" y="2828"/>
                  </a:lnTo>
                  <a:lnTo>
                    <a:pt x="4372" y="2910"/>
                  </a:lnTo>
                  <a:lnTo>
                    <a:pt x="4455" y="3021"/>
                  </a:lnTo>
                  <a:lnTo>
                    <a:pt x="4510" y="3145"/>
                  </a:lnTo>
                  <a:lnTo>
                    <a:pt x="4565" y="3283"/>
                  </a:lnTo>
                  <a:lnTo>
                    <a:pt x="4607" y="3434"/>
                  </a:lnTo>
                  <a:lnTo>
                    <a:pt x="4621" y="3572"/>
                  </a:lnTo>
                  <a:lnTo>
                    <a:pt x="4607" y="3724"/>
                  </a:lnTo>
                  <a:lnTo>
                    <a:pt x="4579" y="3848"/>
                  </a:lnTo>
                  <a:lnTo>
                    <a:pt x="4552" y="3917"/>
                  </a:lnTo>
                  <a:lnTo>
                    <a:pt x="4510" y="3986"/>
                  </a:lnTo>
                  <a:lnTo>
                    <a:pt x="4455" y="4041"/>
                  </a:lnTo>
                  <a:lnTo>
                    <a:pt x="4400" y="4096"/>
                  </a:lnTo>
                  <a:lnTo>
                    <a:pt x="4345" y="4138"/>
                  </a:lnTo>
                  <a:lnTo>
                    <a:pt x="4290" y="4165"/>
                  </a:lnTo>
                  <a:lnTo>
                    <a:pt x="4221" y="4179"/>
                  </a:lnTo>
                  <a:lnTo>
                    <a:pt x="4083" y="4179"/>
                  </a:lnTo>
                  <a:lnTo>
                    <a:pt x="4014" y="4165"/>
                  </a:lnTo>
                  <a:lnTo>
                    <a:pt x="3862" y="4124"/>
                  </a:lnTo>
                  <a:lnTo>
                    <a:pt x="3738" y="4055"/>
                  </a:lnTo>
                  <a:lnTo>
                    <a:pt x="3614" y="3959"/>
                  </a:lnTo>
                  <a:lnTo>
                    <a:pt x="3503" y="3876"/>
                  </a:lnTo>
                  <a:lnTo>
                    <a:pt x="3379" y="3738"/>
                  </a:lnTo>
                  <a:lnTo>
                    <a:pt x="3310" y="3655"/>
                  </a:lnTo>
                  <a:lnTo>
                    <a:pt x="3255" y="3572"/>
                  </a:lnTo>
                  <a:lnTo>
                    <a:pt x="3200" y="3462"/>
                  </a:lnTo>
                  <a:lnTo>
                    <a:pt x="3173" y="3352"/>
                  </a:lnTo>
                  <a:lnTo>
                    <a:pt x="3173" y="3228"/>
                  </a:lnTo>
                  <a:lnTo>
                    <a:pt x="3186" y="3076"/>
                  </a:lnTo>
                  <a:lnTo>
                    <a:pt x="3214" y="2993"/>
                  </a:lnTo>
                  <a:lnTo>
                    <a:pt x="3255" y="2910"/>
                  </a:lnTo>
                  <a:lnTo>
                    <a:pt x="3310" y="2841"/>
                  </a:lnTo>
                  <a:lnTo>
                    <a:pt x="3366" y="2786"/>
                  </a:lnTo>
                  <a:lnTo>
                    <a:pt x="3435" y="2731"/>
                  </a:lnTo>
                  <a:lnTo>
                    <a:pt x="3517" y="2690"/>
                  </a:lnTo>
                  <a:lnTo>
                    <a:pt x="3600" y="2662"/>
                  </a:lnTo>
                  <a:lnTo>
                    <a:pt x="3683" y="2648"/>
                  </a:lnTo>
                  <a:lnTo>
                    <a:pt x="3779" y="2635"/>
                  </a:lnTo>
                  <a:close/>
                  <a:moveTo>
                    <a:pt x="2111" y="2745"/>
                  </a:moveTo>
                  <a:lnTo>
                    <a:pt x="2193" y="2772"/>
                  </a:lnTo>
                  <a:lnTo>
                    <a:pt x="2276" y="2786"/>
                  </a:lnTo>
                  <a:lnTo>
                    <a:pt x="2345" y="2828"/>
                  </a:lnTo>
                  <a:lnTo>
                    <a:pt x="2414" y="2855"/>
                  </a:lnTo>
                  <a:lnTo>
                    <a:pt x="2483" y="2910"/>
                  </a:lnTo>
                  <a:lnTo>
                    <a:pt x="2524" y="2966"/>
                  </a:lnTo>
                  <a:lnTo>
                    <a:pt x="2579" y="3021"/>
                  </a:lnTo>
                  <a:lnTo>
                    <a:pt x="2607" y="3090"/>
                  </a:lnTo>
                  <a:lnTo>
                    <a:pt x="2635" y="3159"/>
                  </a:lnTo>
                  <a:lnTo>
                    <a:pt x="2662" y="3228"/>
                  </a:lnTo>
                  <a:lnTo>
                    <a:pt x="2662" y="3310"/>
                  </a:lnTo>
                  <a:lnTo>
                    <a:pt x="2662" y="3393"/>
                  </a:lnTo>
                  <a:lnTo>
                    <a:pt x="2662" y="3476"/>
                  </a:lnTo>
                  <a:lnTo>
                    <a:pt x="2635" y="3559"/>
                  </a:lnTo>
                  <a:lnTo>
                    <a:pt x="2579" y="3710"/>
                  </a:lnTo>
                  <a:lnTo>
                    <a:pt x="2511" y="3848"/>
                  </a:lnTo>
                  <a:lnTo>
                    <a:pt x="2428" y="3972"/>
                  </a:lnTo>
                  <a:lnTo>
                    <a:pt x="2317" y="4083"/>
                  </a:lnTo>
                  <a:lnTo>
                    <a:pt x="2193" y="4179"/>
                  </a:lnTo>
                  <a:lnTo>
                    <a:pt x="2055" y="4262"/>
                  </a:lnTo>
                  <a:lnTo>
                    <a:pt x="1918" y="4317"/>
                  </a:lnTo>
                  <a:lnTo>
                    <a:pt x="1766" y="4358"/>
                  </a:lnTo>
                  <a:lnTo>
                    <a:pt x="1614" y="4358"/>
                  </a:lnTo>
                  <a:lnTo>
                    <a:pt x="1490" y="4345"/>
                  </a:lnTo>
                  <a:lnTo>
                    <a:pt x="1380" y="4303"/>
                  </a:lnTo>
                  <a:lnTo>
                    <a:pt x="1283" y="4234"/>
                  </a:lnTo>
                  <a:lnTo>
                    <a:pt x="1214" y="4138"/>
                  </a:lnTo>
                  <a:lnTo>
                    <a:pt x="1159" y="4027"/>
                  </a:lnTo>
                  <a:lnTo>
                    <a:pt x="1131" y="3890"/>
                  </a:lnTo>
                  <a:lnTo>
                    <a:pt x="1131" y="3738"/>
                  </a:lnTo>
                  <a:lnTo>
                    <a:pt x="1131" y="3586"/>
                  </a:lnTo>
                  <a:lnTo>
                    <a:pt x="1173" y="3434"/>
                  </a:lnTo>
                  <a:lnTo>
                    <a:pt x="1228" y="3269"/>
                  </a:lnTo>
                  <a:lnTo>
                    <a:pt x="1311" y="3117"/>
                  </a:lnTo>
                  <a:lnTo>
                    <a:pt x="1352" y="3048"/>
                  </a:lnTo>
                  <a:lnTo>
                    <a:pt x="1421" y="2979"/>
                  </a:lnTo>
                  <a:lnTo>
                    <a:pt x="1476" y="2924"/>
                  </a:lnTo>
                  <a:lnTo>
                    <a:pt x="1545" y="2869"/>
                  </a:lnTo>
                  <a:lnTo>
                    <a:pt x="1628" y="2814"/>
                  </a:lnTo>
                  <a:lnTo>
                    <a:pt x="1711" y="2786"/>
                  </a:lnTo>
                  <a:lnTo>
                    <a:pt x="1807" y="2759"/>
                  </a:lnTo>
                  <a:lnTo>
                    <a:pt x="1904" y="2745"/>
                  </a:lnTo>
                  <a:close/>
                  <a:moveTo>
                    <a:pt x="3035" y="4152"/>
                  </a:moveTo>
                  <a:lnTo>
                    <a:pt x="3076" y="4165"/>
                  </a:lnTo>
                  <a:lnTo>
                    <a:pt x="3145" y="4207"/>
                  </a:lnTo>
                  <a:lnTo>
                    <a:pt x="3214" y="4290"/>
                  </a:lnTo>
                  <a:lnTo>
                    <a:pt x="3269" y="4372"/>
                  </a:lnTo>
                  <a:lnTo>
                    <a:pt x="3324" y="4455"/>
                  </a:lnTo>
                  <a:lnTo>
                    <a:pt x="3407" y="4607"/>
                  </a:lnTo>
                  <a:lnTo>
                    <a:pt x="3421" y="4689"/>
                  </a:lnTo>
                  <a:lnTo>
                    <a:pt x="3435" y="4786"/>
                  </a:lnTo>
                  <a:lnTo>
                    <a:pt x="3407" y="4869"/>
                  </a:lnTo>
                  <a:lnTo>
                    <a:pt x="3393" y="4910"/>
                  </a:lnTo>
                  <a:lnTo>
                    <a:pt x="3366" y="4938"/>
                  </a:lnTo>
                  <a:lnTo>
                    <a:pt x="3338" y="4965"/>
                  </a:lnTo>
                  <a:lnTo>
                    <a:pt x="3297" y="4965"/>
                  </a:lnTo>
                  <a:lnTo>
                    <a:pt x="3241" y="4951"/>
                  </a:lnTo>
                  <a:lnTo>
                    <a:pt x="3173" y="4938"/>
                  </a:lnTo>
                  <a:lnTo>
                    <a:pt x="3104" y="4938"/>
                  </a:lnTo>
                  <a:lnTo>
                    <a:pt x="3035" y="4965"/>
                  </a:lnTo>
                  <a:lnTo>
                    <a:pt x="2966" y="4993"/>
                  </a:lnTo>
                  <a:lnTo>
                    <a:pt x="2924" y="4993"/>
                  </a:lnTo>
                  <a:lnTo>
                    <a:pt x="2883" y="4979"/>
                  </a:lnTo>
                  <a:lnTo>
                    <a:pt x="2855" y="4951"/>
                  </a:lnTo>
                  <a:lnTo>
                    <a:pt x="2828" y="4910"/>
                  </a:lnTo>
                  <a:lnTo>
                    <a:pt x="2800" y="4827"/>
                  </a:lnTo>
                  <a:lnTo>
                    <a:pt x="2800" y="4745"/>
                  </a:lnTo>
                  <a:lnTo>
                    <a:pt x="2828" y="4579"/>
                  </a:lnTo>
                  <a:lnTo>
                    <a:pt x="2869" y="4400"/>
                  </a:lnTo>
                  <a:lnTo>
                    <a:pt x="2910" y="4290"/>
                  </a:lnTo>
                  <a:lnTo>
                    <a:pt x="2966" y="4207"/>
                  </a:lnTo>
                  <a:lnTo>
                    <a:pt x="2979" y="4179"/>
                  </a:lnTo>
                  <a:lnTo>
                    <a:pt x="3007" y="4165"/>
                  </a:lnTo>
                  <a:lnTo>
                    <a:pt x="3035" y="4152"/>
                  </a:lnTo>
                  <a:close/>
                  <a:moveTo>
                    <a:pt x="2828" y="1"/>
                  </a:moveTo>
                  <a:lnTo>
                    <a:pt x="2607" y="14"/>
                  </a:lnTo>
                  <a:lnTo>
                    <a:pt x="2414" y="42"/>
                  </a:lnTo>
                  <a:lnTo>
                    <a:pt x="2207" y="97"/>
                  </a:lnTo>
                  <a:lnTo>
                    <a:pt x="2028" y="166"/>
                  </a:lnTo>
                  <a:lnTo>
                    <a:pt x="1904" y="180"/>
                  </a:lnTo>
                  <a:lnTo>
                    <a:pt x="1793" y="194"/>
                  </a:lnTo>
                  <a:lnTo>
                    <a:pt x="1697" y="221"/>
                  </a:lnTo>
                  <a:lnTo>
                    <a:pt x="1587" y="249"/>
                  </a:lnTo>
                  <a:lnTo>
                    <a:pt x="1490" y="290"/>
                  </a:lnTo>
                  <a:lnTo>
                    <a:pt x="1393" y="345"/>
                  </a:lnTo>
                  <a:lnTo>
                    <a:pt x="1200" y="469"/>
                  </a:lnTo>
                  <a:lnTo>
                    <a:pt x="1021" y="621"/>
                  </a:lnTo>
                  <a:lnTo>
                    <a:pt x="869" y="800"/>
                  </a:lnTo>
                  <a:lnTo>
                    <a:pt x="718" y="993"/>
                  </a:lnTo>
                  <a:lnTo>
                    <a:pt x="580" y="1200"/>
                  </a:lnTo>
                  <a:lnTo>
                    <a:pt x="456" y="1421"/>
                  </a:lnTo>
                  <a:lnTo>
                    <a:pt x="359" y="1655"/>
                  </a:lnTo>
                  <a:lnTo>
                    <a:pt x="263" y="1890"/>
                  </a:lnTo>
                  <a:lnTo>
                    <a:pt x="180" y="2124"/>
                  </a:lnTo>
                  <a:lnTo>
                    <a:pt x="111" y="2359"/>
                  </a:lnTo>
                  <a:lnTo>
                    <a:pt x="56" y="2579"/>
                  </a:lnTo>
                  <a:lnTo>
                    <a:pt x="28" y="2786"/>
                  </a:lnTo>
                  <a:lnTo>
                    <a:pt x="1" y="2993"/>
                  </a:lnTo>
                  <a:lnTo>
                    <a:pt x="1" y="3117"/>
                  </a:lnTo>
                  <a:lnTo>
                    <a:pt x="1" y="3241"/>
                  </a:lnTo>
                  <a:lnTo>
                    <a:pt x="14" y="3352"/>
                  </a:lnTo>
                  <a:lnTo>
                    <a:pt x="28" y="3462"/>
                  </a:lnTo>
                  <a:lnTo>
                    <a:pt x="56" y="3572"/>
                  </a:lnTo>
                  <a:lnTo>
                    <a:pt x="97" y="3669"/>
                  </a:lnTo>
                  <a:lnTo>
                    <a:pt x="138" y="3765"/>
                  </a:lnTo>
                  <a:lnTo>
                    <a:pt x="194" y="3848"/>
                  </a:lnTo>
                  <a:lnTo>
                    <a:pt x="318" y="4027"/>
                  </a:lnTo>
                  <a:lnTo>
                    <a:pt x="456" y="4179"/>
                  </a:lnTo>
                  <a:lnTo>
                    <a:pt x="635" y="4331"/>
                  </a:lnTo>
                  <a:lnTo>
                    <a:pt x="814" y="4483"/>
                  </a:lnTo>
                  <a:lnTo>
                    <a:pt x="938" y="4579"/>
                  </a:lnTo>
                  <a:lnTo>
                    <a:pt x="1049" y="4676"/>
                  </a:lnTo>
                  <a:lnTo>
                    <a:pt x="1145" y="4786"/>
                  </a:lnTo>
                  <a:lnTo>
                    <a:pt x="1228" y="4896"/>
                  </a:lnTo>
                  <a:lnTo>
                    <a:pt x="1297" y="5020"/>
                  </a:lnTo>
                  <a:lnTo>
                    <a:pt x="1366" y="5158"/>
                  </a:lnTo>
                  <a:lnTo>
                    <a:pt x="1407" y="5296"/>
                  </a:lnTo>
                  <a:lnTo>
                    <a:pt x="1435" y="5448"/>
                  </a:lnTo>
                  <a:lnTo>
                    <a:pt x="1435" y="5476"/>
                  </a:lnTo>
                  <a:lnTo>
                    <a:pt x="1518" y="5448"/>
                  </a:lnTo>
                  <a:lnTo>
                    <a:pt x="1669" y="5448"/>
                  </a:lnTo>
                  <a:lnTo>
                    <a:pt x="1738" y="5476"/>
                  </a:lnTo>
                  <a:lnTo>
                    <a:pt x="1807" y="5517"/>
                  </a:lnTo>
                  <a:lnTo>
                    <a:pt x="1862" y="5572"/>
                  </a:lnTo>
                  <a:lnTo>
                    <a:pt x="1986" y="5724"/>
                  </a:lnTo>
                  <a:lnTo>
                    <a:pt x="2083" y="5820"/>
                  </a:lnTo>
                  <a:lnTo>
                    <a:pt x="2180" y="5889"/>
                  </a:lnTo>
                  <a:lnTo>
                    <a:pt x="2180" y="5793"/>
                  </a:lnTo>
                  <a:lnTo>
                    <a:pt x="2180" y="5696"/>
                  </a:lnTo>
                  <a:lnTo>
                    <a:pt x="2193" y="5586"/>
                  </a:lnTo>
                  <a:lnTo>
                    <a:pt x="2221" y="5489"/>
                  </a:lnTo>
                  <a:lnTo>
                    <a:pt x="2235" y="5462"/>
                  </a:lnTo>
                  <a:lnTo>
                    <a:pt x="2262" y="5462"/>
                  </a:lnTo>
                  <a:lnTo>
                    <a:pt x="2290" y="5476"/>
                  </a:lnTo>
                  <a:lnTo>
                    <a:pt x="2290" y="5503"/>
                  </a:lnTo>
                  <a:lnTo>
                    <a:pt x="2317" y="5738"/>
                  </a:lnTo>
                  <a:lnTo>
                    <a:pt x="2345" y="5972"/>
                  </a:lnTo>
                  <a:lnTo>
                    <a:pt x="2497" y="6000"/>
                  </a:lnTo>
                  <a:lnTo>
                    <a:pt x="2648" y="6013"/>
                  </a:lnTo>
                  <a:lnTo>
                    <a:pt x="2621" y="5889"/>
                  </a:lnTo>
                  <a:lnTo>
                    <a:pt x="2607" y="5738"/>
                  </a:lnTo>
                  <a:lnTo>
                    <a:pt x="2607" y="5669"/>
                  </a:lnTo>
                  <a:lnTo>
                    <a:pt x="2621" y="5600"/>
                  </a:lnTo>
                  <a:lnTo>
                    <a:pt x="2648" y="5531"/>
                  </a:lnTo>
                  <a:lnTo>
                    <a:pt x="2676" y="5476"/>
                  </a:lnTo>
                  <a:lnTo>
                    <a:pt x="2704" y="5476"/>
                  </a:lnTo>
                  <a:lnTo>
                    <a:pt x="2731" y="5489"/>
                  </a:lnTo>
                  <a:lnTo>
                    <a:pt x="2773" y="5600"/>
                  </a:lnTo>
                  <a:lnTo>
                    <a:pt x="2786" y="5724"/>
                  </a:lnTo>
                  <a:lnTo>
                    <a:pt x="2800" y="5848"/>
                  </a:lnTo>
                  <a:lnTo>
                    <a:pt x="2814" y="5958"/>
                  </a:lnTo>
                  <a:lnTo>
                    <a:pt x="2814" y="6013"/>
                  </a:lnTo>
                  <a:lnTo>
                    <a:pt x="2979" y="6013"/>
                  </a:lnTo>
                  <a:lnTo>
                    <a:pt x="3131" y="5986"/>
                  </a:lnTo>
                  <a:lnTo>
                    <a:pt x="3090" y="5807"/>
                  </a:lnTo>
                  <a:lnTo>
                    <a:pt x="3076" y="5710"/>
                  </a:lnTo>
                  <a:lnTo>
                    <a:pt x="3076" y="5613"/>
                  </a:lnTo>
                  <a:lnTo>
                    <a:pt x="3076" y="5600"/>
                  </a:lnTo>
                  <a:lnTo>
                    <a:pt x="3090" y="5586"/>
                  </a:lnTo>
                  <a:lnTo>
                    <a:pt x="3104" y="5586"/>
                  </a:lnTo>
                  <a:lnTo>
                    <a:pt x="3117" y="5600"/>
                  </a:lnTo>
                  <a:lnTo>
                    <a:pt x="3186" y="5669"/>
                  </a:lnTo>
                  <a:lnTo>
                    <a:pt x="3228" y="5765"/>
                  </a:lnTo>
                  <a:lnTo>
                    <a:pt x="3255" y="5862"/>
                  </a:lnTo>
                  <a:lnTo>
                    <a:pt x="3283" y="5958"/>
                  </a:lnTo>
                  <a:lnTo>
                    <a:pt x="3338" y="5958"/>
                  </a:lnTo>
                  <a:lnTo>
                    <a:pt x="3490" y="5917"/>
                  </a:lnTo>
                  <a:lnTo>
                    <a:pt x="3655" y="5875"/>
                  </a:lnTo>
                  <a:lnTo>
                    <a:pt x="3655" y="5834"/>
                  </a:lnTo>
                  <a:lnTo>
                    <a:pt x="3641" y="5738"/>
                  </a:lnTo>
                  <a:lnTo>
                    <a:pt x="3628" y="5641"/>
                  </a:lnTo>
                  <a:lnTo>
                    <a:pt x="3628" y="5544"/>
                  </a:lnTo>
                  <a:lnTo>
                    <a:pt x="3655" y="5448"/>
                  </a:lnTo>
                  <a:lnTo>
                    <a:pt x="3669" y="5434"/>
                  </a:lnTo>
                  <a:lnTo>
                    <a:pt x="3697" y="5434"/>
                  </a:lnTo>
                  <a:lnTo>
                    <a:pt x="3710" y="5448"/>
                  </a:lnTo>
                  <a:lnTo>
                    <a:pt x="3752" y="5544"/>
                  </a:lnTo>
                  <a:lnTo>
                    <a:pt x="3766" y="5641"/>
                  </a:lnTo>
                  <a:lnTo>
                    <a:pt x="3807" y="5820"/>
                  </a:lnTo>
                  <a:lnTo>
                    <a:pt x="3945" y="5765"/>
                  </a:lnTo>
                  <a:lnTo>
                    <a:pt x="4069" y="5682"/>
                  </a:lnTo>
                  <a:lnTo>
                    <a:pt x="4055" y="5600"/>
                  </a:lnTo>
                  <a:lnTo>
                    <a:pt x="4028" y="5517"/>
                  </a:lnTo>
                  <a:lnTo>
                    <a:pt x="4014" y="5420"/>
                  </a:lnTo>
                  <a:lnTo>
                    <a:pt x="4014" y="5365"/>
                  </a:lnTo>
                  <a:lnTo>
                    <a:pt x="4028" y="5324"/>
                  </a:lnTo>
                  <a:lnTo>
                    <a:pt x="4041" y="5282"/>
                  </a:lnTo>
                  <a:lnTo>
                    <a:pt x="4069" y="5269"/>
                  </a:lnTo>
                  <a:lnTo>
                    <a:pt x="4083" y="5269"/>
                  </a:lnTo>
                  <a:lnTo>
                    <a:pt x="4124" y="5310"/>
                  </a:lnTo>
                  <a:lnTo>
                    <a:pt x="4138" y="5379"/>
                  </a:lnTo>
                  <a:lnTo>
                    <a:pt x="4179" y="5503"/>
                  </a:lnTo>
                  <a:lnTo>
                    <a:pt x="4193" y="5558"/>
                  </a:lnTo>
                  <a:lnTo>
                    <a:pt x="4317" y="5379"/>
                  </a:lnTo>
                  <a:lnTo>
                    <a:pt x="4455" y="5200"/>
                  </a:lnTo>
                  <a:lnTo>
                    <a:pt x="4579" y="5076"/>
                  </a:lnTo>
                  <a:lnTo>
                    <a:pt x="4648" y="5020"/>
                  </a:lnTo>
                  <a:lnTo>
                    <a:pt x="4731" y="4979"/>
                  </a:lnTo>
                  <a:lnTo>
                    <a:pt x="4717" y="4883"/>
                  </a:lnTo>
                  <a:lnTo>
                    <a:pt x="4717" y="4814"/>
                  </a:lnTo>
                  <a:lnTo>
                    <a:pt x="4717" y="4758"/>
                  </a:lnTo>
                  <a:lnTo>
                    <a:pt x="4745" y="4689"/>
                  </a:lnTo>
                  <a:lnTo>
                    <a:pt x="4758" y="4634"/>
                  </a:lnTo>
                  <a:lnTo>
                    <a:pt x="4827" y="4538"/>
                  </a:lnTo>
                  <a:lnTo>
                    <a:pt x="4910" y="4441"/>
                  </a:lnTo>
                  <a:lnTo>
                    <a:pt x="5145" y="4124"/>
                  </a:lnTo>
                  <a:lnTo>
                    <a:pt x="5365" y="3807"/>
                  </a:lnTo>
                  <a:lnTo>
                    <a:pt x="5517" y="3545"/>
                  </a:lnTo>
                  <a:lnTo>
                    <a:pt x="5586" y="3407"/>
                  </a:lnTo>
                  <a:lnTo>
                    <a:pt x="5641" y="3269"/>
                  </a:lnTo>
                  <a:lnTo>
                    <a:pt x="5682" y="3131"/>
                  </a:lnTo>
                  <a:lnTo>
                    <a:pt x="5724" y="2979"/>
                  </a:lnTo>
                  <a:lnTo>
                    <a:pt x="5751" y="2841"/>
                  </a:lnTo>
                  <a:lnTo>
                    <a:pt x="5779" y="2704"/>
                  </a:lnTo>
                  <a:lnTo>
                    <a:pt x="5779" y="2552"/>
                  </a:lnTo>
                  <a:lnTo>
                    <a:pt x="5779" y="2414"/>
                  </a:lnTo>
                  <a:lnTo>
                    <a:pt x="5765" y="2262"/>
                  </a:lnTo>
                  <a:lnTo>
                    <a:pt x="5751" y="2124"/>
                  </a:lnTo>
                  <a:lnTo>
                    <a:pt x="5724" y="1973"/>
                  </a:lnTo>
                  <a:lnTo>
                    <a:pt x="5669" y="1835"/>
                  </a:lnTo>
                  <a:lnTo>
                    <a:pt x="5614" y="1683"/>
                  </a:lnTo>
                  <a:lnTo>
                    <a:pt x="5558" y="1545"/>
                  </a:lnTo>
                  <a:lnTo>
                    <a:pt x="5476" y="1407"/>
                  </a:lnTo>
                  <a:lnTo>
                    <a:pt x="5393" y="1269"/>
                  </a:lnTo>
                  <a:lnTo>
                    <a:pt x="5310" y="1145"/>
                  </a:lnTo>
                  <a:lnTo>
                    <a:pt x="5200" y="1021"/>
                  </a:lnTo>
                  <a:lnTo>
                    <a:pt x="5103" y="911"/>
                  </a:lnTo>
                  <a:lnTo>
                    <a:pt x="4993" y="800"/>
                  </a:lnTo>
                  <a:lnTo>
                    <a:pt x="4869" y="690"/>
                  </a:lnTo>
                  <a:lnTo>
                    <a:pt x="4745" y="594"/>
                  </a:lnTo>
                  <a:lnTo>
                    <a:pt x="4621" y="511"/>
                  </a:lnTo>
                  <a:lnTo>
                    <a:pt x="4496" y="414"/>
                  </a:lnTo>
                  <a:lnTo>
                    <a:pt x="4359" y="345"/>
                  </a:lnTo>
                  <a:lnTo>
                    <a:pt x="4221" y="276"/>
                  </a:lnTo>
                  <a:lnTo>
                    <a:pt x="4069" y="207"/>
                  </a:lnTo>
                  <a:lnTo>
                    <a:pt x="3931" y="166"/>
                  </a:lnTo>
                  <a:lnTo>
                    <a:pt x="3779" y="111"/>
                  </a:lnTo>
                  <a:lnTo>
                    <a:pt x="3628" y="83"/>
                  </a:lnTo>
                  <a:lnTo>
                    <a:pt x="3435" y="42"/>
                  </a:lnTo>
                  <a:lnTo>
                    <a:pt x="3241" y="14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427984" y="339502"/>
            <a:ext cx="3274318" cy="5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Improvements never end !</a:t>
            </a:r>
            <a:endParaRPr dirty="0"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971600" y="987574"/>
            <a:ext cx="7121100" cy="3182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🎃"/>
            </a:pP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on </a:t>
            </a:r>
            <a:r>
              <a:rPr lang="fr-FR" dirty="0" err="1" smtClean="0"/>
              <a:t>webhost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🎃"/>
            </a:pPr>
            <a:r>
              <a:rPr lang="fr-FR" dirty="0" smtClean="0"/>
              <a:t>Link </a:t>
            </a:r>
            <a:r>
              <a:rPr lang="fr-FR" dirty="0" err="1" smtClean="0"/>
              <a:t>every</a:t>
            </a:r>
            <a:r>
              <a:rPr lang="fr-FR" dirty="0" smtClean="0"/>
              <a:t> data to </a:t>
            </a:r>
            <a:r>
              <a:rPr lang="fr-FR" dirty="0" err="1" smtClean="0"/>
              <a:t>database</a:t>
            </a:r>
            <a:endParaRPr lang="fr-FR" dirty="0" smtClean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🎃"/>
            </a:pPr>
            <a:r>
              <a:rPr lang="fr-FR" dirty="0" err="1" smtClean="0"/>
              <a:t>Seperate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pages for </a:t>
            </a:r>
            <a:r>
              <a:rPr lang="fr-FR" dirty="0" err="1" smtClean="0"/>
              <a:t>researcher</a:t>
            </a:r>
            <a:r>
              <a:rPr lang="fr-FR" dirty="0" smtClean="0"/>
              <a:t> and </a:t>
            </a:r>
            <a:r>
              <a:rPr lang="fr-FR" dirty="0" err="1" smtClean="0"/>
              <a:t>physician</a:t>
            </a:r>
            <a:r>
              <a:rPr lang="fr-FR" dirty="0" smtClean="0"/>
              <a:t> to have </a:t>
            </a:r>
            <a:r>
              <a:rPr lang="fr-FR" dirty="0" err="1" smtClean="0"/>
              <a:t>different</a:t>
            </a:r>
            <a:r>
              <a:rPr lang="fr-FR" dirty="0" smtClean="0"/>
              <a:t> patients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🎃"/>
            </a:pP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website</a:t>
            </a:r>
            <a:r>
              <a:rPr lang="fr-FR" dirty="0" smtClean="0"/>
              <a:t> design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🎃"/>
            </a:pPr>
            <a:r>
              <a:rPr lang="fr-FR" dirty="0" err="1" smtClean="0"/>
              <a:t>Add</a:t>
            </a:r>
            <a:r>
              <a:rPr lang="fr-FR" dirty="0" smtClean="0"/>
              <a:t> more types of graphs (spiral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🎃"/>
            </a:pPr>
            <a:r>
              <a:rPr lang="fr-FR" dirty="0" err="1" smtClean="0"/>
              <a:t>Chatting</a:t>
            </a:r>
            <a:r>
              <a:rPr lang="fr-FR" dirty="0" smtClean="0"/>
              <a:t>, emails, </a:t>
            </a:r>
            <a:r>
              <a:rPr lang="fr-FR" dirty="0" err="1" smtClean="0"/>
              <a:t>add</a:t>
            </a:r>
            <a:r>
              <a:rPr lang="fr-FR" dirty="0" smtClean="0"/>
              <a:t>/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friends</a:t>
            </a:r>
            <a:r>
              <a:rPr lang="fr-FR" dirty="0" smtClean="0"/>
              <a:t> </a:t>
            </a:r>
            <a:r>
              <a:rPr lang="fr-FR" dirty="0" err="1" smtClean="0"/>
              <a:t>etc</a:t>
            </a:r>
            <a:endParaRPr lang="fr-FR" dirty="0" smtClean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🎃"/>
            </a:pPr>
            <a:r>
              <a:rPr lang="fr-FR" dirty="0" smtClean="0"/>
              <a:t>Use </a:t>
            </a:r>
            <a:r>
              <a:rPr lang="fr-FR" dirty="0" err="1" smtClean="0"/>
              <a:t>semantic</a:t>
            </a:r>
            <a:r>
              <a:rPr lang="fr-FR" dirty="0" smtClean="0"/>
              <a:t> web (OWL), </a:t>
            </a:r>
            <a:r>
              <a:rPr lang="fr-FR" dirty="0" err="1" smtClean="0"/>
              <a:t>create</a:t>
            </a:r>
            <a:r>
              <a:rPr lang="fr-FR" dirty="0" smtClean="0"/>
              <a:t> relations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r>
              <a:rPr lang="fr-FR" dirty="0" smtClean="0"/>
              <a:t> (part B)</a:t>
            </a:r>
            <a:endParaRPr lang="fr-FR" dirty="0" smtClean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🎃"/>
            </a:pP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personalized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for the </a:t>
            </a:r>
            <a:r>
              <a:rPr lang="fr-FR" dirty="0" err="1" smtClean="0"/>
              <a:t>doctors</a:t>
            </a:r>
            <a:r>
              <a:rPr lang="fr-FR" dirty="0" smtClean="0"/>
              <a:t> (ex. by </a:t>
            </a:r>
            <a:r>
              <a:rPr lang="fr-FR" dirty="0" err="1" smtClean="0"/>
              <a:t>typing</a:t>
            </a:r>
            <a:r>
              <a:rPr lang="fr-FR" dirty="0" smtClean="0"/>
              <a:t> </a:t>
            </a:r>
            <a:r>
              <a:rPr lang="fr-FR" dirty="0" err="1" smtClean="0"/>
              <a:t>disease</a:t>
            </a:r>
            <a:r>
              <a:rPr lang="fr-FR" dirty="0" smtClean="0"/>
              <a:t> </a:t>
            </a:r>
            <a:r>
              <a:rPr lang="fr-FR" dirty="0" err="1" smtClean="0"/>
              <a:t>he’s</a:t>
            </a:r>
            <a:r>
              <a:rPr lang="fr-FR" dirty="0" smtClean="0"/>
              <a:t> </a:t>
            </a:r>
            <a:r>
              <a:rPr lang="fr-FR" dirty="0" err="1" smtClean="0"/>
              <a:t>specialized</a:t>
            </a:r>
            <a:r>
              <a:rPr lang="fr-FR" dirty="0" smtClean="0"/>
              <a:t> in</a:t>
            </a:r>
            <a:r>
              <a:rPr lang="fr-FR" dirty="0" smtClean="0"/>
              <a:t>) </a:t>
            </a:r>
            <a:r>
              <a:rPr lang="fr-FR" smtClean="0"/>
              <a:t>(part B)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645250" y="2878750"/>
            <a:ext cx="515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Conclusion</a:t>
            </a:r>
            <a:endParaRPr dirty="0"/>
          </a:p>
        </p:txBody>
      </p:sp>
      <p:grpSp>
        <p:nvGrpSpPr>
          <p:cNvPr id="7" name="Google Shape;316;p39"/>
          <p:cNvGrpSpPr/>
          <p:nvPr/>
        </p:nvGrpSpPr>
        <p:grpSpPr>
          <a:xfrm>
            <a:off x="3419872" y="3507854"/>
            <a:ext cx="1031912" cy="973915"/>
            <a:chOff x="5333200" y="3132625"/>
            <a:chExt cx="177925" cy="167925"/>
          </a:xfrm>
        </p:grpSpPr>
        <p:sp>
          <p:nvSpPr>
            <p:cNvPr id="8" name="Google Shape;317;p39"/>
            <p:cNvSpPr/>
            <p:nvPr/>
          </p:nvSpPr>
          <p:spPr>
            <a:xfrm>
              <a:off x="5418375" y="3132625"/>
              <a:ext cx="30350" cy="42075"/>
            </a:xfrm>
            <a:custGeom>
              <a:avLst/>
              <a:gdLst/>
              <a:ahLst/>
              <a:cxnLst/>
              <a:rect l="l" t="t" r="r" b="b"/>
              <a:pathLst>
                <a:path w="1214" h="1683" extrusionOk="0">
                  <a:moveTo>
                    <a:pt x="414" y="0"/>
                  </a:moveTo>
                  <a:lnTo>
                    <a:pt x="386" y="14"/>
                  </a:lnTo>
                  <a:lnTo>
                    <a:pt x="345" y="42"/>
                  </a:lnTo>
                  <a:lnTo>
                    <a:pt x="317" y="83"/>
                  </a:lnTo>
                  <a:lnTo>
                    <a:pt x="317" y="138"/>
                  </a:lnTo>
                  <a:lnTo>
                    <a:pt x="359" y="345"/>
                  </a:lnTo>
                  <a:lnTo>
                    <a:pt x="372" y="469"/>
                  </a:lnTo>
                  <a:lnTo>
                    <a:pt x="372" y="579"/>
                  </a:lnTo>
                  <a:lnTo>
                    <a:pt x="359" y="690"/>
                  </a:lnTo>
                  <a:lnTo>
                    <a:pt x="331" y="786"/>
                  </a:lnTo>
                  <a:lnTo>
                    <a:pt x="290" y="883"/>
                  </a:lnTo>
                  <a:lnTo>
                    <a:pt x="221" y="966"/>
                  </a:lnTo>
                  <a:lnTo>
                    <a:pt x="97" y="924"/>
                  </a:lnTo>
                  <a:lnTo>
                    <a:pt x="83" y="1048"/>
                  </a:lnTo>
                  <a:lnTo>
                    <a:pt x="55" y="1172"/>
                  </a:lnTo>
                  <a:lnTo>
                    <a:pt x="0" y="1297"/>
                  </a:lnTo>
                  <a:lnTo>
                    <a:pt x="97" y="1324"/>
                  </a:lnTo>
                  <a:lnTo>
                    <a:pt x="179" y="1366"/>
                  </a:lnTo>
                  <a:lnTo>
                    <a:pt x="235" y="1434"/>
                  </a:lnTo>
                  <a:lnTo>
                    <a:pt x="262" y="1476"/>
                  </a:lnTo>
                  <a:lnTo>
                    <a:pt x="276" y="1517"/>
                  </a:lnTo>
                  <a:lnTo>
                    <a:pt x="372" y="1490"/>
                  </a:lnTo>
                  <a:lnTo>
                    <a:pt x="469" y="1476"/>
                  </a:lnTo>
                  <a:lnTo>
                    <a:pt x="552" y="1476"/>
                  </a:lnTo>
                  <a:lnTo>
                    <a:pt x="635" y="1490"/>
                  </a:lnTo>
                  <a:lnTo>
                    <a:pt x="717" y="1517"/>
                  </a:lnTo>
                  <a:lnTo>
                    <a:pt x="800" y="1559"/>
                  </a:lnTo>
                  <a:lnTo>
                    <a:pt x="855" y="1614"/>
                  </a:lnTo>
                  <a:lnTo>
                    <a:pt x="910" y="1683"/>
                  </a:lnTo>
                  <a:lnTo>
                    <a:pt x="993" y="1586"/>
                  </a:lnTo>
                  <a:lnTo>
                    <a:pt x="1034" y="1545"/>
                  </a:lnTo>
                  <a:lnTo>
                    <a:pt x="1076" y="1517"/>
                  </a:lnTo>
                  <a:lnTo>
                    <a:pt x="1159" y="1490"/>
                  </a:lnTo>
                  <a:lnTo>
                    <a:pt x="1214" y="1490"/>
                  </a:lnTo>
                  <a:lnTo>
                    <a:pt x="1131" y="1407"/>
                  </a:lnTo>
                  <a:lnTo>
                    <a:pt x="1090" y="1338"/>
                  </a:lnTo>
                  <a:lnTo>
                    <a:pt x="1048" y="1283"/>
                  </a:lnTo>
                  <a:lnTo>
                    <a:pt x="1034" y="1214"/>
                  </a:lnTo>
                  <a:lnTo>
                    <a:pt x="1021" y="1159"/>
                  </a:lnTo>
                  <a:lnTo>
                    <a:pt x="1007" y="1159"/>
                  </a:lnTo>
                  <a:lnTo>
                    <a:pt x="938" y="938"/>
                  </a:lnTo>
                  <a:lnTo>
                    <a:pt x="910" y="828"/>
                  </a:lnTo>
                  <a:lnTo>
                    <a:pt x="883" y="717"/>
                  </a:lnTo>
                  <a:lnTo>
                    <a:pt x="883" y="607"/>
                  </a:lnTo>
                  <a:lnTo>
                    <a:pt x="883" y="497"/>
                  </a:lnTo>
                  <a:lnTo>
                    <a:pt x="910" y="400"/>
                  </a:lnTo>
                  <a:lnTo>
                    <a:pt x="979" y="304"/>
                  </a:lnTo>
                  <a:lnTo>
                    <a:pt x="993" y="276"/>
                  </a:lnTo>
                  <a:lnTo>
                    <a:pt x="1007" y="248"/>
                  </a:lnTo>
                  <a:lnTo>
                    <a:pt x="993" y="193"/>
                  </a:lnTo>
                  <a:lnTo>
                    <a:pt x="966" y="152"/>
                  </a:lnTo>
                  <a:lnTo>
                    <a:pt x="910" y="124"/>
                  </a:lnTo>
                  <a:lnTo>
                    <a:pt x="786" y="111"/>
                  </a:lnTo>
                  <a:lnTo>
                    <a:pt x="676" y="83"/>
                  </a:lnTo>
                  <a:lnTo>
                    <a:pt x="441" y="14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318;p39"/>
            <p:cNvSpPr/>
            <p:nvPr/>
          </p:nvSpPr>
          <p:spPr>
            <a:xfrm>
              <a:off x="5466625" y="3212600"/>
              <a:ext cx="23125" cy="81400"/>
            </a:xfrm>
            <a:custGeom>
              <a:avLst/>
              <a:gdLst/>
              <a:ahLst/>
              <a:cxnLst/>
              <a:rect l="l" t="t" r="r" b="b"/>
              <a:pathLst>
                <a:path w="925" h="3256" extrusionOk="0">
                  <a:moveTo>
                    <a:pt x="718" y="1"/>
                  </a:moveTo>
                  <a:lnTo>
                    <a:pt x="111" y="1035"/>
                  </a:lnTo>
                  <a:lnTo>
                    <a:pt x="1" y="994"/>
                  </a:lnTo>
                  <a:lnTo>
                    <a:pt x="1" y="994"/>
                  </a:lnTo>
                  <a:lnTo>
                    <a:pt x="70" y="1656"/>
                  </a:lnTo>
                  <a:lnTo>
                    <a:pt x="304" y="1545"/>
                  </a:lnTo>
                  <a:lnTo>
                    <a:pt x="428" y="1490"/>
                  </a:lnTo>
                  <a:lnTo>
                    <a:pt x="539" y="1407"/>
                  </a:lnTo>
                  <a:lnTo>
                    <a:pt x="635" y="1325"/>
                  </a:lnTo>
                  <a:lnTo>
                    <a:pt x="732" y="1242"/>
                  </a:lnTo>
                  <a:lnTo>
                    <a:pt x="828" y="1145"/>
                  </a:lnTo>
                  <a:lnTo>
                    <a:pt x="911" y="1035"/>
                  </a:lnTo>
                  <a:lnTo>
                    <a:pt x="870" y="1187"/>
                  </a:lnTo>
                  <a:lnTo>
                    <a:pt x="815" y="1352"/>
                  </a:lnTo>
                  <a:lnTo>
                    <a:pt x="746" y="1545"/>
                  </a:lnTo>
                  <a:lnTo>
                    <a:pt x="635" y="1766"/>
                  </a:lnTo>
                  <a:lnTo>
                    <a:pt x="566" y="1876"/>
                  </a:lnTo>
                  <a:lnTo>
                    <a:pt x="497" y="1987"/>
                  </a:lnTo>
                  <a:lnTo>
                    <a:pt x="415" y="2083"/>
                  </a:lnTo>
                  <a:lnTo>
                    <a:pt x="318" y="2180"/>
                  </a:lnTo>
                  <a:lnTo>
                    <a:pt x="222" y="2276"/>
                  </a:lnTo>
                  <a:lnTo>
                    <a:pt x="97" y="2359"/>
                  </a:lnTo>
                  <a:lnTo>
                    <a:pt x="97" y="2580"/>
                  </a:lnTo>
                  <a:lnTo>
                    <a:pt x="84" y="2814"/>
                  </a:lnTo>
                  <a:lnTo>
                    <a:pt x="70" y="3035"/>
                  </a:lnTo>
                  <a:lnTo>
                    <a:pt x="28" y="3255"/>
                  </a:lnTo>
                  <a:lnTo>
                    <a:pt x="222" y="3186"/>
                  </a:lnTo>
                  <a:lnTo>
                    <a:pt x="387" y="3104"/>
                  </a:lnTo>
                  <a:lnTo>
                    <a:pt x="553" y="3007"/>
                  </a:lnTo>
                  <a:lnTo>
                    <a:pt x="718" y="2897"/>
                  </a:lnTo>
                  <a:lnTo>
                    <a:pt x="787" y="2552"/>
                  </a:lnTo>
                  <a:lnTo>
                    <a:pt x="856" y="2207"/>
                  </a:lnTo>
                  <a:lnTo>
                    <a:pt x="897" y="1876"/>
                  </a:lnTo>
                  <a:lnTo>
                    <a:pt x="925" y="1545"/>
                  </a:lnTo>
                  <a:lnTo>
                    <a:pt x="925" y="1201"/>
                  </a:lnTo>
                  <a:lnTo>
                    <a:pt x="897" y="856"/>
                  </a:lnTo>
                  <a:lnTo>
                    <a:pt x="842" y="511"/>
                  </a:lnTo>
                  <a:lnTo>
                    <a:pt x="759" y="166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319;p39"/>
            <p:cNvSpPr/>
            <p:nvPr/>
          </p:nvSpPr>
          <p:spPr>
            <a:xfrm>
              <a:off x="5447675" y="3161225"/>
              <a:ext cx="63450" cy="121750"/>
            </a:xfrm>
            <a:custGeom>
              <a:avLst/>
              <a:gdLst/>
              <a:ahLst/>
              <a:cxnLst/>
              <a:rect l="l" t="t" r="r" b="b"/>
              <a:pathLst>
                <a:path w="2538" h="4870" extrusionOk="0">
                  <a:moveTo>
                    <a:pt x="0" y="1"/>
                  </a:moveTo>
                  <a:lnTo>
                    <a:pt x="14" y="84"/>
                  </a:lnTo>
                  <a:lnTo>
                    <a:pt x="56" y="153"/>
                  </a:lnTo>
                  <a:lnTo>
                    <a:pt x="111" y="222"/>
                  </a:lnTo>
                  <a:lnTo>
                    <a:pt x="180" y="263"/>
                  </a:lnTo>
                  <a:lnTo>
                    <a:pt x="318" y="359"/>
                  </a:lnTo>
                  <a:lnTo>
                    <a:pt x="455" y="456"/>
                  </a:lnTo>
                  <a:lnTo>
                    <a:pt x="469" y="470"/>
                  </a:lnTo>
                  <a:lnTo>
                    <a:pt x="483" y="456"/>
                  </a:lnTo>
                  <a:lnTo>
                    <a:pt x="593" y="511"/>
                  </a:lnTo>
                  <a:lnTo>
                    <a:pt x="690" y="580"/>
                  </a:lnTo>
                  <a:lnTo>
                    <a:pt x="786" y="649"/>
                  </a:lnTo>
                  <a:lnTo>
                    <a:pt x="883" y="732"/>
                  </a:lnTo>
                  <a:lnTo>
                    <a:pt x="966" y="828"/>
                  </a:lnTo>
                  <a:lnTo>
                    <a:pt x="1048" y="939"/>
                  </a:lnTo>
                  <a:lnTo>
                    <a:pt x="1186" y="1159"/>
                  </a:lnTo>
                  <a:lnTo>
                    <a:pt x="1324" y="1408"/>
                  </a:lnTo>
                  <a:lnTo>
                    <a:pt x="1421" y="1656"/>
                  </a:lnTo>
                  <a:lnTo>
                    <a:pt x="1517" y="1890"/>
                  </a:lnTo>
                  <a:lnTo>
                    <a:pt x="1586" y="2125"/>
                  </a:lnTo>
                  <a:lnTo>
                    <a:pt x="1683" y="2442"/>
                  </a:lnTo>
                  <a:lnTo>
                    <a:pt x="1752" y="2787"/>
                  </a:lnTo>
                  <a:lnTo>
                    <a:pt x="1793" y="3145"/>
                  </a:lnTo>
                  <a:lnTo>
                    <a:pt x="1807" y="3490"/>
                  </a:lnTo>
                  <a:lnTo>
                    <a:pt x="1793" y="3849"/>
                  </a:lnTo>
                  <a:lnTo>
                    <a:pt x="1752" y="4207"/>
                  </a:lnTo>
                  <a:lnTo>
                    <a:pt x="1724" y="4373"/>
                  </a:lnTo>
                  <a:lnTo>
                    <a:pt x="1683" y="4538"/>
                  </a:lnTo>
                  <a:lnTo>
                    <a:pt x="1641" y="4704"/>
                  </a:lnTo>
                  <a:lnTo>
                    <a:pt x="1586" y="4869"/>
                  </a:lnTo>
                  <a:lnTo>
                    <a:pt x="1697" y="4773"/>
                  </a:lnTo>
                  <a:lnTo>
                    <a:pt x="1807" y="4662"/>
                  </a:lnTo>
                  <a:lnTo>
                    <a:pt x="1917" y="4552"/>
                  </a:lnTo>
                  <a:lnTo>
                    <a:pt x="2014" y="4442"/>
                  </a:lnTo>
                  <a:lnTo>
                    <a:pt x="2110" y="4317"/>
                  </a:lnTo>
                  <a:lnTo>
                    <a:pt x="2193" y="4180"/>
                  </a:lnTo>
                  <a:lnTo>
                    <a:pt x="2262" y="4055"/>
                  </a:lnTo>
                  <a:lnTo>
                    <a:pt x="2331" y="3917"/>
                  </a:lnTo>
                  <a:lnTo>
                    <a:pt x="2386" y="3766"/>
                  </a:lnTo>
                  <a:lnTo>
                    <a:pt x="2441" y="3614"/>
                  </a:lnTo>
                  <a:lnTo>
                    <a:pt x="2483" y="3462"/>
                  </a:lnTo>
                  <a:lnTo>
                    <a:pt x="2510" y="3311"/>
                  </a:lnTo>
                  <a:lnTo>
                    <a:pt x="2524" y="3145"/>
                  </a:lnTo>
                  <a:lnTo>
                    <a:pt x="2538" y="2980"/>
                  </a:lnTo>
                  <a:lnTo>
                    <a:pt x="2538" y="2800"/>
                  </a:lnTo>
                  <a:lnTo>
                    <a:pt x="2524" y="2635"/>
                  </a:lnTo>
                  <a:lnTo>
                    <a:pt x="2497" y="2400"/>
                  </a:lnTo>
                  <a:lnTo>
                    <a:pt x="2441" y="2152"/>
                  </a:lnTo>
                  <a:lnTo>
                    <a:pt x="2372" y="1918"/>
                  </a:lnTo>
                  <a:lnTo>
                    <a:pt x="2276" y="1683"/>
                  </a:lnTo>
                  <a:lnTo>
                    <a:pt x="2166" y="1463"/>
                  </a:lnTo>
                  <a:lnTo>
                    <a:pt x="2028" y="1242"/>
                  </a:lnTo>
                  <a:lnTo>
                    <a:pt x="1890" y="1035"/>
                  </a:lnTo>
                  <a:lnTo>
                    <a:pt x="1724" y="828"/>
                  </a:lnTo>
                  <a:lnTo>
                    <a:pt x="1545" y="649"/>
                  </a:lnTo>
                  <a:lnTo>
                    <a:pt x="1366" y="484"/>
                  </a:lnTo>
                  <a:lnTo>
                    <a:pt x="1159" y="346"/>
                  </a:lnTo>
                  <a:lnTo>
                    <a:pt x="952" y="222"/>
                  </a:lnTo>
                  <a:lnTo>
                    <a:pt x="718" y="125"/>
                  </a:lnTo>
                  <a:lnTo>
                    <a:pt x="483" y="56"/>
                  </a:lnTo>
                  <a:lnTo>
                    <a:pt x="249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Google Shape;320;p39"/>
            <p:cNvSpPr/>
            <p:nvPr/>
          </p:nvSpPr>
          <p:spPr>
            <a:xfrm>
              <a:off x="5448350" y="3173300"/>
              <a:ext cx="35550" cy="47250"/>
            </a:xfrm>
            <a:custGeom>
              <a:avLst/>
              <a:gdLst/>
              <a:ahLst/>
              <a:cxnLst/>
              <a:rect l="l" t="t" r="r" b="b"/>
              <a:pathLst>
                <a:path w="1422" h="1890" extrusionOk="0">
                  <a:moveTo>
                    <a:pt x="442" y="1"/>
                  </a:moveTo>
                  <a:lnTo>
                    <a:pt x="442" y="28"/>
                  </a:lnTo>
                  <a:lnTo>
                    <a:pt x="442" y="42"/>
                  </a:lnTo>
                  <a:lnTo>
                    <a:pt x="415" y="69"/>
                  </a:lnTo>
                  <a:lnTo>
                    <a:pt x="304" y="69"/>
                  </a:lnTo>
                  <a:lnTo>
                    <a:pt x="222" y="42"/>
                  </a:lnTo>
                  <a:lnTo>
                    <a:pt x="153" y="28"/>
                  </a:lnTo>
                  <a:lnTo>
                    <a:pt x="97" y="28"/>
                  </a:lnTo>
                  <a:lnTo>
                    <a:pt x="42" y="42"/>
                  </a:lnTo>
                  <a:lnTo>
                    <a:pt x="1" y="56"/>
                  </a:lnTo>
                  <a:lnTo>
                    <a:pt x="70" y="166"/>
                  </a:lnTo>
                  <a:lnTo>
                    <a:pt x="139" y="276"/>
                  </a:lnTo>
                  <a:lnTo>
                    <a:pt x="208" y="400"/>
                  </a:lnTo>
                  <a:lnTo>
                    <a:pt x="249" y="525"/>
                  </a:lnTo>
                  <a:lnTo>
                    <a:pt x="346" y="787"/>
                  </a:lnTo>
                  <a:lnTo>
                    <a:pt x="428" y="1035"/>
                  </a:lnTo>
                  <a:lnTo>
                    <a:pt x="539" y="1462"/>
                  </a:lnTo>
                  <a:lnTo>
                    <a:pt x="622" y="1890"/>
                  </a:lnTo>
                  <a:lnTo>
                    <a:pt x="1008" y="1683"/>
                  </a:lnTo>
                  <a:lnTo>
                    <a:pt x="1215" y="1600"/>
                  </a:lnTo>
                  <a:lnTo>
                    <a:pt x="1421" y="1504"/>
                  </a:lnTo>
                  <a:lnTo>
                    <a:pt x="1339" y="1297"/>
                  </a:lnTo>
                  <a:lnTo>
                    <a:pt x="1256" y="1090"/>
                  </a:lnTo>
                  <a:lnTo>
                    <a:pt x="1146" y="883"/>
                  </a:lnTo>
                  <a:lnTo>
                    <a:pt x="1035" y="690"/>
                  </a:lnTo>
                  <a:lnTo>
                    <a:pt x="911" y="497"/>
                  </a:lnTo>
                  <a:lnTo>
                    <a:pt x="773" y="318"/>
                  </a:lnTo>
                  <a:lnTo>
                    <a:pt x="608" y="152"/>
                  </a:lnTo>
                  <a:lnTo>
                    <a:pt x="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Google Shape;321;p39"/>
            <p:cNvSpPr/>
            <p:nvPr/>
          </p:nvSpPr>
          <p:spPr>
            <a:xfrm>
              <a:off x="5419400" y="3175025"/>
              <a:ext cx="45875" cy="97250"/>
            </a:xfrm>
            <a:custGeom>
              <a:avLst/>
              <a:gdLst/>
              <a:ahLst/>
              <a:cxnLst/>
              <a:rect l="l" t="t" r="r" b="b"/>
              <a:pathLst>
                <a:path w="1835" h="3890" extrusionOk="0">
                  <a:moveTo>
                    <a:pt x="718" y="2607"/>
                  </a:moveTo>
                  <a:lnTo>
                    <a:pt x="925" y="3048"/>
                  </a:lnTo>
                  <a:lnTo>
                    <a:pt x="456" y="3048"/>
                  </a:lnTo>
                  <a:lnTo>
                    <a:pt x="718" y="2607"/>
                  </a:lnTo>
                  <a:close/>
                  <a:moveTo>
                    <a:pt x="552" y="0"/>
                  </a:moveTo>
                  <a:lnTo>
                    <a:pt x="304" y="1049"/>
                  </a:lnTo>
                  <a:lnTo>
                    <a:pt x="194" y="1573"/>
                  </a:lnTo>
                  <a:lnTo>
                    <a:pt x="97" y="2111"/>
                  </a:lnTo>
                  <a:lnTo>
                    <a:pt x="290" y="2235"/>
                  </a:lnTo>
                  <a:lnTo>
                    <a:pt x="456" y="2386"/>
                  </a:lnTo>
                  <a:lnTo>
                    <a:pt x="56" y="2469"/>
                  </a:lnTo>
                  <a:lnTo>
                    <a:pt x="28" y="2786"/>
                  </a:lnTo>
                  <a:lnTo>
                    <a:pt x="1" y="3117"/>
                  </a:lnTo>
                  <a:lnTo>
                    <a:pt x="1" y="3503"/>
                  </a:lnTo>
                  <a:lnTo>
                    <a:pt x="1" y="3890"/>
                  </a:lnTo>
                  <a:lnTo>
                    <a:pt x="97" y="3890"/>
                  </a:lnTo>
                  <a:lnTo>
                    <a:pt x="180" y="3876"/>
                  </a:lnTo>
                  <a:lnTo>
                    <a:pt x="263" y="3862"/>
                  </a:lnTo>
                  <a:lnTo>
                    <a:pt x="331" y="3834"/>
                  </a:lnTo>
                  <a:lnTo>
                    <a:pt x="331" y="3407"/>
                  </a:lnTo>
                  <a:lnTo>
                    <a:pt x="469" y="3421"/>
                  </a:lnTo>
                  <a:lnTo>
                    <a:pt x="814" y="3407"/>
                  </a:lnTo>
                  <a:lnTo>
                    <a:pt x="1049" y="3379"/>
                  </a:lnTo>
                  <a:lnTo>
                    <a:pt x="1297" y="3352"/>
                  </a:lnTo>
                  <a:lnTo>
                    <a:pt x="1573" y="3283"/>
                  </a:lnTo>
                  <a:lnTo>
                    <a:pt x="1835" y="3214"/>
                  </a:lnTo>
                  <a:lnTo>
                    <a:pt x="1793" y="2704"/>
                  </a:lnTo>
                  <a:lnTo>
                    <a:pt x="1766" y="2469"/>
                  </a:lnTo>
                  <a:lnTo>
                    <a:pt x="1104" y="2248"/>
                  </a:lnTo>
                  <a:lnTo>
                    <a:pt x="1269" y="2138"/>
                  </a:lnTo>
                  <a:lnTo>
                    <a:pt x="1449" y="2014"/>
                  </a:lnTo>
                  <a:lnTo>
                    <a:pt x="1697" y="1862"/>
                  </a:lnTo>
                  <a:lnTo>
                    <a:pt x="1642" y="1517"/>
                  </a:lnTo>
                  <a:lnTo>
                    <a:pt x="1573" y="1159"/>
                  </a:lnTo>
                  <a:lnTo>
                    <a:pt x="1476" y="869"/>
                  </a:lnTo>
                  <a:lnTo>
                    <a:pt x="1380" y="566"/>
                  </a:lnTo>
                  <a:lnTo>
                    <a:pt x="1255" y="290"/>
                  </a:lnTo>
                  <a:lnTo>
                    <a:pt x="1118" y="0"/>
                  </a:lnTo>
                  <a:lnTo>
                    <a:pt x="1062" y="56"/>
                  </a:lnTo>
                  <a:lnTo>
                    <a:pt x="1021" y="111"/>
                  </a:lnTo>
                  <a:lnTo>
                    <a:pt x="980" y="180"/>
                  </a:lnTo>
                  <a:lnTo>
                    <a:pt x="952" y="263"/>
                  </a:lnTo>
                  <a:lnTo>
                    <a:pt x="952" y="290"/>
                  </a:lnTo>
                  <a:lnTo>
                    <a:pt x="925" y="318"/>
                  </a:lnTo>
                  <a:lnTo>
                    <a:pt x="897" y="331"/>
                  </a:lnTo>
                  <a:lnTo>
                    <a:pt x="842" y="331"/>
                  </a:lnTo>
                  <a:lnTo>
                    <a:pt x="814" y="318"/>
                  </a:lnTo>
                  <a:lnTo>
                    <a:pt x="787" y="290"/>
                  </a:lnTo>
                  <a:lnTo>
                    <a:pt x="787" y="263"/>
                  </a:lnTo>
                  <a:lnTo>
                    <a:pt x="745" y="152"/>
                  </a:lnTo>
                  <a:lnTo>
                    <a:pt x="704" y="69"/>
                  </a:lnTo>
                  <a:lnTo>
                    <a:pt x="635" y="2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322;p39"/>
            <p:cNvSpPr/>
            <p:nvPr/>
          </p:nvSpPr>
          <p:spPr>
            <a:xfrm>
              <a:off x="5419750" y="3262950"/>
              <a:ext cx="46225" cy="37600"/>
            </a:xfrm>
            <a:custGeom>
              <a:avLst/>
              <a:gdLst/>
              <a:ahLst/>
              <a:cxnLst/>
              <a:rect l="l" t="t" r="r" b="b"/>
              <a:pathLst>
                <a:path w="1849" h="1504" extrusionOk="0">
                  <a:moveTo>
                    <a:pt x="1766" y="0"/>
                  </a:moveTo>
                  <a:lnTo>
                    <a:pt x="979" y="235"/>
                  </a:lnTo>
                  <a:lnTo>
                    <a:pt x="979" y="621"/>
                  </a:lnTo>
                  <a:lnTo>
                    <a:pt x="897" y="648"/>
                  </a:lnTo>
                  <a:lnTo>
                    <a:pt x="690" y="676"/>
                  </a:lnTo>
                  <a:lnTo>
                    <a:pt x="538" y="690"/>
                  </a:lnTo>
                  <a:lnTo>
                    <a:pt x="373" y="690"/>
                  </a:lnTo>
                  <a:lnTo>
                    <a:pt x="193" y="676"/>
                  </a:lnTo>
                  <a:lnTo>
                    <a:pt x="0" y="648"/>
                  </a:lnTo>
                  <a:lnTo>
                    <a:pt x="42" y="1159"/>
                  </a:lnTo>
                  <a:lnTo>
                    <a:pt x="55" y="1490"/>
                  </a:lnTo>
                  <a:lnTo>
                    <a:pt x="455" y="1503"/>
                  </a:lnTo>
                  <a:lnTo>
                    <a:pt x="842" y="1476"/>
                  </a:lnTo>
                  <a:lnTo>
                    <a:pt x="1035" y="1462"/>
                  </a:lnTo>
                  <a:lnTo>
                    <a:pt x="1228" y="1421"/>
                  </a:lnTo>
                  <a:lnTo>
                    <a:pt x="1421" y="1393"/>
                  </a:lnTo>
                  <a:lnTo>
                    <a:pt x="1614" y="1338"/>
                  </a:lnTo>
                  <a:lnTo>
                    <a:pt x="1779" y="1297"/>
                  </a:lnTo>
                  <a:lnTo>
                    <a:pt x="1807" y="1076"/>
                  </a:lnTo>
                  <a:lnTo>
                    <a:pt x="1821" y="855"/>
                  </a:lnTo>
                  <a:lnTo>
                    <a:pt x="1848" y="414"/>
                  </a:lnTo>
                  <a:lnTo>
                    <a:pt x="1848" y="414"/>
                  </a:lnTo>
                  <a:lnTo>
                    <a:pt x="1779" y="441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323;p39"/>
            <p:cNvSpPr/>
            <p:nvPr/>
          </p:nvSpPr>
          <p:spPr>
            <a:xfrm>
              <a:off x="5385275" y="3170550"/>
              <a:ext cx="46550" cy="101725"/>
            </a:xfrm>
            <a:custGeom>
              <a:avLst/>
              <a:gdLst/>
              <a:ahLst/>
              <a:cxnLst/>
              <a:rect l="l" t="t" r="r" b="b"/>
              <a:pathLst>
                <a:path w="1862" h="4069" extrusionOk="0">
                  <a:moveTo>
                    <a:pt x="1186" y="0"/>
                  </a:moveTo>
                  <a:lnTo>
                    <a:pt x="1035" y="207"/>
                  </a:lnTo>
                  <a:lnTo>
                    <a:pt x="869" y="414"/>
                  </a:lnTo>
                  <a:lnTo>
                    <a:pt x="717" y="621"/>
                  </a:lnTo>
                  <a:lnTo>
                    <a:pt x="648" y="731"/>
                  </a:lnTo>
                  <a:lnTo>
                    <a:pt x="579" y="841"/>
                  </a:lnTo>
                  <a:lnTo>
                    <a:pt x="428" y="1159"/>
                  </a:lnTo>
                  <a:lnTo>
                    <a:pt x="304" y="1476"/>
                  </a:lnTo>
                  <a:lnTo>
                    <a:pt x="193" y="1793"/>
                  </a:lnTo>
                  <a:lnTo>
                    <a:pt x="97" y="2124"/>
                  </a:lnTo>
                  <a:lnTo>
                    <a:pt x="0" y="2524"/>
                  </a:lnTo>
                  <a:lnTo>
                    <a:pt x="28" y="2607"/>
                  </a:lnTo>
                  <a:lnTo>
                    <a:pt x="69" y="2703"/>
                  </a:lnTo>
                  <a:lnTo>
                    <a:pt x="138" y="2827"/>
                  </a:lnTo>
                  <a:lnTo>
                    <a:pt x="221" y="2965"/>
                  </a:lnTo>
                  <a:lnTo>
                    <a:pt x="345" y="3103"/>
                  </a:lnTo>
                  <a:lnTo>
                    <a:pt x="510" y="3241"/>
                  </a:lnTo>
                  <a:lnTo>
                    <a:pt x="593" y="3296"/>
                  </a:lnTo>
                  <a:lnTo>
                    <a:pt x="704" y="3351"/>
                  </a:lnTo>
                  <a:lnTo>
                    <a:pt x="814" y="3407"/>
                  </a:lnTo>
                  <a:lnTo>
                    <a:pt x="938" y="3448"/>
                  </a:lnTo>
                  <a:lnTo>
                    <a:pt x="938" y="4013"/>
                  </a:lnTo>
                  <a:lnTo>
                    <a:pt x="1048" y="4041"/>
                  </a:lnTo>
                  <a:lnTo>
                    <a:pt x="1172" y="4055"/>
                  </a:lnTo>
                  <a:lnTo>
                    <a:pt x="1310" y="4069"/>
                  </a:lnTo>
                  <a:lnTo>
                    <a:pt x="1297" y="3751"/>
                  </a:lnTo>
                  <a:lnTo>
                    <a:pt x="1297" y="3434"/>
                  </a:lnTo>
                  <a:lnTo>
                    <a:pt x="1310" y="3048"/>
                  </a:lnTo>
                  <a:lnTo>
                    <a:pt x="1338" y="2662"/>
                  </a:lnTo>
                  <a:lnTo>
                    <a:pt x="1338" y="2662"/>
                  </a:lnTo>
                  <a:lnTo>
                    <a:pt x="814" y="2786"/>
                  </a:lnTo>
                  <a:lnTo>
                    <a:pt x="248" y="1779"/>
                  </a:lnTo>
                  <a:lnTo>
                    <a:pt x="248" y="1779"/>
                  </a:lnTo>
                  <a:lnTo>
                    <a:pt x="345" y="1807"/>
                  </a:lnTo>
                  <a:lnTo>
                    <a:pt x="621" y="1890"/>
                  </a:lnTo>
                  <a:lnTo>
                    <a:pt x="786" y="1959"/>
                  </a:lnTo>
                  <a:lnTo>
                    <a:pt x="979" y="2041"/>
                  </a:lnTo>
                  <a:lnTo>
                    <a:pt x="1186" y="2124"/>
                  </a:lnTo>
                  <a:lnTo>
                    <a:pt x="1393" y="2234"/>
                  </a:lnTo>
                  <a:lnTo>
                    <a:pt x="1476" y="1710"/>
                  </a:lnTo>
                  <a:lnTo>
                    <a:pt x="1572" y="1200"/>
                  </a:lnTo>
                  <a:lnTo>
                    <a:pt x="1710" y="676"/>
                  </a:lnTo>
                  <a:lnTo>
                    <a:pt x="1862" y="166"/>
                  </a:lnTo>
                  <a:lnTo>
                    <a:pt x="1793" y="179"/>
                  </a:lnTo>
                  <a:lnTo>
                    <a:pt x="1710" y="207"/>
                  </a:lnTo>
                  <a:lnTo>
                    <a:pt x="1628" y="235"/>
                  </a:lnTo>
                  <a:lnTo>
                    <a:pt x="1559" y="290"/>
                  </a:lnTo>
                  <a:lnTo>
                    <a:pt x="1531" y="304"/>
                  </a:lnTo>
                  <a:lnTo>
                    <a:pt x="1490" y="304"/>
                  </a:lnTo>
                  <a:lnTo>
                    <a:pt x="1434" y="290"/>
                  </a:lnTo>
                  <a:lnTo>
                    <a:pt x="1393" y="248"/>
                  </a:lnTo>
                  <a:lnTo>
                    <a:pt x="1379" y="221"/>
                  </a:lnTo>
                  <a:lnTo>
                    <a:pt x="1379" y="193"/>
                  </a:lnTo>
                  <a:lnTo>
                    <a:pt x="1379" y="138"/>
                  </a:lnTo>
                  <a:lnTo>
                    <a:pt x="1366" y="97"/>
                  </a:lnTo>
                  <a:lnTo>
                    <a:pt x="1352" y="69"/>
                  </a:lnTo>
                  <a:lnTo>
                    <a:pt x="1324" y="42"/>
                  </a:lnTo>
                  <a:lnTo>
                    <a:pt x="1269" y="14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324;p39"/>
            <p:cNvSpPr/>
            <p:nvPr/>
          </p:nvSpPr>
          <p:spPr>
            <a:xfrm>
              <a:off x="5333200" y="3151925"/>
              <a:ext cx="81400" cy="135875"/>
            </a:xfrm>
            <a:custGeom>
              <a:avLst/>
              <a:gdLst/>
              <a:ahLst/>
              <a:cxnLst/>
              <a:rect l="l" t="t" r="r" b="b"/>
              <a:pathLst>
                <a:path w="3256" h="5435" extrusionOk="0">
                  <a:moveTo>
                    <a:pt x="2566" y="0"/>
                  </a:moveTo>
                  <a:lnTo>
                    <a:pt x="2345" y="14"/>
                  </a:lnTo>
                  <a:lnTo>
                    <a:pt x="2194" y="42"/>
                  </a:lnTo>
                  <a:lnTo>
                    <a:pt x="2028" y="83"/>
                  </a:lnTo>
                  <a:lnTo>
                    <a:pt x="1876" y="138"/>
                  </a:lnTo>
                  <a:lnTo>
                    <a:pt x="1738" y="194"/>
                  </a:lnTo>
                  <a:lnTo>
                    <a:pt x="1587" y="263"/>
                  </a:lnTo>
                  <a:lnTo>
                    <a:pt x="1449" y="345"/>
                  </a:lnTo>
                  <a:lnTo>
                    <a:pt x="1311" y="428"/>
                  </a:lnTo>
                  <a:lnTo>
                    <a:pt x="1187" y="525"/>
                  </a:lnTo>
                  <a:lnTo>
                    <a:pt x="1063" y="635"/>
                  </a:lnTo>
                  <a:lnTo>
                    <a:pt x="939" y="745"/>
                  </a:lnTo>
                  <a:lnTo>
                    <a:pt x="828" y="856"/>
                  </a:lnTo>
                  <a:lnTo>
                    <a:pt x="732" y="980"/>
                  </a:lnTo>
                  <a:lnTo>
                    <a:pt x="539" y="1242"/>
                  </a:lnTo>
                  <a:lnTo>
                    <a:pt x="359" y="1518"/>
                  </a:lnTo>
                  <a:lnTo>
                    <a:pt x="249" y="1766"/>
                  </a:lnTo>
                  <a:lnTo>
                    <a:pt x="152" y="2028"/>
                  </a:lnTo>
                  <a:lnTo>
                    <a:pt x="70" y="2290"/>
                  </a:lnTo>
                  <a:lnTo>
                    <a:pt x="28" y="2552"/>
                  </a:lnTo>
                  <a:lnTo>
                    <a:pt x="1" y="2814"/>
                  </a:lnTo>
                  <a:lnTo>
                    <a:pt x="15" y="3076"/>
                  </a:lnTo>
                  <a:lnTo>
                    <a:pt x="42" y="3338"/>
                  </a:lnTo>
                  <a:lnTo>
                    <a:pt x="83" y="3600"/>
                  </a:lnTo>
                  <a:lnTo>
                    <a:pt x="125" y="3283"/>
                  </a:lnTo>
                  <a:lnTo>
                    <a:pt x="166" y="2979"/>
                  </a:lnTo>
                  <a:lnTo>
                    <a:pt x="235" y="2676"/>
                  </a:lnTo>
                  <a:lnTo>
                    <a:pt x="332" y="2373"/>
                  </a:lnTo>
                  <a:lnTo>
                    <a:pt x="414" y="2166"/>
                  </a:lnTo>
                  <a:lnTo>
                    <a:pt x="497" y="1986"/>
                  </a:lnTo>
                  <a:lnTo>
                    <a:pt x="608" y="1793"/>
                  </a:lnTo>
                  <a:lnTo>
                    <a:pt x="732" y="1614"/>
                  </a:lnTo>
                  <a:lnTo>
                    <a:pt x="856" y="1449"/>
                  </a:lnTo>
                  <a:lnTo>
                    <a:pt x="1007" y="1297"/>
                  </a:lnTo>
                  <a:lnTo>
                    <a:pt x="1159" y="1159"/>
                  </a:lnTo>
                  <a:lnTo>
                    <a:pt x="1325" y="1021"/>
                  </a:lnTo>
                  <a:lnTo>
                    <a:pt x="1532" y="869"/>
                  </a:lnTo>
                  <a:lnTo>
                    <a:pt x="1738" y="731"/>
                  </a:lnTo>
                  <a:lnTo>
                    <a:pt x="1973" y="594"/>
                  </a:lnTo>
                  <a:lnTo>
                    <a:pt x="2207" y="469"/>
                  </a:lnTo>
                  <a:lnTo>
                    <a:pt x="2442" y="373"/>
                  </a:lnTo>
                  <a:lnTo>
                    <a:pt x="2566" y="331"/>
                  </a:lnTo>
                  <a:lnTo>
                    <a:pt x="2690" y="304"/>
                  </a:lnTo>
                  <a:lnTo>
                    <a:pt x="2814" y="276"/>
                  </a:lnTo>
                  <a:lnTo>
                    <a:pt x="3062" y="276"/>
                  </a:lnTo>
                  <a:lnTo>
                    <a:pt x="3186" y="290"/>
                  </a:lnTo>
                  <a:lnTo>
                    <a:pt x="3214" y="304"/>
                  </a:lnTo>
                  <a:lnTo>
                    <a:pt x="3214" y="318"/>
                  </a:lnTo>
                  <a:lnTo>
                    <a:pt x="3200" y="345"/>
                  </a:lnTo>
                  <a:lnTo>
                    <a:pt x="3186" y="345"/>
                  </a:lnTo>
                  <a:lnTo>
                    <a:pt x="2938" y="373"/>
                  </a:lnTo>
                  <a:lnTo>
                    <a:pt x="2704" y="414"/>
                  </a:lnTo>
                  <a:lnTo>
                    <a:pt x="2469" y="483"/>
                  </a:lnTo>
                  <a:lnTo>
                    <a:pt x="2235" y="566"/>
                  </a:lnTo>
                  <a:lnTo>
                    <a:pt x="2014" y="676"/>
                  </a:lnTo>
                  <a:lnTo>
                    <a:pt x="1807" y="787"/>
                  </a:lnTo>
                  <a:lnTo>
                    <a:pt x="1601" y="924"/>
                  </a:lnTo>
                  <a:lnTo>
                    <a:pt x="1407" y="1076"/>
                  </a:lnTo>
                  <a:lnTo>
                    <a:pt x="1228" y="1242"/>
                  </a:lnTo>
                  <a:lnTo>
                    <a:pt x="1049" y="1421"/>
                  </a:lnTo>
                  <a:lnTo>
                    <a:pt x="897" y="1614"/>
                  </a:lnTo>
                  <a:lnTo>
                    <a:pt x="759" y="1807"/>
                  </a:lnTo>
                  <a:lnTo>
                    <a:pt x="621" y="2014"/>
                  </a:lnTo>
                  <a:lnTo>
                    <a:pt x="511" y="2235"/>
                  </a:lnTo>
                  <a:lnTo>
                    <a:pt x="428" y="2455"/>
                  </a:lnTo>
                  <a:lnTo>
                    <a:pt x="346" y="2690"/>
                  </a:lnTo>
                  <a:lnTo>
                    <a:pt x="277" y="2979"/>
                  </a:lnTo>
                  <a:lnTo>
                    <a:pt x="221" y="3269"/>
                  </a:lnTo>
                  <a:lnTo>
                    <a:pt x="194" y="3572"/>
                  </a:lnTo>
                  <a:lnTo>
                    <a:pt x="166" y="3876"/>
                  </a:lnTo>
                  <a:lnTo>
                    <a:pt x="263" y="4083"/>
                  </a:lnTo>
                  <a:lnTo>
                    <a:pt x="373" y="4289"/>
                  </a:lnTo>
                  <a:lnTo>
                    <a:pt x="497" y="4483"/>
                  </a:lnTo>
                  <a:lnTo>
                    <a:pt x="635" y="4662"/>
                  </a:lnTo>
                  <a:lnTo>
                    <a:pt x="787" y="4841"/>
                  </a:lnTo>
                  <a:lnTo>
                    <a:pt x="966" y="5007"/>
                  </a:lnTo>
                  <a:lnTo>
                    <a:pt x="1159" y="5158"/>
                  </a:lnTo>
                  <a:lnTo>
                    <a:pt x="1380" y="5282"/>
                  </a:lnTo>
                  <a:lnTo>
                    <a:pt x="1656" y="5434"/>
                  </a:lnTo>
                  <a:lnTo>
                    <a:pt x="1669" y="5089"/>
                  </a:lnTo>
                  <a:lnTo>
                    <a:pt x="1711" y="4745"/>
                  </a:lnTo>
                  <a:lnTo>
                    <a:pt x="1766" y="4414"/>
                  </a:lnTo>
                  <a:lnTo>
                    <a:pt x="1835" y="4069"/>
                  </a:lnTo>
                  <a:lnTo>
                    <a:pt x="1973" y="3407"/>
                  </a:lnTo>
                  <a:lnTo>
                    <a:pt x="2125" y="2759"/>
                  </a:lnTo>
                  <a:lnTo>
                    <a:pt x="2221" y="2441"/>
                  </a:lnTo>
                  <a:lnTo>
                    <a:pt x="2318" y="2138"/>
                  </a:lnTo>
                  <a:lnTo>
                    <a:pt x="2442" y="1835"/>
                  </a:lnTo>
                  <a:lnTo>
                    <a:pt x="2580" y="1545"/>
                  </a:lnTo>
                  <a:lnTo>
                    <a:pt x="2690" y="1338"/>
                  </a:lnTo>
                  <a:lnTo>
                    <a:pt x="2814" y="1131"/>
                  </a:lnTo>
                  <a:lnTo>
                    <a:pt x="2897" y="1021"/>
                  </a:lnTo>
                  <a:lnTo>
                    <a:pt x="2966" y="924"/>
                  </a:lnTo>
                  <a:lnTo>
                    <a:pt x="3062" y="828"/>
                  </a:lnTo>
                  <a:lnTo>
                    <a:pt x="3145" y="759"/>
                  </a:lnTo>
                  <a:lnTo>
                    <a:pt x="3062" y="759"/>
                  </a:lnTo>
                  <a:lnTo>
                    <a:pt x="3021" y="745"/>
                  </a:lnTo>
                  <a:lnTo>
                    <a:pt x="2980" y="731"/>
                  </a:lnTo>
                  <a:lnTo>
                    <a:pt x="2938" y="704"/>
                  </a:lnTo>
                  <a:lnTo>
                    <a:pt x="2924" y="662"/>
                  </a:lnTo>
                  <a:lnTo>
                    <a:pt x="2911" y="635"/>
                  </a:lnTo>
                  <a:lnTo>
                    <a:pt x="2924" y="594"/>
                  </a:lnTo>
                  <a:lnTo>
                    <a:pt x="2938" y="552"/>
                  </a:lnTo>
                  <a:lnTo>
                    <a:pt x="2966" y="525"/>
                  </a:lnTo>
                  <a:lnTo>
                    <a:pt x="2993" y="511"/>
                  </a:lnTo>
                  <a:lnTo>
                    <a:pt x="3035" y="497"/>
                  </a:lnTo>
                  <a:lnTo>
                    <a:pt x="3131" y="511"/>
                  </a:lnTo>
                  <a:lnTo>
                    <a:pt x="3173" y="442"/>
                  </a:lnTo>
                  <a:lnTo>
                    <a:pt x="3200" y="373"/>
                  </a:lnTo>
                  <a:lnTo>
                    <a:pt x="3242" y="263"/>
                  </a:lnTo>
                  <a:lnTo>
                    <a:pt x="3255" y="180"/>
                  </a:lnTo>
                  <a:lnTo>
                    <a:pt x="3255" y="83"/>
                  </a:lnTo>
                  <a:lnTo>
                    <a:pt x="3021" y="42"/>
                  </a:lnTo>
                  <a:lnTo>
                    <a:pt x="2800" y="14"/>
                  </a:lnTo>
                  <a:lnTo>
                    <a:pt x="2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Google Shape;325;p39"/>
            <p:cNvSpPr/>
            <p:nvPr/>
          </p:nvSpPr>
          <p:spPr>
            <a:xfrm>
              <a:off x="5377325" y="3234325"/>
              <a:ext cx="41750" cy="65525"/>
            </a:xfrm>
            <a:custGeom>
              <a:avLst/>
              <a:gdLst/>
              <a:ahLst/>
              <a:cxnLst/>
              <a:rect l="l" t="t" r="r" b="b"/>
              <a:pathLst>
                <a:path w="1670" h="2621" extrusionOk="0">
                  <a:moveTo>
                    <a:pt x="304" y="1"/>
                  </a:moveTo>
                  <a:lnTo>
                    <a:pt x="194" y="594"/>
                  </a:lnTo>
                  <a:lnTo>
                    <a:pt x="84" y="1187"/>
                  </a:lnTo>
                  <a:lnTo>
                    <a:pt x="56" y="1435"/>
                  </a:lnTo>
                  <a:lnTo>
                    <a:pt x="29" y="1683"/>
                  </a:lnTo>
                  <a:lnTo>
                    <a:pt x="1" y="2180"/>
                  </a:lnTo>
                  <a:lnTo>
                    <a:pt x="194" y="2276"/>
                  </a:lnTo>
                  <a:lnTo>
                    <a:pt x="401" y="2345"/>
                  </a:lnTo>
                  <a:lnTo>
                    <a:pt x="594" y="2414"/>
                  </a:lnTo>
                  <a:lnTo>
                    <a:pt x="815" y="2469"/>
                  </a:lnTo>
                  <a:lnTo>
                    <a:pt x="1022" y="2524"/>
                  </a:lnTo>
                  <a:lnTo>
                    <a:pt x="1228" y="2566"/>
                  </a:lnTo>
                  <a:lnTo>
                    <a:pt x="1449" y="2593"/>
                  </a:lnTo>
                  <a:lnTo>
                    <a:pt x="1670" y="2621"/>
                  </a:lnTo>
                  <a:lnTo>
                    <a:pt x="1670" y="2524"/>
                  </a:lnTo>
                  <a:lnTo>
                    <a:pt x="1656" y="2152"/>
                  </a:lnTo>
                  <a:lnTo>
                    <a:pt x="1642" y="1780"/>
                  </a:lnTo>
                  <a:lnTo>
                    <a:pt x="1421" y="1724"/>
                  </a:lnTo>
                  <a:lnTo>
                    <a:pt x="1311" y="1669"/>
                  </a:lnTo>
                  <a:lnTo>
                    <a:pt x="1201" y="1614"/>
                  </a:lnTo>
                  <a:lnTo>
                    <a:pt x="1104" y="1559"/>
                  </a:lnTo>
                  <a:lnTo>
                    <a:pt x="994" y="1476"/>
                  </a:lnTo>
                  <a:lnTo>
                    <a:pt x="897" y="1393"/>
                  </a:lnTo>
                  <a:lnTo>
                    <a:pt x="801" y="1297"/>
                  </a:lnTo>
                  <a:lnTo>
                    <a:pt x="718" y="1187"/>
                  </a:lnTo>
                  <a:lnTo>
                    <a:pt x="635" y="1062"/>
                  </a:lnTo>
                  <a:lnTo>
                    <a:pt x="553" y="925"/>
                  </a:lnTo>
                  <a:lnTo>
                    <a:pt x="484" y="773"/>
                  </a:lnTo>
                  <a:lnTo>
                    <a:pt x="429" y="607"/>
                  </a:lnTo>
                  <a:lnTo>
                    <a:pt x="373" y="414"/>
                  </a:lnTo>
                  <a:lnTo>
                    <a:pt x="346" y="221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691260" y="699542"/>
            <a:ext cx="7121100" cy="5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dirty="0" smtClean="0"/>
              <a:t>Plan</a:t>
            </a:r>
            <a:endParaRPr sz="3600" b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I/ Introduction</a:t>
            </a:r>
          </a:p>
          <a:p>
            <a:endParaRPr lang="fr-FR" dirty="0" smtClean="0"/>
          </a:p>
          <a:p>
            <a:r>
              <a:rPr lang="fr-FR" dirty="0" smtClean="0"/>
              <a:t>II/ </a:t>
            </a:r>
            <a:r>
              <a:rPr lang="fr-FR" dirty="0" err="1" smtClean="0"/>
              <a:t>Implementation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III/ Sharing and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fr-FR" dirty="0" smtClean="0"/>
              <a:t>IV/ </a:t>
            </a:r>
            <a:r>
              <a:rPr lang="fr-FR" dirty="0" err="1" smtClean="0"/>
              <a:t>Difficulties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V/ </a:t>
            </a:r>
            <a:r>
              <a:rPr lang="fr-FR" dirty="0" err="1" smtClean="0"/>
              <a:t>Improvements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VI/ Conclusion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61978" y="483518"/>
            <a:ext cx="4282430" cy="575100"/>
          </a:xfrm>
        </p:spPr>
        <p:txBody>
          <a:bodyPr/>
          <a:lstStyle/>
          <a:p>
            <a:r>
              <a:rPr lang="fr-FR" dirty="0" smtClean="0"/>
              <a:t>Not </a:t>
            </a:r>
            <a:r>
              <a:rPr lang="fr-FR" dirty="0" err="1" smtClean="0"/>
              <a:t>perfect</a:t>
            </a:r>
            <a:r>
              <a:rPr lang="fr-FR" dirty="0" smtClean="0"/>
              <a:t> but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best </a:t>
            </a:r>
            <a:r>
              <a:rPr lang="fr-FR" dirty="0" smtClean="0">
                <a:sym typeface="Wingdings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It </a:t>
            </a:r>
            <a:r>
              <a:rPr lang="fr-FR" dirty="0" err="1" smtClean="0"/>
              <a:t>was</a:t>
            </a:r>
            <a:r>
              <a:rPr lang="fr-FR" dirty="0" smtClean="0"/>
              <a:t> a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interesting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to </a:t>
            </a:r>
            <a:r>
              <a:rPr lang="fr-FR" dirty="0" err="1" smtClean="0"/>
              <a:t>work</a:t>
            </a:r>
            <a:r>
              <a:rPr lang="fr-FR" dirty="0" smtClean="0"/>
              <a:t> on.</a:t>
            </a:r>
          </a:p>
          <a:p>
            <a:pPr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learned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and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.</a:t>
            </a:r>
          </a:p>
          <a:p>
            <a:pPr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hope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liked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efforts and </a:t>
            </a:r>
            <a:r>
              <a:rPr lang="fr-FR" dirty="0" err="1" smtClean="0"/>
              <a:t>hope</a:t>
            </a:r>
            <a:r>
              <a:rPr lang="fr-FR" dirty="0" smtClean="0"/>
              <a:t> for the best !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126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FFFFFF"/>
                </a:solidFill>
              </a:rPr>
              <a:t>Happy Halloween!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401970"/>
            <a:ext cx="65937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sz="2400" b="1" dirty="0" smtClean="0">
              <a:solidFill>
                <a:srgbClr val="FF99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F9900"/>
                </a:solidFill>
              </a:rPr>
              <a:t>Any </a:t>
            </a:r>
            <a:r>
              <a:rPr lang="en" sz="2400" b="1" dirty="0">
                <a:solidFill>
                  <a:srgbClr val="FF9900"/>
                </a:solidFill>
              </a:rPr>
              <a:t>questions</a:t>
            </a:r>
            <a:r>
              <a:rPr lang="en" sz="2400" b="1" dirty="0" smtClean="0">
                <a:solidFill>
                  <a:srgbClr val="FF9900"/>
                </a:solidFill>
              </a:rPr>
              <a:t>?</a:t>
            </a:r>
            <a:endParaRPr sz="2400" dirty="0">
              <a:solidFill>
                <a:srgbClr val="AEB5EF"/>
              </a:solidFill>
            </a:endParaRPr>
          </a:p>
        </p:txBody>
      </p:sp>
      <p:sp>
        <p:nvSpPr>
          <p:cNvPr id="4" name="Google Shape;74;p18"/>
          <p:cNvSpPr/>
          <p:nvPr/>
        </p:nvSpPr>
        <p:spPr>
          <a:xfrm>
            <a:off x="3491880" y="483518"/>
            <a:ext cx="2118694" cy="2352983"/>
          </a:xfrm>
          <a:custGeom>
            <a:avLst/>
            <a:gdLst/>
            <a:ahLst/>
            <a:cxnLst/>
            <a:rect l="l" t="t" r="r" b="b"/>
            <a:pathLst>
              <a:path w="7489" h="8317" extrusionOk="0">
                <a:moveTo>
                  <a:pt x="3379" y="1421"/>
                </a:moveTo>
                <a:lnTo>
                  <a:pt x="3476" y="1449"/>
                </a:lnTo>
                <a:lnTo>
                  <a:pt x="3572" y="1490"/>
                </a:lnTo>
                <a:lnTo>
                  <a:pt x="3655" y="1559"/>
                </a:lnTo>
                <a:lnTo>
                  <a:pt x="3738" y="1628"/>
                </a:lnTo>
                <a:lnTo>
                  <a:pt x="3793" y="1711"/>
                </a:lnTo>
                <a:lnTo>
                  <a:pt x="3834" y="1807"/>
                </a:lnTo>
                <a:lnTo>
                  <a:pt x="3848" y="1876"/>
                </a:lnTo>
                <a:lnTo>
                  <a:pt x="3848" y="1959"/>
                </a:lnTo>
                <a:lnTo>
                  <a:pt x="3834" y="2028"/>
                </a:lnTo>
                <a:lnTo>
                  <a:pt x="3807" y="2097"/>
                </a:lnTo>
                <a:lnTo>
                  <a:pt x="3738" y="2138"/>
                </a:lnTo>
                <a:lnTo>
                  <a:pt x="3669" y="2166"/>
                </a:lnTo>
                <a:lnTo>
                  <a:pt x="3586" y="2166"/>
                </a:lnTo>
                <a:lnTo>
                  <a:pt x="3503" y="2152"/>
                </a:lnTo>
                <a:lnTo>
                  <a:pt x="3448" y="2110"/>
                </a:lnTo>
                <a:lnTo>
                  <a:pt x="3379" y="2069"/>
                </a:lnTo>
                <a:lnTo>
                  <a:pt x="3324" y="2014"/>
                </a:lnTo>
                <a:lnTo>
                  <a:pt x="3283" y="1959"/>
                </a:lnTo>
                <a:lnTo>
                  <a:pt x="3186" y="1821"/>
                </a:lnTo>
                <a:lnTo>
                  <a:pt x="3158" y="1752"/>
                </a:lnTo>
                <a:lnTo>
                  <a:pt x="3145" y="1683"/>
                </a:lnTo>
                <a:lnTo>
                  <a:pt x="3145" y="1628"/>
                </a:lnTo>
                <a:lnTo>
                  <a:pt x="3145" y="1573"/>
                </a:lnTo>
                <a:lnTo>
                  <a:pt x="3131" y="1545"/>
                </a:lnTo>
                <a:lnTo>
                  <a:pt x="3131" y="1504"/>
                </a:lnTo>
                <a:lnTo>
                  <a:pt x="3145" y="1476"/>
                </a:lnTo>
                <a:lnTo>
                  <a:pt x="3172" y="1449"/>
                </a:lnTo>
                <a:lnTo>
                  <a:pt x="3269" y="1421"/>
                </a:lnTo>
                <a:close/>
                <a:moveTo>
                  <a:pt x="2565" y="1517"/>
                </a:moveTo>
                <a:lnTo>
                  <a:pt x="2579" y="1531"/>
                </a:lnTo>
                <a:lnTo>
                  <a:pt x="2621" y="1559"/>
                </a:lnTo>
                <a:lnTo>
                  <a:pt x="2662" y="1600"/>
                </a:lnTo>
                <a:lnTo>
                  <a:pt x="2690" y="1655"/>
                </a:lnTo>
                <a:lnTo>
                  <a:pt x="2690" y="1724"/>
                </a:lnTo>
                <a:lnTo>
                  <a:pt x="2690" y="1780"/>
                </a:lnTo>
                <a:lnTo>
                  <a:pt x="2676" y="1848"/>
                </a:lnTo>
                <a:lnTo>
                  <a:pt x="2621" y="1986"/>
                </a:lnTo>
                <a:lnTo>
                  <a:pt x="2552" y="2110"/>
                </a:lnTo>
                <a:lnTo>
                  <a:pt x="2497" y="2179"/>
                </a:lnTo>
                <a:lnTo>
                  <a:pt x="2441" y="2221"/>
                </a:lnTo>
                <a:lnTo>
                  <a:pt x="2386" y="2276"/>
                </a:lnTo>
                <a:lnTo>
                  <a:pt x="2317" y="2304"/>
                </a:lnTo>
                <a:lnTo>
                  <a:pt x="2248" y="2331"/>
                </a:lnTo>
                <a:lnTo>
                  <a:pt x="2179" y="2331"/>
                </a:lnTo>
                <a:lnTo>
                  <a:pt x="2110" y="2304"/>
                </a:lnTo>
                <a:lnTo>
                  <a:pt x="2055" y="2262"/>
                </a:lnTo>
                <a:lnTo>
                  <a:pt x="2000" y="2207"/>
                </a:lnTo>
                <a:lnTo>
                  <a:pt x="1972" y="2152"/>
                </a:lnTo>
                <a:lnTo>
                  <a:pt x="1959" y="2069"/>
                </a:lnTo>
                <a:lnTo>
                  <a:pt x="1972" y="2000"/>
                </a:lnTo>
                <a:lnTo>
                  <a:pt x="2028" y="1904"/>
                </a:lnTo>
                <a:lnTo>
                  <a:pt x="2083" y="1821"/>
                </a:lnTo>
                <a:lnTo>
                  <a:pt x="2152" y="1738"/>
                </a:lnTo>
                <a:lnTo>
                  <a:pt x="2234" y="1669"/>
                </a:lnTo>
                <a:lnTo>
                  <a:pt x="2386" y="1573"/>
                </a:lnTo>
                <a:lnTo>
                  <a:pt x="2400" y="1545"/>
                </a:lnTo>
                <a:lnTo>
                  <a:pt x="2428" y="1531"/>
                </a:lnTo>
                <a:lnTo>
                  <a:pt x="2469" y="1517"/>
                </a:lnTo>
                <a:close/>
                <a:moveTo>
                  <a:pt x="3131" y="2359"/>
                </a:moveTo>
                <a:lnTo>
                  <a:pt x="3269" y="2386"/>
                </a:lnTo>
                <a:lnTo>
                  <a:pt x="3393" y="2441"/>
                </a:lnTo>
                <a:lnTo>
                  <a:pt x="3489" y="2510"/>
                </a:lnTo>
                <a:lnTo>
                  <a:pt x="3545" y="2566"/>
                </a:lnTo>
                <a:lnTo>
                  <a:pt x="3572" y="2621"/>
                </a:lnTo>
                <a:lnTo>
                  <a:pt x="3614" y="2676"/>
                </a:lnTo>
                <a:lnTo>
                  <a:pt x="3627" y="2731"/>
                </a:lnTo>
                <a:lnTo>
                  <a:pt x="3641" y="2800"/>
                </a:lnTo>
                <a:lnTo>
                  <a:pt x="3641" y="2869"/>
                </a:lnTo>
                <a:lnTo>
                  <a:pt x="3627" y="2938"/>
                </a:lnTo>
                <a:lnTo>
                  <a:pt x="3600" y="2979"/>
                </a:lnTo>
                <a:lnTo>
                  <a:pt x="3558" y="3034"/>
                </a:lnTo>
                <a:lnTo>
                  <a:pt x="3503" y="3062"/>
                </a:lnTo>
                <a:lnTo>
                  <a:pt x="3448" y="3090"/>
                </a:lnTo>
                <a:lnTo>
                  <a:pt x="3379" y="3103"/>
                </a:lnTo>
                <a:lnTo>
                  <a:pt x="3324" y="3103"/>
                </a:lnTo>
                <a:lnTo>
                  <a:pt x="3255" y="3090"/>
                </a:lnTo>
                <a:lnTo>
                  <a:pt x="3186" y="3048"/>
                </a:lnTo>
                <a:lnTo>
                  <a:pt x="3117" y="3021"/>
                </a:lnTo>
                <a:lnTo>
                  <a:pt x="3090" y="3021"/>
                </a:lnTo>
                <a:lnTo>
                  <a:pt x="3062" y="3034"/>
                </a:lnTo>
                <a:lnTo>
                  <a:pt x="3034" y="3062"/>
                </a:lnTo>
                <a:lnTo>
                  <a:pt x="3007" y="3103"/>
                </a:lnTo>
                <a:lnTo>
                  <a:pt x="2952" y="3241"/>
                </a:lnTo>
                <a:lnTo>
                  <a:pt x="2910" y="3310"/>
                </a:lnTo>
                <a:lnTo>
                  <a:pt x="2855" y="3352"/>
                </a:lnTo>
                <a:lnTo>
                  <a:pt x="2800" y="3393"/>
                </a:lnTo>
                <a:lnTo>
                  <a:pt x="2745" y="3407"/>
                </a:lnTo>
                <a:lnTo>
                  <a:pt x="2703" y="3407"/>
                </a:lnTo>
                <a:lnTo>
                  <a:pt x="2648" y="3393"/>
                </a:lnTo>
                <a:lnTo>
                  <a:pt x="2621" y="3379"/>
                </a:lnTo>
                <a:lnTo>
                  <a:pt x="2579" y="3338"/>
                </a:lnTo>
                <a:lnTo>
                  <a:pt x="2524" y="3255"/>
                </a:lnTo>
                <a:lnTo>
                  <a:pt x="2497" y="3145"/>
                </a:lnTo>
                <a:lnTo>
                  <a:pt x="2469" y="3034"/>
                </a:lnTo>
                <a:lnTo>
                  <a:pt x="2455" y="2924"/>
                </a:lnTo>
                <a:lnTo>
                  <a:pt x="2469" y="2841"/>
                </a:lnTo>
                <a:lnTo>
                  <a:pt x="2483" y="2731"/>
                </a:lnTo>
                <a:lnTo>
                  <a:pt x="2524" y="2635"/>
                </a:lnTo>
                <a:lnTo>
                  <a:pt x="2579" y="2538"/>
                </a:lnTo>
                <a:lnTo>
                  <a:pt x="2648" y="2455"/>
                </a:lnTo>
                <a:lnTo>
                  <a:pt x="2690" y="2428"/>
                </a:lnTo>
                <a:lnTo>
                  <a:pt x="2759" y="2414"/>
                </a:lnTo>
                <a:lnTo>
                  <a:pt x="2814" y="2400"/>
                </a:lnTo>
                <a:lnTo>
                  <a:pt x="2883" y="2414"/>
                </a:lnTo>
                <a:lnTo>
                  <a:pt x="2938" y="2386"/>
                </a:lnTo>
                <a:lnTo>
                  <a:pt x="2993" y="2373"/>
                </a:lnTo>
                <a:lnTo>
                  <a:pt x="3062" y="2359"/>
                </a:lnTo>
                <a:close/>
                <a:moveTo>
                  <a:pt x="3062" y="0"/>
                </a:moveTo>
                <a:lnTo>
                  <a:pt x="2910" y="14"/>
                </a:lnTo>
                <a:lnTo>
                  <a:pt x="2759" y="42"/>
                </a:lnTo>
                <a:lnTo>
                  <a:pt x="2717" y="69"/>
                </a:lnTo>
                <a:lnTo>
                  <a:pt x="2703" y="97"/>
                </a:lnTo>
                <a:lnTo>
                  <a:pt x="2552" y="138"/>
                </a:lnTo>
                <a:lnTo>
                  <a:pt x="2428" y="207"/>
                </a:lnTo>
                <a:lnTo>
                  <a:pt x="2303" y="290"/>
                </a:lnTo>
                <a:lnTo>
                  <a:pt x="2207" y="387"/>
                </a:lnTo>
                <a:lnTo>
                  <a:pt x="2097" y="511"/>
                </a:lnTo>
                <a:lnTo>
                  <a:pt x="2000" y="621"/>
                </a:lnTo>
                <a:lnTo>
                  <a:pt x="1917" y="759"/>
                </a:lnTo>
                <a:lnTo>
                  <a:pt x="1848" y="897"/>
                </a:lnTo>
                <a:lnTo>
                  <a:pt x="1779" y="1049"/>
                </a:lnTo>
                <a:lnTo>
                  <a:pt x="1710" y="1214"/>
                </a:lnTo>
                <a:lnTo>
                  <a:pt x="1614" y="1545"/>
                </a:lnTo>
                <a:lnTo>
                  <a:pt x="1531" y="1904"/>
                </a:lnTo>
                <a:lnTo>
                  <a:pt x="1476" y="2262"/>
                </a:lnTo>
                <a:lnTo>
                  <a:pt x="1476" y="2359"/>
                </a:lnTo>
                <a:lnTo>
                  <a:pt x="1462" y="2441"/>
                </a:lnTo>
                <a:lnTo>
                  <a:pt x="1435" y="2497"/>
                </a:lnTo>
                <a:lnTo>
                  <a:pt x="1407" y="2538"/>
                </a:lnTo>
                <a:lnTo>
                  <a:pt x="1379" y="2566"/>
                </a:lnTo>
                <a:lnTo>
                  <a:pt x="1324" y="2579"/>
                </a:lnTo>
                <a:lnTo>
                  <a:pt x="1283" y="2579"/>
                </a:lnTo>
                <a:lnTo>
                  <a:pt x="1228" y="2566"/>
                </a:lnTo>
                <a:lnTo>
                  <a:pt x="1117" y="2524"/>
                </a:lnTo>
                <a:lnTo>
                  <a:pt x="993" y="2455"/>
                </a:lnTo>
                <a:lnTo>
                  <a:pt x="883" y="2400"/>
                </a:lnTo>
                <a:lnTo>
                  <a:pt x="773" y="2345"/>
                </a:lnTo>
                <a:lnTo>
                  <a:pt x="538" y="2248"/>
                </a:lnTo>
                <a:lnTo>
                  <a:pt x="414" y="2207"/>
                </a:lnTo>
                <a:lnTo>
                  <a:pt x="290" y="2207"/>
                </a:lnTo>
                <a:lnTo>
                  <a:pt x="221" y="2235"/>
                </a:lnTo>
                <a:lnTo>
                  <a:pt x="166" y="2248"/>
                </a:lnTo>
                <a:lnTo>
                  <a:pt x="111" y="2290"/>
                </a:lnTo>
                <a:lnTo>
                  <a:pt x="83" y="2331"/>
                </a:lnTo>
                <a:lnTo>
                  <a:pt x="56" y="2373"/>
                </a:lnTo>
                <a:lnTo>
                  <a:pt x="28" y="2428"/>
                </a:lnTo>
                <a:lnTo>
                  <a:pt x="0" y="2538"/>
                </a:lnTo>
                <a:lnTo>
                  <a:pt x="0" y="2662"/>
                </a:lnTo>
                <a:lnTo>
                  <a:pt x="14" y="2786"/>
                </a:lnTo>
                <a:lnTo>
                  <a:pt x="69" y="3021"/>
                </a:lnTo>
                <a:lnTo>
                  <a:pt x="124" y="3200"/>
                </a:lnTo>
                <a:lnTo>
                  <a:pt x="221" y="3365"/>
                </a:lnTo>
                <a:lnTo>
                  <a:pt x="318" y="3531"/>
                </a:lnTo>
                <a:lnTo>
                  <a:pt x="428" y="3683"/>
                </a:lnTo>
                <a:lnTo>
                  <a:pt x="552" y="3834"/>
                </a:lnTo>
                <a:lnTo>
                  <a:pt x="690" y="3972"/>
                </a:lnTo>
                <a:lnTo>
                  <a:pt x="828" y="4096"/>
                </a:lnTo>
                <a:lnTo>
                  <a:pt x="966" y="4221"/>
                </a:lnTo>
                <a:lnTo>
                  <a:pt x="1104" y="4317"/>
                </a:lnTo>
                <a:lnTo>
                  <a:pt x="1255" y="4427"/>
                </a:lnTo>
                <a:lnTo>
                  <a:pt x="1421" y="4524"/>
                </a:lnTo>
                <a:lnTo>
                  <a:pt x="1586" y="4607"/>
                </a:lnTo>
                <a:lnTo>
                  <a:pt x="1655" y="4896"/>
                </a:lnTo>
                <a:lnTo>
                  <a:pt x="1752" y="5200"/>
                </a:lnTo>
                <a:lnTo>
                  <a:pt x="1848" y="5489"/>
                </a:lnTo>
                <a:lnTo>
                  <a:pt x="1959" y="5779"/>
                </a:lnTo>
                <a:lnTo>
                  <a:pt x="2069" y="6069"/>
                </a:lnTo>
                <a:lnTo>
                  <a:pt x="2193" y="6358"/>
                </a:lnTo>
                <a:lnTo>
                  <a:pt x="2331" y="6634"/>
                </a:lnTo>
                <a:lnTo>
                  <a:pt x="2469" y="6896"/>
                </a:lnTo>
                <a:lnTo>
                  <a:pt x="2703" y="7351"/>
                </a:lnTo>
                <a:lnTo>
                  <a:pt x="2841" y="7586"/>
                </a:lnTo>
                <a:lnTo>
                  <a:pt x="2993" y="7820"/>
                </a:lnTo>
                <a:lnTo>
                  <a:pt x="3076" y="7916"/>
                </a:lnTo>
                <a:lnTo>
                  <a:pt x="3172" y="8013"/>
                </a:lnTo>
                <a:lnTo>
                  <a:pt x="3269" y="8096"/>
                </a:lnTo>
                <a:lnTo>
                  <a:pt x="3365" y="8165"/>
                </a:lnTo>
                <a:lnTo>
                  <a:pt x="3476" y="8234"/>
                </a:lnTo>
                <a:lnTo>
                  <a:pt x="3600" y="8275"/>
                </a:lnTo>
                <a:lnTo>
                  <a:pt x="3724" y="8303"/>
                </a:lnTo>
                <a:lnTo>
                  <a:pt x="3848" y="8316"/>
                </a:lnTo>
                <a:lnTo>
                  <a:pt x="3903" y="8303"/>
                </a:lnTo>
                <a:lnTo>
                  <a:pt x="3945" y="8275"/>
                </a:lnTo>
                <a:lnTo>
                  <a:pt x="3986" y="8234"/>
                </a:lnTo>
                <a:lnTo>
                  <a:pt x="3986" y="8179"/>
                </a:lnTo>
                <a:lnTo>
                  <a:pt x="4000" y="8054"/>
                </a:lnTo>
                <a:lnTo>
                  <a:pt x="4027" y="7903"/>
                </a:lnTo>
                <a:lnTo>
                  <a:pt x="4069" y="7737"/>
                </a:lnTo>
                <a:lnTo>
                  <a:pt x="4138" y="7586"/>
                </a:lnTo>
                <a:lnTo>
                  <a:pt x="4179" y="7517"/>
                </a:lnTo>
                <a:lnTo>
                  <a:pt x="4220" y="7461"/>
                </a:lnTo>
                <a:lnTo>
                  <a:pt x="4262" y="7406"/>
                </a:lnTo>
                <a:lnTo>
                  <a:pt x="4317" y="7365"/>
                </a:lnTo>
                <a:lnTo>
                  <a:pt x="4372" y="7337"/>
                </a:lnTo>
                <a:lnTo>
                  <a:pt x="4427" y="7337"/>
                </a:lnTo>
                <a:lnTo>
                  <a:pt x="4482" y="7351"/>
                </a:lnTo>
                <a:lnTo>
                  <a:pt x="4551" y="7379"/>
                </a:lnTo>
                <a:lnTo>
                  <a:pt x="4731" y="7489"/>
                </a:lnTo>
                <a:lnTo>
                  <a:pt x="4813" y="7530"/>
                </a:lnTo>
                <a:lnTo>
                  <a:pt x="4896" y="7558"/>
                </a:lnTo>
                <a:lnTo>
                  <a:pt x="4979" y="7572"/>
                </a:lnTo>
                <a:lnTo>
                  <a:pt x="5062" y="7572"/>
                </a:lnTo>
                <a:lnTo>
                  <a:pt x="5158" y="7558"/>
                </a:lnTo>
                <a:lnTo>
                  <a:pt x="5255" y="7517"/>
                </a:lnTo>
                <a:lnTo>
                  <a:pt x="5337" y="7461"/>
                </a:lnTo>
                <a:lnTo>
                  <a:pt x="5406" y="7392"/>
                </a:lnTo>
                <a:lnTo>
                  <a:pt x="5462" y="7323"/>
                </a:lnTo>
                <a:lnTo>
                  <a:pt x="5503" y="7255"/>
                </a:lnTo>
                <a:lnTo>
                  <a:pt x="5531" y="7158"/>
                </a:lnTo>
                <a:lnTo>
                  <a:pt x="5558" y="7075"/>
                </a:lnTo>
                <a:lnTo>
                  <a:pt x="5572" y="6896"/>
                </a:lnTo>
                <a:lnTo>
                  <a:pt x="5572" y="6703"/>
                </a:lnTo>
                <a:lnTo>
                  <a:pt x="5586" y="6675"/>
                </a:lnTo>
                <a:lnTo>
                  <a:pt x="5599" y="6634"/>
                </a:lnTo>
                <a:lnTo>
                  <a:pt x="5668" y="6537"/>
                </a:lnTo>
                <a:lnTo>
                  <a:pt x="5710" y="6510"/>
                </a:lnTo>
                <a:lnTo>
                  <a:pt x="5751" y="6482"/>
                </a:lnTo>
                <a:lnTo>
                  <a:pt x="5793" y="6482"/>
                </a:lnTo>
                <a:lnTo>
                  <a:pt x="5834" y="6510"/>
                </a:lnTo>
                <a:lnTo>
                  <a:pt x="5972" y="6648"/>
                </a:lnTo>
                <a:lnTo>
                  <a:pt x="6055" y="6703"/>
                </a:lnTo>
                <a:lnTo>
                  <a:pt x="6151" y="6758"/>
                </a:lnTo>
                <a:lnTo>
                  <a:pt x="6234" y="6772"/>
                </a:lnTo>
                <a:lnTo>
                  <a:pt x="6317" y="6758"/>
                </a:lnTo>
                <a:lnTo>
                  <a:pt x="6399" y="6730"/>
                </a:lnTo>
                <a:lnTo>
                  <a:pt x="6468" y="6689"/>
                </a:lnTo>
                <a:lnTo>
                  <a:pt x="6537" y="6620"/>
                </a:lnTo>
                <a:lnTo>
                  <a:pt x="6592" y="6551"/>
                </a:lnTo>
                <a:lnTo>
                  <a:pt x="6634" y="6482"/>
                </a:lnTo>
                <a:lnTo>
                  <a:pt x="6675" y="6413"/>
                </a:lnTo>
                <a:lnTo>
                  <a:pt x="6758" y="6234"/>
                </a:lnTo>
                <a:lnTo>
                  <a:pt x="6799" y="6151"/>
                </a:lnTo>
                <a:lnTo>
                  <a:pt x="6827" y="6041"/>
                </a:lnTo>
                <a:lnTo>
                  <a:pt x="6854" y="5944"/>
                </a:lnTo>
                <a:lnTo>
                  <a:pt x="6882" y="5889"/>
                </a:lnTo>
                <a:lnTo>
                  <a:pt x="6937" y="5848"/>
                </a:lnTo>
                <a:lnTo>
                  <a:pt x="7006" y="5834"/>
                </a:lnTo>
                <a:lnTo>
                  <a:pt x="7144" y="5820"/>
                </a:lnTo>
                <a:lnTo>
                  <a:pt x="7213" y="5806"/>
                </a:lnTo>
                <a:lnTo>
                  <a:pt x="7282" y="5779"/>
                </a:lnTo>
                <a:lnTo>
                  <a:pt x="7379" y="5696"/>
                </a:lnTo>
                <a:lnTo>
                  <a:pt x="7434" y="5600"/>
                </a:lnTo>
                <a:lnTo>
                  <a:pt x="7475" y="5517"/>
                </a:lnTo>
                <a:lnTo>
                  <a:pt x="7489" y="5434"/>
                </a:lnTo>
                <a:lnTo>
                  <a:pt x="7489" y="5338"/>
                </a:lnTo>
                <a:lnTo>
                  <a:pt x="7461" y="5255"/>
                </a:lnTo>
                <a:lnTo>
                  <a:pt x="7406" y="5172"/>
                </a:lnTo>
                <a:lnTo>
                  <a:pt x="7351" y="5103"/>
                </a:lnTo>
                <a:lnTo>
                  <a:pt x="7282" y="5020"/>
                </a:lnTo>
                <a:lnTo>
                  <a:pt x="7199" y="4951"/>
                </a:lnTo>
                <a:lnTo>
                  <a:pt x="7034" y="4814"/>
                </a:lnTo>
                <a:lnTo>
                  <a:pt x="6868" y="4703"/>
                </a:lnTo>
                <a:lnTo>
                  <a:pt x="6717" y="4607"/>
                </a:lnTo>
                <a:lnTo>
                  <a:pt x="6455" y="4441"/>
                </a:lnTo>
                <a:lnTo>
                  <a:pt x="6206" y="4262"/>
                </a:lnTo>
                <a:lnTo>
                  <a:pt x="5710" y="3890"/>
                </a:lnTo>
                <a:lnTo>
                  <a:pt x="5448" y="3696"/>
                </a:lnTo>
                <a:lnTo>
                  <a:pt x="5186" y="3476"/>
                </a:lnTo>
                <a:lnTo>
                  <a:pt x="5337" y="3255"/>
                </a:lnTo>
                <a:lnTo>
                  <a:pt x="5462" y="3021"/>
                </a:lnTo>
                <a:lnTo>
                  <a:pt x="5558" y="2772"/>
                </a:lnTo>
                <a:lnTo>
                  <a:pt x="5641" y="2510"/>
                </a:lnTo>
                <a:lnTo>
                  <a:pt x="5696" y="2248"/>
                </a:lnTo>
                <a:lnTo>
                  <a:pt x="5710" y="1986"/>
                </a:lnTo>
                <a:lnTo>
                  <a:pt x="5710" y="1724"/>
                </a:lnTo>
                <a:lnTo>
                  <a:pt x="5682" y="1600"/>
                </a:lnTo>
                <a:lnTo>
                  <a:pt x="5668" y="1490"/>
                </a:lnTo>
                <a:lnTo>
                  <a:pt x="5627" y="1380"/>
                </a:lnTo>
                <a:lnTo>
                  <a:pt x="5586" y="1297"/>
                </a:lnTo>
                <a:lnTo>
                  <a:pt x="5517" y="1228"/>
                </a:lnTo>
                <a:lnTo>
                  <a:pt x="5448" y="1186"/>
                </a:lnTo>
                <a:lnTo>
                  <a:pt x="5365" y="1159"/>
                </a:lnTo>
                <a:lnTo>
                  <a:pt x="5269" y="1173"/>
                </a:lnTo>
                <a:lnTo>
                  <a:pt x="5186" y="1186"/>
                </a:lnTo>
                <a:lnTo>
                  <a:pt x="5089" y="1242"/>
                </a:lnTo>
                <a:lnTo>
                  <a:pt x="5034" y="1283"/>
                </a:lnTo>
                <a:lnTo>
                  <a:pt x="5006" y="1338"/>
                </a:lnTo>
                <a:lnTo>
                  <a:pt x="4951" y="1476"/>
                </a:lnTo>
                <a:lnTo>
                  <a:pt x="4896" y="1614"/>
                </a:lnTo>
                <a:lnTo>
                  <a:pt x="4869" y="1669"/>
                </a:lnTo>
                <a:lnTo>
                  <a:pt x="4827" y="1724"/>
                </a:lnTo>
                <a:lnTo>
                  <a:pt x="4758" y="1807"/>
                </a:lnTo>
                <a:lnTo>
                  <a:pt x="4717" y="1876"/>
                </a:lnTo>
                <a:lnTo>
                  <a:pt x="4662" y="1917"/>
                </a:lnTo>
                <a:lnTo>
                  <a:pt x="4620" y="1945"/>
                </a:lnTo>
                <a:lnTo>
                  <a:pt x="4593" y="1959"/>
                </a:lnTo>
                <a:lnTo>
                  <a:pt x="4565" y="1945"/>
                </a:lnTo>
                <a:lnTo>
                  <a:pt x="4538" y="1931"/>
                </a:lnTo>
                <a:lnTo>
                  <a:pt x="4510" y="1904"/>
                </a:lnTo>
                <a:lnTo>
                  <a:pt x="4455" y="1821"/>
                </a:lnTo>
                <a:lnTo>
                  <a:pt x="4441" y="1821"/>
                </a:lnTo>
                <a:lnTo>
                  <a:pt x="4372" y="1490"/>
                </a:lnTo>
                <a:lnTo>
                  <a:pt x="4345" y="1338"/>
                </a:lnTo>
                <a:lnTo>
                  <a:pt x="4289" y="1186"/>
                </a:lnTo>
                <a:lnTo>
                  <a:pt x="4234" y="1049"/>
                </a:lnTo>
                <a:lnTo>
                  <a:pt x="4165" y="897"/>
                </a:lnTo>
                <a:lnTo>
                  <a:pt x="4096" y="759"/>
                </a:lnTo>
                <a:lnTo>
                  <a:pt x="4000" y="621"/>
                </a:lnTo>
                <a:lnTo>
                  <a:pt x="3917" y="497"/>
                </a:lnTo>
                <a:lnTo>
                  <a:pt x="3807" y="373"/>
                </a:lnTo>
                <a:lnTo>
                  <a:pt x="3710" y="263"/>
                </a:lnTo>
                <a:lnTo>
                  <a:pt x="3586" y="180"/>
                </a:lnTo>
                <a:lnTo>
                  <a:pt x="3462" y="97"/>
                </a:lnTo>
                <a:lnTo>
                  <a:pt x="3338" y="42"/>
                </a:lnTo>
                <a:lnTo>
                  <a:pt x="3200" y="14"/>
                </a:lnTo>
                <a:lnTo>
                  <a:pt x="3062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645250" y="2878750"/>
            <a:ext cx="515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grpSp>
        <p:nvGrpSpPr>
          <p:cNvPr id="5" name="Google Shape;327;p39"/>
          <p:cNvGrpSpPr/>
          <p:nvPr/>
        </p:nvGrpSpPr>
        <p:grpSpPr>
          <a:xfrm>
            <a:off x="3851920" y="3003798"/>
            <a:ext cx="1373804" cy="1573749"/>
            <a:chOff x="2114725" y="2426875"/>
            <a:chExt cx="236875" cy="271350"/>
          </a:xfrm>
        </p:grpSpPr>
        <p:sp>
          <p:nvSpPr>
            <p:cNvPr id="6" name="Google Shape;328;p39"/>
            <p:cNvSpPr/>
            <p:nvPr/>
          </p:nvSpPr>
          <p:spPr>
            <a:xfrm>
              <a:off x="2114725" y="2482375"/>
              <a:ext cx="188625" cy="125875"/>
            </a:xfrm>
            <a:custGeom>
              <a:avLst/>
              <a:gdLst/>
              <a:ahLst/>
              <a:cxnLst/>
              <a:rect l="l" t="t" r="r" b="b"/>
              <a:pathLst>
                <a:path w="7545" h="5035" extrusionOk="0">
                  <a:moveTo>
                    <a:pt x="3200" y="1352"/>
                  </a:moveTo>
                  <a:lnTo>
                    <a:pt x="3269" y="1366"/>
                  </a:lnTo>
                  <a:lnTo>
                    <a:pt x="3324" y="1393"/>
                  </a:lnTo>
                  <a:lnTo>
                    <a:pt x="3407" y="1448"/>
                  </a:lnTo>
                  <a:lnTo>
                    <a:pt x="3462" y="1517"/>
                  </a:lnTo>
                  <a:lnTo>
                    <a:pt x="3503" y="1586"/>
                  </a:lnTo>
                  <a:lnTo>
                    <a:pt x="3517" y="1655"/>
                  </a:lnTo>
                  <a:lnTo>
                    <a:pt x="3531" y="1724"/>
                  </a:lnTo>
                  <a:lnTo>
                    <a:pt x="3448" y="1724"/>
                  </a:lnTo>
                  <a:lnTo>
                    <a:pt x="3379" y="1711"/>
                  </a:lnTo>
                  <a:lnTo>
                    <a:pt x="3310" y="1697"/>
                  </a:lnTo>
                  <a:lnTo>
                    <a:pt x="3255" y="1669"/>
                  </a:lnTo>
                  <a:lnTo>
                    <a:pt x="3172" y="1614"/>
                  </a:lnTo>
                  <a:lnTo>
                    <a:pt x="3104" y="1545"/>
                  </a:lnTo>
                  <a:lnTo>
                    <a:pt x="3076" y="1476"/>
                  </a:lnTo>
                  <a:lnTo>
                    <a:pt x="3062" y="1407"/>
                  </a:lnTo>
                  <a:lnTo>
                    <a:pt x="3048" y="1352"/>
                  </a:lnTo>
                  <a:close/>
                  <a:moveTo>
                    <a:pt x="4565" y="1352"/>
                  </a:moveTo>
                  <a:lnTo>
                    <a:pt x="4552" y="1407"/>
                  </a:lnTo>
                  <a:lnTo>
                    <a:pt x="4538" y="1476"/>
                  </a:lnTo>
                  <a:lnTo>
                    <a:pt x="4496" y="1545"/>
                  </a:lnTo>
                  <a:lnTo>
                    <a:pt x="4441" y="1614"/>
                  </a:lnTo>
                  <a:lnTo>
                    <a:pt x="4359" y="1669"/>
                  </a:lnTo>
                  <a:lnTo>
                    <a:pt x="4303" y="1697"/>
                  </a:lnTo>
                  <a:lnTo>
                    <a:pt x="4234" y="1711"/>
                  </a:lnTo>
                  <a:lnTo>
                    <a:pt x="4165" y="1724"/>
                  </a:lnTo>
                  <a:lnTo>
                    <a:pt x="4083" y="1724"/>
                  </a:lnTo>
                  <a:lnTo>
                    <a:pt x="4096" y="1655"/>
                  </a:lnTo>
                  <a:lnTo>
                    <a:pt x="4110" y="1586"/>
                  </a:lnTo>
                  <a:lnTo>
                    <a:pt x="4152" y="1517"/>
                  </a:lnTo>
                  <a:lnTo>
                    <a:pt x="4207" y="1448"/>
                  </a:lnTo>
                  <a:lnTo>
                    <a:pt x="4290" y="1393"/>
                  </a:lnTo>
                  <a:lnTo>
                    <a:pt x="4345" y="1366"/>
                  </a:lnTo>
                  <a:lnTo>
                    <a:pt x="4414" y="1352"/>
                  </a:lnTo>
                  <a:close/>
                  <a:moveTo>
                    <a:pt x="2745" y="0"/>
                  </a:moveTo>
                  <a:lnTo>
                    <a:pt x="2717" y="14"/>
                  </a:lnTo>
                  <a:lnTo>
                    <a:pt x="2690" y="42"/>
                  </a:lnTo>
                  <a:lnTo>
                    <a:pt x="2676" y="69"/>
                  </a:lnTo>
                  <a:lnTo>
                    <a:pt x="2662" y="111"/>
                  </a:lnTo>
                  <a:lnTo>
                    <a:pt x="2676" y="276"/>
                  </a:lnTo>
                  <a:lnTo>
                    <a:pt x="2662" y="456"/>
                  </a:lnTo>
                  <a:lnTo>
                    <a:pt x="2648" y="855"/>
                  </a:lnTo>
                  <a:lnTo>
                    <a:pt x="2635" y="1062"/>
                  </a:lnTo>
                  <a:lnTo>
                    <a:pt x="2648" y="1242"/>
                  </a:lnTo>
                  <a:lnTo>
                    <a:pt x="2662" y="1407"/>
                  </a:lnTo>
                  <a:lnTo>
                    <a:pt x="2704" y="1559"/>
                  </a:lnTo>
                  <a:lnTo>
                    <a:pt x="2786" y="1738"/>
                  </a:lnTo>
                  <a:lnTo>
                    <a:pt x="2897" y="1917"/>
                  </a:lnTo>
                  <a:lnTo>
                    <a:pt x="3048" y="2069"/>
                  </a:lnTo>
                  <a:lnTo>
                    <a:pt x="3131" y="2138"/>
                  </a:lnTo>
                  <a:lnTo>
                    <a:pt x="3214" y="2207"/>
                  </a:lnTo>
                  <a:lnTo>
                    <a:pt x="3048" y="2262"/>
                  </a:lnTo>
                  <a:lnTo>
                    <a:pt x="2883" y="2290"/>
                  </a:lnTo>
                  <a:lnTo>
                    <a:pt x="2704" y="2304"/>
                  </a:lnTo>
                  <a:lnTo>
                    <a:pt x="2524" y="2290"/>
                  </a:lnTo>
                  <a:lnTo>
                    <a:pt x="2345" y="2262"/>
                  </a:lnTo>
                  <a:lnTo>
                    <a:pt x="2180" y="2207"/>
                  </a:lnTo>
                  <a:lnTo>
                    <a:pt x="2014" y="2152"/>
                  </a:lnTo>
                  <a:lnTo>
                    <a:pt x="1876" y="2097"/>
                  </a:lnTo>
                  <a:lnTo>
                    <a:pt x="1780" y="2028"/>
                  </a:lnTo>
                  <a:lnTo>
                    <a:pt x="1683" y="1931"/>
                  </a:lnTo>
                  <a:lnTo>
                    <a:pt x="1614" y="1821"/>
                  </a:lnTo>
                  <a:lnTo>
                    <a:pt x="1545" y="1683"/>
                  </a:lnTo>
                  <a:lnTo>
                    <a:pt x="1504" y="1545"/>
                  </a:lnTo>
                  <a:lnTo>
                    <a:pt x="1449" y="1393"/>
                  </a:lnTo>
                  <a:lnTo>
                    <a:pt x="1393" y="1090"/>
                  </a:lnTo>
                  <a:lnTo>
                    <a:pt x="1352" y="800"/>
                  </a:lnTo>
                  <a:lnTo>
                    <a:pt x="1324" y="566"/>
                  </a:lnTo>
                  <a:lnTo>
                    <a:pt x="1297" y="428"/>
                  </a:lnTo>
                  <a:lnTo>
                    <a:pt x="1283" y="387"/>
                  </a:lnTo>
                  <a:lnTo>
                    <a:pt x="1269" y="387"/>
                  </a:lnTo>
                  <a:lnTo>
                    <a:pt x="993" y="718"/>
                  </a:lnTo>
                  <a:lnTo>
                    <a:pt x="718" y="1062"/>
                  </a:lnTo>
                  <a:lnTo>
                    <a:pt x="594" y="1242"/>
                  </a:lnTo>
                  <a:lnTo>
                    <a:pt x="469" y="1421"/>
                  </a:lnTo>
                  <a:lnTo>
                    <a:pt x="373" y="1614"/>
                  </a:lnTo>
                  <a:lnTo>
                    <a:pt x="276" y="1807"/>
                  </a:lnTo>
                  <a:lnTo>
                    <a:pt x="180" y="2083"/>
                  </a:lnTo>
                  <a:lnTo>
                    <a:pt x="111" y="2359"/>
                  </a:lnTo>
                  <a:lnTo>
                    <a:pt x="56" y="2648"/>
                  </a:lnTo>
                  <a:lnTo>
                    <a:pt x="28" y="2924"/>
                  </a:lnTo>
                  <a:lnTo>
                    <a:pt x="1" y="3214"/>
                  </a:lnTo>
                  <a:lnTo>
                    <a:pt x="1" y="3490"/>
                  </a:lnTo>
                  <a:lnTo>
                    <a:pt x="14" y="3779"/>
                  </a:lnTo>
                  <a:lnTo>
                    <a:pt x="28" y="4069"/>
                  </a:lnTo>
                  <a:lnTo>
                    <a:pt x="28" y="4083"/>
                  </a:lnTo>
                  <a:lnTo>
                    <a:pt x="56" y="4069"/>
                  </a:lnTo>
                  <a:lnTo>
                    <a:pt x="97" y="4027"/>
                  </a:lnTo>
                  <a:lnTo>
                    <a:pt x="304" y="3821"/>
                  </a:lnTo>
                  <a:lnTo>
                    <a:pt x="428" y="3710"/>
                  </a:lnTo>
                  <a:lnTo>
                    <a:pt x="580" y="3600"/>
                  </a:lnTo>
                  <a:lnTo>
                    <a:pt x="649" y="3558"/>
                  </a:lnTo>
                  <a:lnTo>
                    <a:pt x="731" y="3531"/>
                  </a:lnTo>
                  <a:lnTo>
                    <a:pt x="814" y="3503"/>
                  </a:lnTo>
                  <a:lnTo>
                    <a:pt x="897" y="3490"/>
                  </a:lnTo>
                  <a:lnTo>
                    <a:pt x="911" y="3572"/>
                  </a:lnTo>
                  <a:lnTo>
                    <a:pt x="938" y="3655"/>
                  </a:lnTo>
                  <a:lnTo>
                    <a:pt x="993" y="3821"/>
                  </a:lnTo>
                  <a:lnTo>
                    <a:pt x="1076" y="3986"/>
                  </a:lnTo>
                  <a:lnTo>
                    <a:pt x="1187" y="4124"/>
                  </a:lnTo>
                  <a:lnTo>
                    <a:pt x="1311" y="4262"/>
                  </a:lnTo>
                  <a:lnTo>
                    <a:pt x="1449" y="4400"/>
                  </a:lnTo>
                  <a:lnTo>
                    <a:pt x="1711" y="4620"/>
                  </a:lnTo>
                  <a:lnTo>
                    <a:pt x="1724" y="4620"/>
                  </a:lnTo>
                  <a:lnTo>
                    <a:pt x="1738" y="4607"/>
                  </a:lnTo>
                  <a:lnTo>
                    <a:pt x="1766" y="4538"/>
                  </a:lnTo>
                  <a:lnTo>
                    <a:pt x="1821" y="4276"/>
                  </a:lnTo>
                  <a:lnTo>
                    <a:pt x="1862" y="4110"/>
                  </a:lnTo>
                  <a:lnTo>
                    <a:pt x="1917" y="3958"/>
                  </a:lnTo>
                  <a:lnTo>
                    <a:pt x="1959" y="3876"/>
                  </a:lnTo>
                  <a:lnTo>
                    <a:pt x="2000" y="3807"/>
                  </a:lnTo>
                  <a:lnTo>
                    <a:pt x="2055" y="3738"/>
                  </a:lnTo>
                  <a:lnTo>
                    <a:pt x="2111" y="3683"/>
                  </a:lnTo>
                  <a:lnTo>
                    <a:pt x="2166" y="3807"/>
                  </a:lnTo>
                  <a:lnTo>
                    <a:pt x="2235" y="3945"/>
                  </a:lnTo>
                  <a:lnTo>
                    <a:pt x="2317" y="4055"/>
                  </a:lnTo>
                  <a:lnTo>
                    <a:pt x="2400" y="4165"/>
                  </a:lnTo>
                  <a:lnTo>
                    <a:pt x="2497" y="4276"/>
                  </a:lnTo>
                  <a:lnTo>
                    <a:pt x="2607" y="4372"/>
                  </a:lnTo>
                  <a:lnTo>
                    <a:pt x="2704" y="4469"/>
                  </a:lnTo>
                  <a:lnTo>
                    <a:pt x="2814" y="4538"/>
                  </a:lnTo>
                  <a:lnTo>
                    <a:pt x="2828" y="4551"/>
                  </a:lnTo>
                  <a:lnTo>
                    <a:pt x="2841" y="4538"/>
                  </a:lnTo>
                  <a:lnTo>
                    <a:pt x="2869" y="4496"/>
                  </a:lnTo>
                  <a:lnTo>
                    <a:pt x="2952" y="4358"/>
                  </a:lnTo>
                  <a:lnTo>
                    <a:pt x="2993" y="4276"/>
                  </a:lnTo>
                  <a:lnTo>
                    <a:pt x="3062" y="4193"/>
                  </a:lnTo>
                  <a:lnTo>
                    <a:pt x="3131" y="4124"/>
                  </a:lnTo>
                  <a:lnTo>
                    <a:pt x="3172" y="4096"/>
                  </a:lnTo>
                  <a:lnTo>
                    <a:pt x="3214" y="4083"/>
                  </a:lnTo>
                  <a:lnTo>
                    <a:pt x="3228" y="4331"/>
                  </a:lnTo>
                  <a:lnTo>
                    <a:pt x="3255" y="4455"/>
                  </a:lnTo>
                  <a:lnTo>
                    <a:pt x="3283" y="4565"/>
                  </a:lnTo>
                  <a:lnTo>
                    <a:pt x="3255" y="4648"/>
                  </a:lnTo>
                  <a:lnTo>
                    <a:pt x="3241" y="4731"/>
                  </a:lnTo>
                  <a:lnTo>
                    <a:pt x="3241" y="4813"/>
                  </a:lnTo>
                  <a:lnTo>
                    <a:pt x="3269" y="4896"/>
                  </a:lnTo>
                  <a:lnTo>
                    <a:pt x="3297" y="4924"/>
                  </a:lnTo>
                  <a:lnTo>
                    <a:pt x="3338" y="4924"/>
                  </a:lnTo>
                  <a:lnTo>
                    <a:pt x="3393" y="4869"/>
                  </a:lnTo>
                  <a:lnTo>
                    <a:pt x="3435" y="4800"/>
                  </a:lnTo>
                  <a:lnTo>
                    <a:pt x="3503" y="4855"/>
                  </a:lnTo>
                  <a:lnTo>
                    <a:pt x="3600" y="4882"/>
                  </a:lnTo>
                  <a:lnTo>
                    <a:pt x="3724" y="4910"/>
                  </a:lnTo>
                  <a:lnTo>
                    <a:pt x="3862" y="4910"/>
                  </a:lnTo>
                  <a:lnTo>
                    <a:pt x="3972" y="4896"/>
                  </a:lnTo>
                  <a:lnTo>
                    <a:pt x="4096" y="4841"/>
                  </a:lnTo>
                  <a:lnTo>
                    <a:pt x="4152" y="4910"/>
                  </a:lnTo>
                  <a:lnTo>
                    <a:pt x="4262" y="5020"/>
                  </a:lnTo>
                  <a:lnTo>
                    <a:pt x="4290" y="5034"/>
                  </a:lnTo>
                  <a:lnTo>
                    <a:pt x="4317" y="5034"/>
                  </a:lnTo>
                  <a:lnTo>
                    <a:pt x="4345" y="5007"/>
                  </a:lnTo>
                  <a:lnTo>
                    <a:pt x="4359" y="4979"/>
                  </a:lnTo>
                  <a:lnTo>
                    <a:pt x="4359" y="4800"/>
                  </a:lnTo>
                  <a:lnTo>
                    <a:pt x="4359" y="4717"/>
                  </a:lnTo>
                  <a:lnTo>
                    <a:pt x="4331" y="4620"/>
                  </a:lnTo>
                  <a:lnTo>
                    <a:pt x="4359" y="4579"/>
                  </a:lnTo>
                  <a:lnTo>
                    <a:pt x="4386" y="4524"/>
                  </a:lnTo>
                  <a:lnTo>
                    <a:pt x="4414" y="4372"/>
                  </a:lnTo>
                  <a:lnTo>
                    <a:pt x="4469" y="4096"/>
                  </a:lnTo>
                  <a:lnTo>
                    <a:pt x="4510" y="4110"/>
                  </a:lnTo>
                  <a:lnTo>
                    <a:pt x="4552" y="4138"/>
                  </a:lnTo>
                  <a:lnTo>
                    <a:pt x="4593" y="4207"/>
                  </a:lnTo>
                  <a:lnTo>
                    <a:pt x="4634" y="4276"/>
                  </a:lnTo>
                  <a:lnTo>
                    <a:pt x="4662" y="4358"/>
                  </a:lnTo>
                  <a:lnTo>
                    <a:pt x="4689" y="4496"/>
                  </a:lnTo>
                  <a:lnTo>
                    <a:pt x="4703" y="4538"/>
                  </a:lnTo>
                  <a:lnTo>
                    <a:pt x="4717" y="4551"/>
                  </a:lnTo>
                  <a:lnTo>
                    <a:pt x="4731" y="4538"/>
                  </a:lnTo>
                  <a:lnTo>
                    <a:pt x="4841" y="4469"/>
                  </a:lnTo>
                  <a:lnTo>
                    <a:pt x="4952" y="4372"/>
                  </a:lnTo>
                  <a:lnTo>
                    <a:pt x="5048" y="4276"/>
                  </a:lnTo>
                  <a:lnTo>
                    <a:pt x="5145" y="4165"/>
                  </a:lnTo>
                  <a:lnTo>
                    <a:pt x="5227" y="4055"/>
                  </a:lnTo>
                  <a:lnTo>
                    <a:pt x="5310" y="3945"/>
                  </a:lnTo>
                  <a:lnTo>
                    <a:pt x="5379" y="3807"/>
                  </a:lnTo>
                  <a:lnTo>
                    <a:pt x="5434" y="3683"/>
                  </a:lnTo>
                  <a:lnTo>
                    <a:pt x="5489" y="3724"/>
                  </a:lnTo>
                  <a:lnTo>
                    <a:pt x="5558" y="3779"/>
                  </a:lnTo>
                  <a:lnTo>
                    <a:pt x="5600" y="3834"/>
                  </a:lnTo>
                  <a:lnTo>
                    <a:pt x="5641" y="3903"/>
                  </a:lnTo>
                  <a:lnTo>
                    <a:pt x="5696" y="4069"/>
                  </a:lnTo>
                  <a:lnTo>
                    <a:pt x="5738" y="4234"/>
                  </a:lnTo>
                  <a:lnTo>
                    <a:pt x="5793" y="4524"/>
                  </a:lnTo>
                  <a:lnTo>
                    <a:pt x="5807" y="4607"/>
                  </a:lnTo>
                  <a:lnTo>
                    <a:pt x="5820" y="4620"/>
                  </a:lnTo>
                  <a:lnTo>
                    <a:pt x="5834" y="4620"/>
                  </a:lnTo>
                  <a:lnTo>
                    <a:pt x="6096" y="4400"/>
                  </a:lnTo>
                  <a:lnTo>
                    <a:pt x="6234" y="4262"/>
                  </a:lnTo>
                  <a:lnTo>
                    <a:pt x="6358" y="4124"/>
                  </a:lnTo>
                  <a:lnTo>
                    <a:pt x="6469" y="3986"/>
                  </a:lnTo>
                  <a:lnTo>
                    <a:pt x="6551" y="3821"/>
                  </a:lnTo>
                  <a:lnTo>
                    <a:pt x="6620" y="3655"/>
                  </a:lnTo>
                  <a:lnTo>
                    <a:pt x="6634" y="3572"/>
                  </a:lnTo>
                  <a:lnTo>
                    <a:pt x="6648" y="3490"/>
                  </a:lnTo>
                  <a:lnTo>
                    <a:pt x="6731" y="3503"/>
                  </a:lnTo>
                  <a:lnTo>
                    <a:pt x="6800" y="3531"/>
                  </a:lnTo>
                  <a:lnTo>
                    <a:pt x="6882" y="3572"/>
                  </a:lnTo>
                  <a:lnTo>
                    <a:pt x="6965" y="3614"/>
                  </a:lnTo>
                  <a:lnTo>
                    <a:pt x="7103" y="3710"/>
                  </a:lnTo>
                  <a:lnTo>
                    <a:pt x="7241" y="3834"/>
                  </a:lnTo>
                  <a:lnTo>
                    <a:pt x="7434" y="4027"/>
                  </a:lnTo>
                  <a:lnTo>
                    <a:pt x="7503" y="4069"/>
                  </a:lnTo>
                  <a:lnTo>
                    <a:pt x="7517" y="4083"/>
                  </a:lnTo>
                  <a:lnTo>
                    <a:pt x="7517" y="4069"/>
                  </a:lnTo>
                  <a:lnTo>
                    <a:pt x="7544" y="3779"/>
                  </a:lnTo>
                  <a:lnTo>
                    <a:pt x="7544" y="3490"/>
                  </a:lnTo>
                  <a:lnTo>
                    <a:pt x="7544" y="3214"/>
                  </a:lnTo>
                  <a:lnTo>
                    <a:pt x="7530" y="2924"/>
                  </a:lnTo>
                  <a:lnTo>
                    <a:pt x="7489" y="2648"/>
                  </a:lnTo>
                  <a:lnTo>
                    <a:pt x="7434" y="2359"/>
                  </a:lnTo>
                  <a:lnTo>
                    <a:pt x="7365" y="2083"/>
                  </a:lnTo>
                  <a:lnTo>
                    <a:pt x="7268" y="1807"/>
                  </a:lnTo>
                  <a:lnTo>
                    <a:pt x="7172" y="1614"/>
                  </a:lnTo>
                  <a:lnTo>
                    <a:pt x="7075" y="1421"/>
                  </a:lnTo>
                  <a:lnTo>
                    <a:pt x="6951" y="1242"/>
                  </a:lnTo>
                  <a:lnTo>
                    <a:pt x="6827" y="1062"/>
                  </a:lnTo>
                  <a:lnTo>
                    <a:pt x="6551" y="718"/>
                  </a:lnTo>
                  <a:lnTo>
                    <a:pt x="6275" y="387"/>
                  </a:lnTo>
                  <a:lnTo>
                    <a:pt x="6262" y="387"/>
                  </a:lnTo>
                  <a:lnTo>
                    <a:pt x="6248" y="428"/>
                  </a:lnTo>
                  <a:lnTo>
                    <a:pt x="6220" y="566"/>
                  </a:lnTo>
                  <a:lnTo>
                    <a:pt x="6193" y="800"/>
                  </a:lnTo>
                  <a:lnTo>
                    <a:pt x="6151" y="1090"/>
                  </a:lnTo>
                  <a:lnTo>
                    <a:pt x="6096" y="1393"/>
                  </a:lnTo>
                  <a:lnTo>
                    <a:pt x="6055" y="1545"/>
                  </a:lnTo>
                  <a:lnTo>
                    <a:pt x="6000" y="1683"/>
                  </a:lnTo>
                  <a:lnTo>
                    <a:pt x="5931" y="1821"/>
                  </a:lnTo>
                  <a:lnTo>
                    <a:pt x="5862" y="1931"/>
                  </a:lnTo>
                  <a:lnTo>
                    <a:pt x="5779" y="2028"/>
                  </a:lnTo>
                  <a:lnTo>
                    <a:pt x="5669" y="2097"/>
                  </a:lnTo>
                  <a:lnTo>
                    <a:pt x="5531" y="2152"/>
                  </a:lnTo>
                  <a:lnTo>
                    <a:pt x="5365" y="2207"/>
                  </a:lnTo>
                  <a:lnTo>
                    <a:pt x="5200" y="2262"/>
                  </a:lnTo>
                  <a:lnTo>
                    <a:pt x="5020" y="2290"/>
                  </a:lnTo>
                  <a:lnTo>
                    <a:pt x="4841" y="2304"/>
                  </a:lnTo>
                  <a:lnTo>
                    <a:pt x="4662" y="2290"/>
                  </a:lnTo>
                  <a:lnTo>
                    <a:pt x="4496" y="2262"/>
                  </a:lnTo>
                  <a:lnTo>
                    <a:pt x="4331" y="2207"/>
                  </a:lnTo>
                  <a:lnTo>
                    <a:pt x="4372" y="2179"/>
                  </a:lnTo>
                  <a:lnTo>
                    <a:pt x="4496" y="2124"/>
                  </a:lnTo>
                  <a:lnTo>
                    <a:pt x="4593" y="2041"/>
                  </a:lnTo>
                  <a:lnTo>
                    <a:pt x="4689" y="1945"/>
                  </a:lnTo>
                  <a:lnTo>
                    <a:pt x="4758" y="1821"/>
                  </a:lnTo>
                  <a:lnTo>
                    <a:pt x="4814" y="1697"/>
                  </a:lnTo>
                  <a:lnTo>
                    <a:pt x="4855" y="1545"/>
                  </a:lnTo>
                  <a:lnTo>
                    <a:pt x="4896" y="1393"/>
                  </a:lnTo>
                  <a:lnTo>
                    <a:pt x="4910" y="1228"/>
                  </a:lnTo>
                  <a:lnTo>
                    <a:pt x="4938" y="911"/>
                  </a:lnTo>
                  <a:lnTo>
                    <a:pt x="4924" y="607"/>
                  </a:lnTo>
                  <a:lnTo>
                    <a:pt x="4924" y="345"/>
                  </a:lnTo>
                  <a:lnTo>
                    <a:pt x="4924" y="166"/>
                  </a:lnTo>
                  <a:lnTo>
                    <a:pt x="4924" y="111"/>
                  </a:lnTo>
                  <a:lnTo>
                    <a:pt x="4896" y="83"/>
                  </a:lnTo>
                  <a:lnTo>
                    <a:pt x="4869" y="56"/>
                  </a:lnTo>
                  <a:lnTo>
                    <a:pt x="4800" y="56"/>
                  </a:lnTo>
                  <a:lnTo>
                    <a:pt x="4758" y="69"/>
                  </a:lnTo>
                  <a:lnTo>
                    <a:pt x="4717" y="97"/>
                  </a:lnTo>
                  <a:lnTo>
                    <a:pt x="4676" y="125"/>
                  </a:lnTo>
                  <a:lnTo>
                    <a:pt x="4579" y="262"/>
                  </a:lnTo>
                  <a:lnTo>
                    <a:pt x="4496" y="400"/>
                  </a:lnTo>
                  <a:lnTo>
                    <a:pt x="4345" y="704"/>
                  </a:lnTo>
                  <a:lnTo>
                    <a:pt x="4248" y="690"/>
                  </a:lnTo>
                  <a:lnTo>
                    <a:pt x="4000" y="635"/>
                  </a:lnTo>
                  <a:lnTo>
                    <a:pt x="3724" y="607"/>
                  </a:lnTo>
                  <a:lnTo>
                    <a:pt x="3462" y="607"/>
                  </a:lnTo>
                  <a:lnTo>
                    <a:pt x="3324" y="621"/>
                  </a:lnTo>
                  <a:lnTo>
                    <a:pt x="3200" y="635"/>
                  </a:lnTo>
                  <a:lnTo>
                    <a:pt x="3131" y="428"/>
                  </a:lnTo>
                  <a:lnTo>
                    <a:pt x="3062" y="304"/>
                  </a:lnTo>
                  <a:lnTo>
                    <a:pt x="2993" y="193"/>
                  </a:lnTo>
                  <a:lnTo>
                    <a:pt x="2869" y="56"/>
                  </a:lnTo>
                  <a:lnTo>
                    <a:pt x="2841" y="28"/>
                  </a:lnTo>
                  <a:lnTo>
                    <a:pt x="2814" y="14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329;p39"/>
            <p:cNvSpPr/>
            <p:nvPr/>
          </p:nvSpPr>
          <p:spPr>
            <a:xfrm>
              <a:off x="2299175" y="2426875"/>
              <a:ext cx="52425" cy="45175"/>
            </a:xfrm>
            <a:custGeom>
              <a:avLst/>
              <a:gdLst/>
              <a:ahLst/>
              <a:cxnLst/>
              <a:rect l="l" t="t" r="r" b="b"/>
              <a:pathLst>
                <a:path w="2097" h="1807" extrusionOk="0">
                  <a:moveTo>
                    <a:pt x="1242" y="0"/>
                  </a:moveTo>
                  <a:lnTo>
                    <a:pt x="1256" y="41"/>
                  </a:lnTo>
                  <a:lnTo>
                    <a:pt x="1325" y="179"/>
                  </a:lnTo>
                  <a:lnTo>
                    <a:pt x="1352" y="262"/>
                  </a:lnTo>
                  <a:lnTo>
                    <a:pt x="1366" y="345"/>
                  </a:lnTo>
                  <a:lnTo>
                    <a:pt x="1366" y="428"/>
                  </a:lnTo>
                  <a:lnTo>
                    <a:pt x="1352" y="497"/>
                  </a:lnTo>
                  <a:lnTo>
                    <a:pt x="1297" y="566"/>
                  </a:lnTo>
                  <a:lnTo>
                    <a:pt x="1228" y="634"/>
                  </a:lnTo>
                  <a:lnTo>
                    <a:pt x="1132" y="690"/>
                  </a:lnTo>
                  <a:lnTo>
                    <a:pt x="1049" y="717"/>
                  </a:lnTo>
                  <a:lnTo>
                    <a:pt x="1076" y="676"/>
                  </a:lnTo>
                  <a:lnTo>
                    <a:pt x="1090" y="648"/>
                  </a:lnTo>
                  <a:lnTo>
                    <a:pt x="1090" y="566"/>
                  </a:lnTo>
                  <a:lnTo>
                    <a:pt x="1076" y="483"/>
                  </a:lnTo>
                  <a:lnTo>
                    <a:pt x="1035" y="400"/>
                  </a:lnTo>
                  <a:lnTo>
                    <a:pt x="952" y="248"/>
                  </a:lnTo>
                  <a:lnTo>
                    <a:pt x="883" y="138"/>
                  </a:lnTo>
                  <a:lnTo>
                    <a:pt x="870" y="124"/>
                  </a:lnTo>
                  <a:lnTo>
                    <a:pt x="842" y="124"/>
                  </a:lnTo>
                  <a:lnTo>
                    <a:pt x="828" y="138"/>
                  </a:lnTo>
                  <a:lnTo>
                    <a:pt x="814" y="166"/>
                  </a:lnTo>
                  <a:lnTo>
                    <a:pt x="814" y="262"/>
                  </a:lnTo>
                  <a:lnTo>
                    <a:pt x="828" y="359"/>
                  </a:lnTo>
                  <a:lnTo>
                    <a:pt x="801" y="372"/>
                  </a:lnTo>
                  <a:lnTo>
                    <a:pt x="663" y="428"/>
                  </a:lnTo>
                  <a:lnTo>
                    <a:pt x="594" y="469"/>
                  </a:lnTo>
                  <a:lnTo>
                    <a:pt x="539" y="510"/>
                  </a:lnTo>
                  <a:lnTo>
                    <a:pt x="456" y="441"/>
                  </a:lnTo>
                  <a:lnTo>
                    <a:pt x="373" y="414"/>
                  </a:lnTo>
                  <a:lnTo>
                    <a:pt x="346" y="414"/>
                  </a:lnTo>
                  <a:lnTo>
                    <a:pt x="332" y="428"/>
                  </a:lnTo>
                  <a:lnTo>
                    <a:pt x="318" y="441"/>
                  </a:lnTo>
                  <a:lnTo>
                    <a:pt x="332" y="455"/>
                  </a:lnTo>
                  <a:lnTo>
                    <a:pt x="387" y="552"/>
                  </a:lnTo>
                  <a:lnTo>
                    <a:pt x="442" y="648"/>
                  </a:lnTo>
                  <a:lnTo>
                    <a:pt x="497" y="745"/>
                  </a:lnTo>
                  <a:lnTo>
                    <a:pt x="552" y="800"/>
                  </a:lnTo>
                  <a:lnTo>
                    <a:pt x="594" y="841"/>
                  </a:lnTo>
                  <a:lnTo>
                    <a:pt x="649" y="869"/>
                  </a:lnTo>
                  <a:lnTo>
                    <a:pt x="718" y="883"/>
                  </a:lnTo>
                  <a:lnTo>
                    <a:pt x="773" y="883"/>
                  </a:lnTo>
                  <a:lnTo>
                    <a:pt x="704" y="952"/>
                  </a:lnTo>
                  <a:lnTo>
                    <a:pt x="621" y="1007"/>
                  </a:lnTo>
                  <a:lnTo>
                    <a:pt x="525" y="1048"/>
                  </a:lnTo>
                  <a:lnTo>
                    <a:pt x="428" y="1062"/>
                  </a:lnTo>
                  <a:lnTo>
                    <a:pt x="359" y="1048"/>
                  </a:lnTo>
                  <a:lnTo>
                    <a:pt x="290" y="1007"/>
                  </a:lnTo>
                  <a:lnTo>
                    <a:pt x="221" y="952"/>
                  </a:lnTo>
                  <a:lnTo>
                    <a:pt x="166" y="883"/>
                  </a:lnTo>
                  <a:lnTo>
                    <a:pt x="70" y="772"/>
                  </a:lnTo>
                  <a:lnTo>
                    <a:pt x="42" y="745"/>
                  </a:lnTo>
                  <a:lnTo>
                    <a:pt x="28" y="731"/>
                  </a:lnTo>
                  <a:lnTo>
                    <a:pt x="1" y="979"/>
                  </a:lnTo>
                  <a:lnTo>
                    <a:pt x="1" y="1103"/>
                  </a:lnTo>
                  <a:lnTo>
                    <a:pt x="1" y="1227"/>
                  </a:lnTo>
                  <a:lnTo>
                    <a:pt x="42" y="1379"/>
                  </a:lnTo>
                  <a:lnTo>
                    <a:pt x="111" y="1531"/>
                  </a:lnTo>
                  <a:lnTo>
                    <a:pt x="180" y="1683"/>
                  </a:lnTo>
                  <a:lnTo>
                    <a:pt x="277" y="1807"/>
                  </a:lnTo>
                  <a:lnTo>
                    <a:pt x="290" y="1807"/>
                  </a:lnTo>
                  <a:lnTo>
                    <a:pt x="290" y="1793"/>
                  </a:lnTo>
                  <a:lnTo>
                    <a:pt x="304" y="1710"/>
                  </a:lnTo>
                  <a:lnTo>
                    <a:pt x="346" y="1614"/>
                  </a:lnTo>
                  <a:lnTo>
                    <a:pt x="373" y="1572"/>
                  </a:lnTo>
                  <a:lnTo>
                    <a:pt x="401" y="1545"/>
                  </a:lnTo>
                  <a:lnTo>
                    <a:pt x="442" y="1572"/>
                  </a:lnTo>
                  <a:lnTo>
                    <a:pt x="470" y="1614"/>
                  </a:lnTo>
                  <a:lnTo>
                    <a:pt x="566" y="1655"/>
                  </a:lnTo>
                  <a:lnTo>
                    <a:pt x="677" y="1683"/>
                  </a:lnTo>
                  <a:lnTo>
                    <a:pt x="773" y="1696"/>
                  </a:lnTo>
                  <a:lnTo>
                    <a:pt x="773" y="1683"/>
                  </a:lnTo>
                  <a:lnTo>
                    <a:pt x="773" y="1669"/>
                  </a:lnTo>
                  <a:lnTo>
                    <a:pt x="745" y="1600"/>
                  </a:lnTo>
                  <a:lnTo>
                    <a:pt x="718" y="1503"/>
                  </a:lnTo>
                  <a:lnTo>
                    <a:pt x="718" y="1448"/>
                  </a:lnTo>
                  <a:lnTo>
                    <a:pt x="732" y="1407"/>
                  </a:lnTo>
                  <a:lnTo>
                    <a:pt x="801" y="1448"/>
                  </a:lnTo>
                  <a:lnTo>
                    <a:pt x="870" y="1490"/>
                  </a:lnTo>
                  <a:lnTo>
                    <a:pt x="952" y="1503"/>
                  </a:lnTo>
                  <a:lnTo>
                    <a:pt x="1021" y="1517"/>
                  </a:lnTo>
                  <a:lnTo>
                    <a:pt x="1035" y="1503"/>
                  </a:lnTo>
                  <a:lnTo>
                    <a:pt x="1035" y="1490"/>
                  </a:lnTo>
                  <a:lnTo>
                    <a:pt x="1035" y="1448"/>
                  </a:lnTo>
                  <a:lnTo>
                    <a:pt x="1035" y="1393"/>
                  </a:lnTo>
                  <a:lnTo>
                    <a:pt x="1035" y="1365"/>
                  </a:lnTo>
                  <a:lnTo>
                    <a:pt x="1049" y="1338"/>
                  </a:lnTo>
                  <a:lnTo>
                    <a:pt x="1104" y="1393"/>
                  </a:lnTo>
                  <a:lnTo>
                    <a:pt x="1201" y="1462"/>
                  </a:lnTo>
                  <a:lnTo>
                    <a:pt x="1297" y="1531"/>
                  </a:lnTo>
                  <a:lnTo>
                    <a:pt x="1338" y="1545"/>
                  </a:lnTo>
                  <a:lnTo>
                    <a:pt x="1366" y="1545"/>
                  </a:lnTo>
                  <a:lnTo>
                    <a:pt x="1380" y="1517"/>
                  </a:lnTo>
                  <a:lnTo>
                    <a:pt x="1380" y="1476"/>
                  </a:lnTo>
                  <a:lnTo>
                    <a:pt x="1380" y="1352"/>
                  </a:lnTo>
                  <a:lnTo>
                    <a:pt x="1352" y="1159"/>
                  </a:lnTo>
                  <a:lnTo>
                    <a:pt x="1407" y="1159"/>
                  </a:lnTo>
                  <a:lnTo>
                    <a:pt x="1449" y="1200"/>
                  </a:lnTo>
                  <a:lnTo>
                    <a:pt x="1476" y="1227"/>
                  </a:lnTo>
                  <a:lnTo>
                    <a:pt x="1490" y="1227"/>
                  </a:lnTo>
                  <a:lnTo>
                    <a:pt x="1518" y="1159"/>
                  </a:lnTo>
                  <a:lnTo>
                    <a:pt x="1532" y="1076"/>
                  </a:lnTo>
                  <a:lnTo>
                    <a:pt x="1532" y="993"/>
                  </a:lnTo>
                  <a:lnTo>
                    <a:pt x="1532" y="910"/>
                  </a:lnTo>
                  <a:lnTo>
                    <a:pt x="1573" y="924"/>
                  </a:lnTo>
                  <a:lnTo>
                    <a:pt x="1614" y="938"/>
                  </a:lnTo>
                  <a:lnTo>
                    <a:pt x="1683" y="1007"/>
                  </a:lnTo>
                  <a:lnTo>
                    <a:pt x="1738" y="1062"/>
                  </a:lnTo>
                  <a:lnTo>
                    <a:pt x="1752" y="1076"/>
                  </a:lnTo>
                  <a:lnTo>
                    <a:pt x="1766" y="1076"/>
                  </a:lnTo>
                  <a:lnTo>
                    <a:pt x="1794" y="993"/>
                  </a:lnTo>
                  <a:lnTo>
                    <a:pt x="1821" y="883"/>
                  </a:lnTo>
                  <a:lnTo>
                    <a:pt x="1821" y="786"/>
                  </a:lnTo>
                  <a:lnTo>
                    <a:pt x="1807" y="731"/>
                  </a:lnTo>
                  <a:lnTo>
                    <a:pt x="1794" y="690"/>
                  </a:lnTo>
                  <a:lnTo>
                    <a:pt x="1835" y="676"/>
                  </a:lnTo>
                  <a:lnTo>
                    <a:pt x="1890" y="676"/>
                  </a:lnTo>
                  <a:lnTo>
                    <a:pt x="1987" y="690"/>
                  </a:lnTo>
                  <a:lnTo>
                    <a:pt x="2069" y="703"/>
                  </a:lnTo>
                  <a:lnTo>
                    <a:pt x="2097" y="703"/>
                  </a:lnTo>
                  <a:lnTo>
                    <a:pt x="2014" y="552"/>
                  </a:lnTo>
                  <a:lnTo>
                    <a:pt x="1918" y="428"/>
                  </a:lnTo>
                  <a:lnTo>
                    <a:pt x="1821" y="303"/>
                  </a:lnTo>
                  <a:lnTo>
                    <a:pt x="1697" y="193"/>
                  </a:lnTo>
                  <a:lnTo>
                    <a:pt x="1587" y="124"/>
                  </a:lnTo>
                  <a:lnTo>
                    <a:pt x="1476" y="69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330;p39"/>
            <p:cNvSpPr/>
            <p:nvPr/>
          </p:nvSpPr>
          <p:spPr>
            <a:xfrm>
              <a:off x="2141625" y="2652700"/>
              <a:ext cx="57250" cy="45525"/>
            </a:xfrm>
            <a:custGeom>
              <a:avLst/>
              <a:gdLst/>
              <a:ahLst/>
              <a:cxnLst/>
              <a:rect l="l" t="t" r="r" b="b"/>
              <a:pathLst>
                <a:path w="2290" h="1821" extrusionOk="0">
                  <a:moveTo>
                    <a:pt x="814" y="0"/>
                  </a:moveTo>
                  <a:lnTo>
                    <a:pt x="579" y="124"/>
                  </a:lnTo>
                  <a:lnTo>
                    <a:pt x="455" y="193"/>
                  </a:lnTo>
                  <a:lnTo>
                    <a:pt x="359" y="276"/>
                  </a:lnTo>
                  <a:lnTo>
                    <a:pt x="235" y="400"/>
                  </a:lnTo>
                  <a:lnTo>
                    <a:pt x="138" y="552"/>
                  </a:lnTo>
                  <a:lnTo>
                    <a:pt x="69" y="704"/>
                  </a:lnTo>
                  <a:lnTo>
                    <a:pt x="0" y="855"/>
                  </a:lnTo>
                  <a:lnTo>
                    <a:pt x="0" y="869"/>
                  </a:lnTo>
                  <a:lnTo>
                    <a:pt x="28" y="855"/>
                  </a:lnTo>
                  <a:lnTo>
                    <a:pt x="97" y="828"/>
                  </a:lnTo>
                  <a:lnTo>
                    <a:pt x="207" y="800"/>
                  </a:lnTo>
                  <a:lnTo>
                    <a:pt x="262" y="800"/>
                  </a:lnTo>
                  <a:lnTo>
                    <a:pt x="317" y="814"/>
                  </a:lnTo>
                  <a:lnTo>
                    <a:pt x="304" y="869"/>
                  </a:lnTo>
                  <a:lnTo>
                    <a:pt x="290" y="924"/>
                  </a:lnTo>
                  <a:lnTo>
                    <a:pt x="317" y="1021"/>
                  </a:lnTo>
                  <a:lnTo>
                    <a:pt x="345" y="1131"/>
                  </a:lnTo>
                  <a:lnTo>
                    <a:pt x="386" y="1228"/>
                  </a:lnTo>
                  <a:lnTo>
                    <a:pt x="400" y="1228"/>
                  </a:lnTo>
                  <a:lnTo>
                    <a:pt x="414" y="1214"/>
                  </a:lnTo>
                  <a:lnTo>
                    <a:pt x="469" y="1145"/>
                  </a:lnTo>
                  <a:lnTo>
                    <a:pt x="538" y="1076"/>
                  </a:lnTo>
                  <a:lnTo>
                    <a:pt x="579" y="1048"/>
                  </a:lnTo>
                  <a:lnTo>
                    <a:pt x="621" y="1021"/>
                  </a:lnTo>
                  <a:lnTo>
                    <a:pt x="621" y="1103"/>
                  </a:lnTo>
                  <a:lnTo>
                    <a:pt x="635" y="1200"/>
                  </a:lnTo>
                  <a:lnTo>
                    <a:pt x="662" y="1283"/>
                  </a:lnTo>
                  <a:lnTo>
                    <a:pt x="704" y="1352"/>
                  </a:lnTo>
                  <a:lnTo>
                    <a:pt x="731" y="1352"/>
                  </a:lnTo>
                  <a:lnTo>
                    <a:pt x="773" y="1310"/>
                  </a:lnTo>
                  <a:lnTo>
                    <a:pt x="814" y="1283"/>
                  </a:lnTo>
                  <a:lnTo>
                    <a:pt x="841" y="1269"/>
                  </a:lnTo>
                  <a:lnTo>
                    <a:pt x="869" y="1269"/>
                  </a:lnTo>
                  <a:lnTo>
                    <a:pt x="855" y="1352"/>
                  </a:lnTo>
                  <a:lnTo>
                    <a:pt x="855" y="1490"/>
                  </a:lnTo>
                  <a:lnTo>
                    <a:pt x="855" y="1614"/>
                  </a:lnTo>
                  <a:lnTo>
                    <a:pt x="869" y="1655"/>
                  </a:lnTo>
                  <a:lnTo>
                    <a:pt x="883" y="1669"/>
                  </a:lnTo>
                  <a:lnTo>
                    <a:pt x="910" y="1669"/>
                  </a:lnTo>
                  <a:lnTo>
                    <a:pt x="952" y="1655"/>
                  </a:lnTo>
                  <a:lnTo>
                    <a:pt x="1062" y="1572"/>
                  </a:lnTo>
                  <a:lnTo>
                    <a:pt x="1214" y="1434"/>
                  </a:lnTo>
                  <a:lnTo>
                    <a:pt x="1241" y="1462"/>
                  </a:lnTo>
                  <a:lnTo>
                    <a:pt x="1241" y="1490"/>
                  </a:lnTo>
                  <a:lnTo>
                    <a:pt x="1241" y="1531"/>
                  </a:lnTo>
                  <a:lnTo>
                    <a:pt x="1228" y="1572"/>
                  </a:lnTo>
                  <a:lnTo>
                    <a:pt x="1228" y="1586"/>
                  </a:lnTo>
                  <a:lnTo>
                    <a:pt x="1228" y="1600"/>
                  </a:lnTo>
                  <a:lnTo>
                    <a:pt x="1310" y="1572"/>
                  </a:lnTo>
                  <a:lnTo>
                    <a:pt x="1393" y="1545"/>
                  </a:lnTo>
                  <a:lnTo>
                    <a:pt x="1476" y="1503"/>
                  </a:lnTo>
                  <a:lnTo>
                    <a:pt x="1545" y="1448"/>
                  </a:lnTo>
                  <a:lnTo>
                    <a:pt x="1559" y="1490"/>
                  </a:lnTo>
                  <a:lnTo>
                    <a:pt x="1572" y="1531"/>
                  </a:lnTo>
                  <a:lnTo>
                    <a:pt x="1559" y="1641"/>
                  </a:lnTo>
                  <a:lnTo>
                    <a:pt x="1531" y="1724"/>
                  </a:lnTo>
                  <a:lnTo>
                    <a:pt x="1531" y="1752"/>
                  </a:lnTo>
                  <a:lnTo>
                    <a:pt x="1628" y="1724"/>
                  </a:lnTo>
                  <a:lnTo>
                    <a:pt x="1738" y="1683"/>
                  </a:lnTo>
                  <a:lnTo>
                    <a:pt x="1834" y="1628"/>
                  </a:lnTo>
                  <a:lnTo>
                    <a:pt x="1862" y="1600"/>
                  </a:lnTo>
                  <a:lnTo>
                    <a:pt x="1903" y="1545"/>
                  </a:lnTo>
                  <a:lnTo>
                    <a:pt x="1931" y="1586"/>
                  </a:lnTo>
                  <a:lnTo>
                    <a:pt x="1972" y="1628"/>
                  </a:lnTo>
                  <a:lnTo>
                    <a:pt x="2014" y="1724"/>
                  </a:lnTo>
                  <a:lnTo>
                    <a:pt x="2055" y="1793"/>
                  </a:lnTo>
                  <a:lnTo>
                    <a:pt x="2055" y="1821"/>
                  </a:lnTo>
                  <a:lnTo>
                    <a:pt x="2069" y="1821"/>
                  </a:lnTo>
                  <a:lnTo>
                    <a:pt x="2152" y="1669"/>
                  </a:lnTo>
                  <a:lnTo>
                    <a:pt x="2207" y="1503"/>
                  </a:lnTo>
                  <a:lnTo>
                    <a:pt x="2262" y="1338"/>
                  </a:lnTo>
                  <a:lnTo>
                    <a:pt x="2290" y="1172"/>
                  </a:lnTo>
                  <a:lnTo>
                    <a:pt x="2276" y="1034"/>
                  </a:lnTo>
                  <a:lnTo>
                    <a:pt x="2262" y="910"/>
                  </a:lnTo>
                  <a:lnTo>
                    <a:pt x="2193" y="648"/>
                  </a:lnTo>
                  <a:lnTo>
                    <a:pt x="2179" y="648"/>
                  </a:lnTo>
                  <a:lnTo>
                    <a:pt x="2152" y="690"/>
                  </a:lnTo>
                  <a:lnTo>
                    <a:pt x="2069" y="828"/>
                  </a:lnTo>
                  <a:lnTo>
                    <a:pt x="2014" y="897"/>
                  </a:lnTo>
                  <a:lnTo>
                    <a:pt x="1945" y="966"/>
                  </a:lnTo>
                  <a:lnTo>
                    <a:pt x="1876" y="1021"/>
                  </a:lnTo>
                  <a:lnTo>
                    <a:pt x="1848" y="1034"/>
                  </a:lnTo>
                  <a:lnTo>
                    <a:pt x="1710" y="1034"/>
                  </a:lnTo>
                  <a:lnTo>
                    <a:pt x="1600" y="1007"/>
                  </a:lnTo>
                  <a:lnTo>
                    <a:pt x="1503" y="966"/>
                  </a:lnTo>
                  <a:lnTo>
                    <a:pt x="1462" y="938"/>
                  </a:lnTo>
                  <a:lnTo>
                    <a:pt x="1421" y="897"/>
                  </a:lnTo>
                  <a:lnTo>
                    <a:pt x="1517" y="897"/>
                  </a:lnTo>
                  <a:lnTo>
                    <a:pt x="1586" y="855"/>
                  </a:lnTo>
                  <a:lnTo>
                    <a:pt x="1655" y="786"/>
                  </a:lnTo>
                  <a:lnTo>
                    <a:pt x="1710" y="704"/>
                  </a:lnTo>
                  <a:lnTo>
                    <a:pt x="1793" y="538"/>
                  </a:lnTo>
                  <a:lnTo>
                    <a:pt x="1848" y="414"/>
                  </a:lnTo>
                  <a:lnTo>
                    <a:pt x="1848" y="386"/>
                  </a:lnTo>
                  <a:lnTo>
                    <a:pt x="1834" y="373"/>
                  </a:lnTo>
                  <a:lnTo>
                    <a:pt x="1821" y="359"/>
                  </a:lnTo>
                  <a:lnTo>
                    <a:pt x="1779" y="373"/>
                  </a:lnTo>
                  <a:lnTo>
                    <a:pt x="1697" y="428"/>
                  </a:lnTo>
                  <a:lnTo>
                    <a:pt x="1614" y="483"/>
                  </a:lnTo>
                  <a:lnTo>
                    <a:pt x="1600" y="469"/>
                  </a:lnTo>
                  <a:lnTo>
                    <a:pt x="1462" y="386"/>
                  </a:lnTo>
                  <a:lnTo>
                    <a:pt x="1393" y="345"/>
                  </a:lnTo>
                  <a:lnTo>
                    <a:pt x="1310" y="317"/>
                  </a:lnTo>
                  <a:lnTo>
                    <a:pt x="1324" y="207"/>
                  </a:lnTo>
                  <a:lnTo>
                    <a:pt x="1297" y="124"/>
                  </a:lnTo>
                  <a:lnTo>
                    <a:pt x="1283" y="97"/>
                  </a:lnTo>
                  <a:lnTo>
                    <a:pt x="1269" y="83"/>
                  </a:lnTo>
                  <a:lnTo>
                    <a:pt x="1241" y="97"/>
                  </a:lnTo>
                  <a:lnTo>
                    <a:pt x="1228" y="110"/>
                  </a:lnTo>
                  <a:lnTo>
                    <a:pt x="1186" y="207"/>
                  </a:lnTo>
                  <a:lnTo>
                    <a:pt x="1131" y="317"/>
                  </a:lnTo>
                  <a:lnTo>
                    <a:pt x="1076" y="414"/>
                  </a:lnTo>
                  <a:lnTo>
                    <a:pt x="1062" y="510"/>
                  </a:lnTo>
                  <a:lnTo>
                    <a:pt x="1062" y="579"/>
                  </a:lnTo>
                  <a:lnTo>
                    <a:pt x="1062" y="635"/>
                  </a:lnTo>
                  <a:lnTo>
                    <a:pt x="1090" y="704"/>
                  </a:lnTo>
                  <a:lnTo>
                    <a:pt x="1117" y="759"/>
                  </a:lnTo>
                  <a:lnTo>
                    <a:pt x="1062" y="745"/>
                  </a:lnTo>
                  <a:lnTo>
                    <a:pt x="1007" y="731"/>
                  </a:lnTo>
                  <a:lnTo>
                    <a:pt x="910" y="690"/>
                  </a:lnTo>
                  <a:lnTo>
                    <a:pt x="828" y="621"/>
                  </a:lnTo>
                  <a:lnTo>
                    <a:pt x="759" y="552"/>
                  </a:lnTo>
                  <a:lnTo>
                    <a:pt x="745" y="524"/>
                  </a:lnTo>
                  <a:lnTo>
                    <a:pt x="731" y="483"/>
                  </a:lnTo>
                  <a:lnTo>
                    <a:pt x="717" y="400"/>
                  </a:lnTo>
                  <a:lnTo>
                    <a:pt x="731" y="304"/>
                  </a:lnTo>
                  <a:lnTo>
                    <a:pt x="759" y="221"/>
                  </a:lnTo>
                  <a:lnTo>
                    <a:pt x="800" y="69"/>
                  </a:lnTo>
                  <a:lnTo>
                    <a:pt x="814" y="14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1691680" y="339502"/>
            <a:ext cx="6120680" cy="4176464"/>
          </a:xfrm>
        </p:spPr>
        <p:txBody>
          <a:bodyPr/>
          <a:lstStyle/>
          <a:p>
            <a:r>
              <a:rPr lang="fr-FR" sz="1800" dirty="0" err="1" smtClean="0"/>
              <a:t>Took</a:t>
            </a:r>
            <a:r>
              <a:rPr lang="fr-FR" sz="1800" dirty="0" smtClean="0"/>
              <a:t> assignement2 of Lina</a:t>
            </a:r>
          </a:p>
          <a:p>
            <a:r>
              <a:rPr lang="fr-FR" sz="1800" dirty="0" err="1" smtClean="0"/>
              <a:t>Role</a:t>
            </a:r>
            <a:r>
              <a:rPr lang="fr-FR" sz="1800" dirty="0" smtClean="0"/>
              <a:t> management:</a:t>
            </a:r>
          </a:p>
          <a:p>
            <a:r>
              <a:rPr lang="fr-FR" sz="1800" dirty="0" err="1" smtClean="0"/>
              <a:t>Github</a:t>
            </a:r>
            <a:r>
              <a:rPr lang="fr-FR" sz="1800" dirty="0" smtClean="0"/>
              <a:t> =&gt; </a:t>
            </a:r>
            <a:r>
              <a:rPr lang="fr-FR" sz="1800" dirty="0" err="1" smtClean="0"/>
              <a:t>Physician</a:t>
            </a:r>
            <a:endParaRPr lang="fr-FR" sz="1800" dirty="0" smtClean="0"/>
          </a:p>
          <a:p>
            <a:r>
              <a:rPr lang="fr-FR" sz="1800" dirty="0" smtClean="0"/>
              <a:t>Google =&gt; </a:t>
            </a:r>
            <a:r>
              <a:rPr lang="fr-FR" sz="1800" dirty="0" err="1" smtClean="0"/>
              <a:t>Researcher</a:t>
            </a:r>
            <a:endParaRPr lang="fr-FR" sz="1800" dirty="0" smtClean="0"/>
          </a:p>
          <a:p>
            <a:r>
              <a:rPr lang="fr-FR" sz="1800" dirty="0" err="1" smtClean="0"/>
              <a:t>LinkedIn</a:t>
            </a:r>
            <a:r>
              <a:rPr lang="fr-FR" sz="1800" dirty="0" smtClean="0"/>
              <a:t> =&gt; Patient</a:t>
            </a:r>
          </a:p>
          <a:p>
            <a:r>
              <a:rPr lang="fr-FR" sz="1800" dirty="0" smtClean="0"/>
              <a:t>Lina: front-end part &amp; </a:t>
            </a:r>
            <a:r>
              <a:rPr lang="fr-FR" sz="1800" dirty="0" err="1" smtClean="0"/>
              <a:t>Rasha</a:t>
            </a:r>
            <a:r>
              <a:rPr lang="fr-FR" sz="1800" dirty="0" smtClean="0"/>
              <a:t>: back-end part</a:t>
            </a:r>
          </a:p>
          <a:p>
            <a:r>
              <a:rPr lang="fr-FR" sz="1800" dirty="0" smtClean="0"/>
              <a:t>Login </a:t>
            </a:r>
            <a:r>
              <a:rPr lang="fr-FR" sz="1800" dirty="0" err="1" smtClean="0"/>
              <a:t>with</a:t>
            </a:r>
            <a:r>
              <a:rPr lang="fr-FR" sz="1800" dirty="0" smtClean="0"/>
              <a:t> : stepv321 @ gmail.com , </a:t>
            </a:r>
            <a:r>
              <a:rPr lang="fr-FR" sz="1800" dirty="0" err="1" smtClean="0"/>
              <a:t>stepv</a:t>
            </a:r>
            <a:r>
              <a:rPr lang="fr-FR" sz="1800" dirty="0" smtClean="0"/>
              <a:t>@123</a:t>
            </a:r>
          </a:p>
          <a:p>
            <a:pPr>
              <a:buNone/>
            </a:pPr>
            <a:endParaRPr lang="fr-FR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645250" y="2878750"/>
            <a:ext cx="515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</a:t>
            </a:r>
            <a:endParaRPr dirty="0"/>
          </a:p>
        </p:txBody>
      </p:sp>
      <p:grpSp>
        <p:nvGrpSpPr>
          <p:cNvPr id="3" name="Google Shape;337;p39"/>
          <p:cNvGrpSpPr/>
          <p:nvPr/>
        </p:nvGrpSpPr>
        <p:grpSpPr>
          <a:xfrm>
            <a:off x="4499992" y="3219822"/>
            <a:ext cx="1174004" cy="1125867"/>
            <a:chOff x="3539675" y="3134350"/>
            <a:chExt cx="202425" cy="194125"/>
          </a:xfrm>
        </p:grpSpPr>
        <p:sp>
          <p:nvSpPr>
            <p:cNvPr id="4" name="Google Shape;338;p39"/>
            <p:cNvSpPr/>
            <p:nvPr/>
          </p:nvSpPr>
          <p:spPr>
            <a:xfrm>
              <a:off x="3670350" y="3277425"/>
              <a:ext cx="22100" cy="51050"/>
            </a:xfrm>
            <a:custGeom>
              <a:avLst/>
              <a:gdLst/>
              <a:ahLst/>
              <a:cxnLst/>
              <a:rect l="l" t="t" r="r" b="b"/>
              <a:pathLst>
                <a:path w="884" h="2042" extrusionOk="0">
                  <a:moveTo>
                    <a:pt x="221" y="0"/>
                  </a:moveTo>
                  <a:lnTo>
                    <a:pt x="194" y="14"/>
                  </a:lnTo>
                  <a:lnTo>
                    <a:pt x="194" y="28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11" y="111"/>
                  </a:lnTo>
                  <a:lnTo>
                    <a:pt x="70" y="207"/>
                  </a:lnTo>
                  <a:lnTo>
                    <a:pt x="42" y="304"/>
                  </a:lnTo>
                  <a:lnTo>
                    <a:pt x="14" y="414"/>
                  </a:lnTo>
                  <a:lnTo>
                    <a:pt x="1" y="649"/>
                  </a:lnTo>
                  <a:lnTo>
                    <a:pt x="1" y="828"/>
                  </a:lnTo>
                  <a:lnTo>
                    <a:pt x="28" y="966"/>
                  </a:lnTo>
                  <a:lnTo>
                    <a:pt x="70" y="1104"/>
                  </a:lnTo>
                  <a:lnTo>
                    <a:pt x="125" y="1242"/>
                  </a:lnTo>
                  <a:lnTo>
                    <a:pt x="180" y="1366"/>
                  </a:lnTo>
                  <a:lnTo>
                    <a:pt x="318" y="1628"/>
                  </a:lnTo>
                  <a:lnTo>
                    <a:pt x="470" y="1862"/>
                  </a:lnTo>
                  <a:lnTo>
                    <a:pt x="483" y="1890"/>
                  </a:lnTo>
                  <a:lnTo>
                    <a:pt x="511" y="1904"/>
                  </a:lnTo>
                  <a:lnTo>
                    <a:pt x="552" y="1917"/>
                  </a:lnTo>
                  <a:lnTo>
                    <a:pt x="594" y="2041"/>
                  </a:lnTo>
                  <a:lnTo>
                    <a:pt x="621" y="1959"/>
                  </a:lnTo>
                  <a:lnTo>
                    <a:pt x="621" y="1876"/>
                  </a:lnTo>
                  <a:lnTo>
                    <a:pt x="649" y="1848"/>
                  </a:lnTo>
                  <a:lnTo>
                    <a:pt x="663" y="1876"/>
                  </a:lnTo>
                  <a:lnTo>
                    <a:pt x="704" y="1945"/>
                  </a:lnTo>
                  <a:lnTo>
                    <a:pt x="745" y="2000"/>
                  </a:lnTo>
                  <a:lnTo>
                    <a:pt x="745" y="2014"/>
                  </a:lnTo>
                  <a:lnTo>
                    <a:pt x="759" y="2000"/>
                  </a:lnTo>
                  <a:lnTo>
                    <a:pt x="773" y="1959"/>
                  </a:lnTo>
                  <a:lnTo>
                    <a:pt x="773" y="1917"/>
                  </a:lnTo>
                  <a:lnTo>
                    <a:pt x="759" y="1890"/>
                  </a:lnTo>
                  <a:lnTo>
                    <a:pt x="745" y="1848"/>
                  </a:lnTo>
                  <a:lnTo>
                    <a:pt x="732" y="1821"/>
                  </a:lnTo>
                  <a:lnTo>
                    <a:pt x="828" y="1890"/>
                  </a:lnTo>
                  <a:lnTo>
                    <a:pt x="842" y="1904"/>
                  </a:lnTo>
                  <a:lnTo>
                    <a:pt x="869" y="1904"/>
                  </a:lnTo>
                  <a:lnTo>
                    <a:pt x="883" y="1890"/>
                  </a:lnTo>
                  <a:lnTo>
                    <a:pt x="883" y="1862"/>
                  </a:lnTo>
                  <a:lnTo>
                    <a:pt x="856" y="1821"/>
                  </a:lnTo>
                  <a:lnTo>
                    <a:pt x="842" y="1793"/>
                  </a:lnTo>
                  <a:lnTo>
                    <a:pt x="773" y="1724"/>
                  </a:lnTo>
                  <a:lnTo>
                    <a:pt x="704" y="1697"/>
                  </a:lnTo>
                  <a:lnTo>
                    <a:pt x="676" y="1683"/>
                  </a:lnTo>
                  <a:lnTo>
                    <a:pt x="635" y="1683"/>
                  </a:lnTo>
                  <a:lnTo>
                    <a:pt x="580" y="1586"/>
                  </a:lnTo>
                  <a:lnTo>
                    <a:pt x="525" y="1490"/>
                  </a:lnTo>
                  <a:lnTo>
                    <a:pt x="483" y="1380"/>
                  </a:lnTo>
                  <a:lnTo>
                    <a:pt x="456" y="1269"/>
                  </a:lnTo>
                  <a:lnTo>
                    <a:pt x="401" y="1035"/>
                  </a:lnTo>
                  <a:lnTo>
                    <a:pt x="373" y="814"/>
                  </a:lnTo>
                  <a:lnTo>
                    <a:pt x="359" y="414"/>
                  </a:lnTo>
                  <a:lnTo>
                    <a:pt x="345" y="221"/>
                  </a:lnTo>
                  <a:lnTo>
                    <a:pt x="318" y="125"/>
                  </a:lnTo>
                  <a:lnTo>
                    <a:pt x="290" y="28"/>
                  </a:lnTo>
                  <a:lnTo>
                    <a:pt x="276" y="14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" name="Google Shape;339;p39"/>
            <p:cNvSpPr/>
            <p:nvPr/>
          </p:nvSpPr>
          <p:spPr>
            <a:xfrm>
              <a:off x="3588650" y="3241900"/>
              <a:ext cx="35175" cy="82100"/>
            </a:xfrm>
            <a:custGeom>
              <a:avLst/>
              <a:gdLst/>
              <a:ahLst/>
              <a:cxnLst/>
              <a:rect l="l" t="t" r="r" b="b"/>
              <a:pathLst>
                <a:path w="1407" h="3284" extrusionOk="0">
                  <a:moveTo>
                    <a:pt x="345" y="1"/>
                  </a:moveTo>
                  <a:lnTo>
                    <a:pt x="290" y="42"/>
                  </a:lnTo>
                  <a:lnTo>
                    <a:pt x="221" y="97"/>
                  </a:lnTo>
                  <a:lnTo>
                    <a:pt x="152" y="166"/>
                  </a:lnTo>
                  <a:lnTo>
                    <a:pt x="83" y="249"/>
                  </a:lnTo>
                  <a:lnTo>
                    <a:pt x="42" y="332"/>
                  </a:lnTo>
                  <a:lnTo>
                    <a:pt x="0" y="415"/>
                  </a:lnTo>
                  <a:lnTo>
                    <a:pt x="0" y="484"/>
                  </a:lnTo>
                  <a:lnTo>
                    <a:pt x="0" y="525"/>
                  </a:lnTo>
                  <a:lnTo>
                    <a:pt x="14" y="566"/>
                  </a:lnTo>
                  <a:lnTo>
                    <a:pt x="28" y="677"/>
                  </a:lnTo>
                  <a:lnTo>
                    <a:pt x="55" y="801"/>
                  </a:lnTo>
                  <a:lnTo>
                    <a:pt x="83" y="925"/>
                  </a:lnTo>
                  <a:lnTo>
                    <a:pt x="138" y="1049"/>
                  </a:lnTo>
                  <a:lnTo>
                    <a:pt x="235" y="1283"/>
                  </a:lnTo>
                  <a:lnTo>
                    <a:pt x="317" y="1449"/>
                  </a:lnTo>
                  <a:lnTo>
                    <a:pt x="524" y="1821"/>
                  </a:lnTo>
                  <a:lnTo>
                    <a:pt x="731" y="2194"/>
                  </a:lnTo>
                  <a:lnTo>
                    <a:pt x="828" y="2387"/>
                  </a:lnTo>
                  <a:lnTo>
                    <a:pt x="910" y="2580"/>
                  </a:lnTo>
                  <a:lnTo>
                    <a:pt x="966" y="2787"/>
                  </a:lnTo>
                  <a:lnTo>
                    <a:pt x="1007" y="2994"/>
                  </a:lnTo>
                  <a:lnTo>
                    <a:pt x="1021" y="3021"/>
                  </a:lnTo>
                  <a:lnTo>
                    <a:pt x="1034" y="3049"/>
                  </a:lnTo>
                  <a:lnTo>
                    <a:pt x="1062" y="3063"/>
                  </a:lnTo>
                  <a:lnTo>
                    <a:pt x="1090" y="3076"/>
                  </a:lnTo>
                  <a:lnTo>
                    <a:pt x="1062" y="3173"/>
                  </a:lnTo>
                  <a:lnTo>
                    <a:pt x="1062" y="3228"/>
                  </a:lnTo>
                  <a:lnTo>
                    <a:pt x="1076" y="3269"/>
                  </a:lnTo>
                  <a:lnTo>
                    <a:pt x="1090" y="3269"/>
                  </a:lnTo>
                  <a:lnTo>
                    <a:pt x="1131" y="3242"/>
                  </a:lnTo>
                  <a:lnTo>
                    <a:pt x="1159" y="3214"/>
                  </a:lnTo>
                  <a:lnTo>
                    <a:pt x="1186" y="3118"/>
                  </a:lnTo>
                  <a:lnTo>
                    <a:pt x="1200" y="3159"/>
                  </a:lnTo>
                  <a:lnTo>
                    <a:pt x="1214" y="3214"/>
                  </a:lnTo>
                  <a:lnTo>
                    <a:pt x="1214" y="3242"/>
                  </a:lnTo>
                  <a:lnTo>
                    <a:pt x="1228" y="3283"/>
                  </a:lnTo>
                  <a:lnTo>
                    <a:pt x="1283" y="3283"/>
                  </a:lnTo>
                  <a:lnTo>
                    <a:pt x="1297" y="3269"/>
                  </a:lnTo>
                  <a:lnTo>
                    <a:pt x="1310" y="3214"/>
                  </a:lnTo>
                  <a:lnTo>
                    <a:pt x="1310" y="3159"/>
                  </a:lnTo>
                  <a:lnTo>
                    <a:pt x="1297" y="3104"/>
                  </a:lnTo>
                  <a:lnTo>
                    <a:pt x="1338" y="3173"/>
                  </a:lnTo>
                  <a:lnTo>
                    <a:pt x="1379" y="3228"/>
                  </a:lnTo>
                  <a:lnTo>
                    <a:pt x="1393" y="3228"/>
                  </a:lnTo>
                  <a:lnTo>
                    <a:pt x="1407" y="3187"/>
                  </a:lnTo>
                  <a:lnTo>
                    <a:pt x="1393" y="3145"/>
                  </a:lnTo>
                  <a:lnTo>
                    <a:pt x="1352" y="3076"/>
                  </a:lnTo>
                  <a:lnTo>
                    <a:pt x="1310" y="3035"/>
                  </a:lnTo>
                  <a:lnTo>
                    <a:pt x="1269" y="2994"/>
                  </a:lnTo>
                  <a:lnTo>
                    <a:pt x="1269" y="2980"/>
                  </a:lnTo>
                  <a:lnTo>
                    <a:pt x="1255" y="2801"/>
                  </a:lnTo>
                  <a:lnTo>
                    <a:pt x="1228" y="2621"/>
                  </a:lnTo>
                  <a:lnTo>
                    <a:pt x="1172" y="2456"/>
                  </a:lnTo>
                  <a:lnTo>
                    <a:pt x="1117" y="2290"/>
                  </a:lnTo>
                  <a:lnTo>
                    <a:pt x="993" y="1959"/>
                  </a:lnTo>
                  <a:lnTo>
                    <a:pt x="841" y="1628"/>
                  </a:lnTo>
                  <a:lnTo>
                    <a:pt x="621" y="1173"/>
                  </a:lnTo>
                  <a:lnTo>
                    <a:pt x="497" y="815"/>
                  </a:lnTo>
                  <a:lnTo>
                    <a:pt x="483" y="773"/>
                  </a:lnTo>
                  <a:lnTo>
                    <a:pt x="469" y="677"/>
                  </a:lnTo>
                  <a:lnTo>
                    <a:pt x="469" y="594"/>
                  </a:lnTo>
                  <a:lnTo>
                    <a:pt x="483" y="401"/>
                  </a:lnTo>
                  <a:lnTo>
                    <a:pt x="483" y="222"/>
                  </a:lnTo>
                  <a:lnTo>
                    <a:pt x="469" y="125"/>
                  </a:lnTo>
                  <a:lnTo>
                    <a:pt x="455" y="42"/>
                  </a:lnTo>
                  <a:lnTo>
                    <a:pt x="441" y="15"/>
                  </a:lnTo>
                  <a:lnTo>
                    <a:pt x="414" y="15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" name="Google Shape;340;p39"/>
            <p:cNvSpPr/>
            <p:nvPr/>
          </p:nvSpPr>
          <p:spPr>
            <a:xfrm>
              <a:off x="3713100" y="3272950"/>
              <a:ext cx="5900" cy="12075"/>
            </a:xfrm>
            <a:custGeom>
              <a:avLst/>
              <a:gdLst/>
              <a:ahLst/>
              <a:cxnLst/>
              <a:rect l="l" t="t" r="r" b="b"/>
              <a:pathLst>
                <a:path w="236" h="483" extrusionOk="0">
                  <a:moveTo>
                    <a:pt x="15" y="0"/>
                  </a:moveTo>
                  <a:lnTo>
                    <a:pt x="1" y="14"/>
                  </a:lnTo>
                  <a:lnTo>
                    <a:pt x="1" y="69"/>
                  </a:lnTo>
                  <a:lnTo>
                    <a:pt x="15" y="124"/>
                  </a:lnTo>
                  <a:lnTo>
                    <a:pt x="70" y="235"/>
                  </a:lnTo>
                  <a:lnTo>
                    <a:pt x="111" y="359"/>
                  </a:lnTo>
                  <a:lnTo>
                    <a:pt x="139" y="428"/>
                  </a:lnTo>
                  <a:lnTo>
                    <a:pt x="166" y="469"/>
                  </a:lnTo>
                  <a:lnTo>
                    <a:pt x="194" y="483"/>
                  </a:lnTo>
                  <a:lnTo>
                    <a:pt x="208" y="469"/>
                  </a:lnTo>
                  <a:lnTo>
                    <a:pt x="221" y="441"/>
                  </a:lnTo>
                  <a:lnTo>
                    <a:pt x="235" y="414"/>
                  </a:lnTo>
                  <a:lnTo>
                    <a:pt x="221" y="345"/>
                  </a:lnTo>
                  <a:lnTo>
                    <a:pt x="208" y="290"/>
                  </a:lnTo>
                  <a:lnTo>
                    <a:pt x="180" y="235"/>
                  </a:lnTo>
                  <a:lnTo>
                    <a:pt x="125" y="97"/>
                  </a:lnTo>
                  <a:lnTo>
                    <a:pt x="70" y="4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Google Shape;341;p39"/>
            <p:cNvSpPr/>
            <p:nvPr/>
          </p:nvSpPr>
          <p:spPr>
            <a:xfrm>
              <a:off x="3539675" y="3134350"/>
              <a:ext cx="134500" cy="193100"/>
            </a:xfrm>
            <a:custGeom>
              <a:avLst/>
              <a:gdLst/>
              <a:ahLst/>
              <a:cxnLst/>
              <a:rect l="l" t="t" r="r" b="b"/>
              <a:pathLst>
                <a:path w="5380" h="7724" extrusionOk="0">
                  <a:moveTo>
                    <a:pt x="704" y="0"/>
                  </a:moveTo>
                  <a:lnTo>
                    <a:pt x="663" y="14"/>
                  </a:lnTo>
                  <a:lnTo>
                    <a:pt x="649" y="42"/>
                  </a:lnTo>
                  <a:lnTo>
                    <a:pt x="621" y="69"/>
                  </a:lnTo>
                  <a:lnTo>
                    <a:pt x="621" y="110"/>
                  </a:lnTo>
                  <a:lnTo>
                    <a:pt x="621" y="138"/>
                  </a:lnTo>
                  <a:lnTo>
                    <a:pt x="649" y="179"/>
                  </a:lnTo>
                  <a:lnTo>
                    <a:pt x="663" y="207"/>
                  </a:lnTo>
                  <a:lnTo>
                    <a:pt x="677" y="221"/>
                  </a:lnTo>
                  <a:lnTo>
                    <a:pt x="718" y="248"/>
                  </a:lnTo>
                  <a:lnTo>
                    <a:pt x="746" y="276"/>
                  </a:lnTo>
                  <a:lnTo>
                    <a:pt x="746" y="317"/>
                  </a:lnTo>
                  <a:lnTo>
                    <a:pt x="759" y="345"/>
                  </a:lnTo>
                  <a:lnTo>
                    <a:pt x="787" y="373"/>
                  </a:lnTo>
                  <a:lnTo>
                    <a:pt x="815" y="373"/>
                  </a:lnTo>
                  <a:lnTo>
                    <a:pt x="828" y="386"/>
                  </a:lnTo>
                  <a:lnTo>
                    <a:pt x="842" y="455"/>
                  </a:lnTo>
                  <a:lnTo>
                    <a:pt x="842" y="469"/>
                  </a:lnTo>
                  <a:lnTo>
                    <a:pt x="842" y="483"/>
                  </a:lnTo>
                  <a:lnTo>
                    <a:pt x="856" y="510"/>
                  </a:lnTo>
                  <a:lnTo>
                    <a:pt x="856" y="538"/>
                  </a:lnTo>
                  <a:lnTo>
                    <a:pt x="856" y="566"/>
                  </a:lnTo>
                  <a:lnTo>
                    <a:pt x="856" y="579"/>
                  </a:lnTo>
                  <a:lnTo>
                    <a:pt x="856" y="607"/>
                  </a:lnTo>
                  <a:lnTo>
                    <a:pt x="801" y="648"/>
                  </a:lnTo>
                  <a:lnTo>
                    <a:pt x="773" y="662"/>
                  </a:lnTo>
                  <a:lnTo>
                    <a:pt x="746" y="690"/>
                  </a:lnTo>
                  <a:lnTo>
                    <a:pt x="746" y="717"/>
                  </a:lnTo>
                  <a:lnTo>
                    <a:pt x="746" y="745"/>
                  </a:lnTo>
                  <a:lnTo>
                    <a:pt x="677" y="745"/>
                  </a:lnTo>
                  <a:lnTo>
                    <a:pt x="663" y="786"/>
                  </a:lnTo>
                  <a:lnTo>
                    <a:pt x="649" y="828"/>
                  </a:lnTo>
                  <a:lnTo>
                    <a:pt x="677" y="869"/>
                  </a:lnTo>
                  <a:lnTo>
                    <a:pt x="704" y="897"/>
                  </a:lnTo>
                  <a:lnTo>
                    <a:pt x="690" y="924"/>
                  </a:lnTo>
                  <a:lnTo>
                    <a:pt x="690" y="952"/>
                  </a:lnTo>
                  <a:lnTo>
                    <a:pt x="704" y="966"/>
                  </a:lnTo>
                  <a:lnTo>
                    <a:pt x="677" y="1007"/>
                  </a:lnTo>
                  <a:lnTo>
                    <a:pt x="677" y="1034"/>
                  </a:lnTo>
                  <a:lnTo>
                    <a:pt x="690" y="1062"/>
                  </a:lnTo>
                  <a:lnTo>
                    <a:pt x="704" y="1090"/>
                  </a:lnTo>
                  <a:lnTo>
                    <a:pt x="649" y="1090"/>
                  </a:lnTo>
                  <a:lnTo>
                    <a:pt x="608" y="1117"/>
                  </a:lnTo>
                  <a:lnTo>
                    <a:pt x="594" y="1145"/>
                  </a:lnTo>
                  <a:lnTo>
                    <a:pt x="594" y="1172"/>
                  </a:lnTo>
                  <a:lnTo>
                    <a:pt x="608" y="1186"/>
                  </a:lnTo>
                  <a:lnTo>
                    <a:pt x="608" y="1200"/>
                  </a:lnTo>
                  <a:lnTo>
                    <a:pt x="621" y="1228"/>
                  </a:lnTo>
                  <a:lnTo>
                    <a:pt x="649" y="1255"/>
                  </a:lnTo>
                  <a:lnTo>
                    <a:pt x="649" y="1269"/>
                  </a:lnTo>
                  <a:lnTo>
                    <a:pt x="552" y="1241"/>
                  </a:lnTo>
                  <a:lnTo>
                    <a:pt x="497" y="1255"/>
                  </a:lnTo>
                  <a:lnTo>
                    <a:pt x="470" y="1283"/>
                  </a:lnTo>
                  <a:lnTo>
                    <a:pt x="456" y="1338"/>
                  </a:lnTo>
                  <a:lnTo>
                    <a:pt x="456" y="1352"/>
                  </a:lnTo>
                  <a:lnTo>
                    <a:pt x="470" y="1379"/>
                  </a:lnTo>
                  <a:lnTo>
                    <a:pt x="428" y="1393"/>
                  </a:lnTo>
                  <a:lnTo>
                    <a:pt x="387" y="1421"/>
                  </a:lnTo>
                  <a:lnTo>
                    <a:pt x="373" y="1448"/>
                  </a:lnTo>
                  <a:lnTo>
                    <a:pt x="373" y="1476"/>
                  </a:lnTo>
                  <a:lnTo>
                    <a:pt x="387" y="1503"/>
                  </a:lnTo>
                  <a:lnTo>
                    <a:pt x="359" y="1517"/>
                  </a:lnTo>
                  <a:lnTo>
                    <a:pt x="332" y="1545"/>
                  </a:lnTo>
                  <a:lnTo>
                    <a:pt x="318" y="1586"/>
                  </a:lnTo>
                  <a:lnTo>
                    <a:pt x="318" y="1627"/>
                  </a:lnTo>
                  <a:lnTo>
                    <a:pt x="263" y="1627"/>
                  </a:lnTo>
                  <a:lnTo>
                    <a:pt x="235" y="1641"/>
                  </a:lnTo>
                  <a:lnTo>
                    <a:pt x="208" y="1669"/>
                  </a:lnTo>
                  <a:lnTo>
                    <a:pt x="208" y="1710"/>
                  </a:lnTo>
                  <a:lnTo>
                    <a:pt x="208" y="1724"/>
                  </a:lnTo>
                  <a:lnTo>
                    <a:pt x="208" y="1779"/>
                  </a:lnTo>
                  <a:lnTo>
                    <a:pt x="166" y="1779"/>
                  </a:lnTo>
                  <a:lnTo>
                    <a:pt x="125" y="1807"/>
                  </a:lnTo>
                  <a:lnTo>
                    <a:pt x="97" y="1862"/>
                  </a:lnTo>
                  <a:lnTo>
                    <a:pt x="111" y="1876"/>
                  </a:lnTo>
                  <a:lnTo>
                    <a:pt x="111" y="1903"/>
                  </a:lnTo>
                  <a:lnTo>
                    <a:pt x="153" y="1958"/>
                  </a:lnTo>
                  <a:lnTo>
                    <a:pt x="139" y="1972"/>
                  </a:lnTo>
                  <a:lnTo>
                    <a:pt x="111" y="1958"/>
                  </a:lnTo>
                  <a:lnTo>
                    <a:pt x="70" y="1972"/>
                  </a:lnTo>
                  <a:lnTo>
                    <a:pt x="56" y="2000"/>
                  </a:lnTo>
                  <a:lnTo>
                    <a:pt x="42" y="2041"/>
                  </a:lnTo>
                  <a:lnTo>
                    <a:pt x="56" y="2083"/>
                  </a:lnTo>
                  <a:lnTo>
                    <a:pt x="28" y="2096"/>
                  </a:lnTo>
                  <a:lnTo>
                    <a:pt x="15" y="2138"/>
                  </a:lnTo>
                  <a:lnTo>
                    <a:pt x="28" y="2179"/>
                  </a:lnTo>
                  <a:lnTo>
                    <a:pt x="56" y="2207"/>
                  </a:lnTo>
                  <a:lnTo>
                    <a:pt x="28" y="2234"/>
                  </a:lnTo>
                  <a:lnTo>
                    <a:pt x="1" y="2248"/>
                  </a:lnTo>
                  <a:lnTo>
                    <a:pt x="1" y="2289"/>
                  </a:lnTo>
                  <a:lnTo>
                    <a:pt x="15" y="2317"/>
                  </a:lnTo>
                  <a:lnTo>
                    <a:pt x="97" y="2414"/>
                  </a:lnTo>
                  <a:lnTo>
                    <a:pt x="84" y="2441"/>
                  </a:lnTo>
                  <a:lnTo>
                    <a:pt x="56" y="2469"/>
                  </a:lnTo>
                  <a:lnTo>
                    <a:pt x="42" y="2510"/>
                  </a:lnTo>
                  <a:lnTo>
                    <a:pt x="42" y="2538"/>
                  </a:lnTo>
                  <a:lnTo>
                    <a:pt x="70" y="2565"/>
                  </a:lnTo>
                  <a:lnTo>
                    <a:pt x="111" y="2579"/>
                  </a:lnTo>
                  <a:lnTo>
                    <a:pt x="97" y="2620"/>
                  </a:lnTo>
                  <a:lnTo>
                    <a:pt x="97" y="2648"/>
                  </a:lnTo>
                  <a:lnTo>
                    <a:pt x="84" y="2689"/>
                  </a:lnTo>
                  <a:lnTo>
                    <a:pt x="84" y="2731"/>
                  </a:lnTo>
                  <a:lnTo>
                    <a:pt x="111" y="2758"/>
                  </a:lnTo>
                  <a:lnTo>
                    <a:pt x="153" y="2772"/>
                  </a:lnTo>
                  <a:lnTo>
                    <a:pt x="166" y="2772"/>
                  </a:lnTo>
                  <a:lnTo>
                    <a:pt x="180" y="2827"/>
                  </a:lnTo>
                  <a:lnTo>
                    <a:pt x="166" y="2827"/>
                  </a:lnTo>
                  <a:lnTo>
                    <a:pt x="139" y="2855"/>
                  </a:lnTo>
                  <a:lnTo>
                    <a:pt x="139" y="2882"/>
                  </a:lnTo>
                  <a:lnTo>
                    <a:pt x="139" y="2910"/>
                  </a:lnTo>
                  <a:lnTo>
                    <a:pt x="166" y="2938"/>
                  </a:lnTo>
                  <a:lnTo>
                    <a:pt x="153" y="2979"/>
                  </a:lnTo>
                  <a:lnTo>
                    <a:pt x="166" y="3007"/>
                  </a:lnTo>
                  <a:lnTo>
                    <a:pt x="180" y="3034"/>
                  </a:lnTo>
                  <a:lnTo>
                    <a:pt x="208" y="3062"/>
                  </a:lnTo>
                  <a:lnTo>
                    <a:pt x="180" y="3117"/>
                  </a:lnTo>
                  <a:lnTo>
                    <a:pt x="180" y="3158"/>
                  </a:lnTo>
                  <a:lnTo>
                    <a:pt x="194" y="3186"/>
                  </a:lnTo>
                  <a:lnTo>
                    <a:pt x="222" y="3213"/>
                  </a:lnTo>
                  <a:lnTo>
                    <a:pt x="263" y="3213"/>
                  </a:lnTo>
                  <a:lnTo>
                    <a:pt x="304" y="3186"/>
                  </a:lnTo>
                  <a:lnTo>
                    <a:pt x="304" y="3186"/>
                  </a:lnTo>
                  <a:lnTo>
                    <a:pt x="277" y="3227"/>
                  </a:lnTo>
                  <a:lnTo>
                    <a:pt x="263" y="3241"/>
                  </a:lnTo>
                  <a:lnTo>
                    <a:pt x="249" y="3269"/>
                  </a:lnTo>
                  <a:lnTo>
                    <a:pt x="249" y="3324"/>
                  </a:lnTo>
                  <a:lnTo>
                    <a:pt x="290" y="3365"/>
                  </a:lnTo>
                  <a:lnTo>
                    <a:pt x="332" y="3379"/>
                  </a:lnTo>
                  <a:lnTo>
                    <a:pt x="332" y="3420"/>
                  </a:lnTo>
                  <a:lnTo>
                    <a:pt x="304" y="3448"/>
                  </a:lnTo>
                  <a:lnTo>
                    <a:pt x="304" y="3475"/>
                  </a:lnTo>
                  <a:lnTo>
                    <a:pt x="304" y="3517"/>
                  </a:lnTo>
                  <a:lnTo>
                    <a:pt x="318" y="3544"/>
                  </a:lnTo>
                  <a:lnTo>
                    <a:pt x="346" y="3572"/>
                  </a:lnTo>
                  <a:lnTo>
                    <a:pt x="387" y="3586"/>
                  </a:lnTo>
                  <a:lnTo>
                    <a:pt x="387" y="3641"/>
                  </a:lnTo>
                  <a:lnTo>
                    <a:pt x="415" y="3682"/>
                  </a:lnTo>
                  <a:lnTo>
                    <a:pt x="456" y="3696"/>
                  </a:lnTo>
                  <a:lnTo>
                    <a:pt x="497" y="3710"/>
                  </a:lnTo>
                  <a:lnTo>
                    <a:pt x="484" y="3765"/>
                  </a:lnTo>
                  <a:lnTo>
                    <a:pt x="484" y="3793"/>
                  </a:lnTo>
                  <a:lnTo>
                    <a:pt x="484" y="3820"/>
                  </a:lnTo>
                  <a:lnTo>
                    <a:pt x="511" y="3848"/>
                  </a:lnTo>
                  <a:lnTo>
                    <a:pt x="552" y="3875"/>
                  </a:lnTo>
                  <a:lnTo>
                    <a:pt x="608" y="3875"/>
                  </a:lnTo>
                  <a:lnTo>
                    <a:pt x="608" y="3903"/>
                  </a:lnTo>
                  <a:lnTo>
                    <a:pt x="621" y="3931"/>
                  </a:lnTo>
                  <a:lnTo>
                    <a:pt x="649" y="3944"/>
                  </a:lnTo>
                  <a:lnTo>
                    <a:pt x="677" y="3958"/>
                  </a:lnTo>
                  <a:lnTo>
                    <a:pt x="759" y="3958"/>
                  </a:lnTo>
                  <a:lnTo>
                    <a:pt x="773" y="3931"/>
                  </a:lnTo>
                  <a:lnTo>
                    <a:pt x="787" y="3986"/>
                  </a:lnTo>
                  <a:lnTo>
                    <a:pt x="787" y="4013"/>
                  </a:lnTo>
                  <a:lnTo>
                    <a:pt x="815" y="4027"/>
                  </a:lnTo>
                  <a:lnTo>
                    <a:pt x="828" y="4248"/>
                  </a:lnTo>
                  <a:lnTo>
                    <a:pt x="870" y="4455"/>
                  </a:lnTo>
                  <a:lnTo>
                    <a:pt x="925" y="4675"/>
                  </a:lnTo>
                  <a:lnTo>
                    <a:pt x="1008" y="4882"/>
                  </a:lnTo>
                  <a:lnTo>
                    <a:pt x="1090" y="5103"/>
                  </a:lnTo>
                  <a:lnTo>
                    <a:pt x="1187" y="5310"/>
                  </a:lnTo>
                  <a:lnTo>
                    <a:pt x="1408" y="5737"/>
                  </a:lnTo>
                  <a:lnTo>
                    <a:pt x="1642" y="6151"/>
                  </a:lnTo>
                  <a:lnTo>
                    <a:pt x="1863" y="6565"/>
                  </a:lnTo>
                  <a:lnTo>
                    <a:pt x="1959" y="6758"/>
                  </a:lnTo>
                  <a:lnTo>
                    <a:pt x="2056" y="6965"/>
                  </a:lnTo>
                  <a:lnTo>
                    <a:pt x="2138" y="7158"/>
                  </a:lnTo>
                  <a:lnTo>
                    <a:pt x="2194" y="7365"/>
                  </a:lnTo>
                  <a:lnTo>
                    <a:pt x="2221" y="7392"/>
                  </a:lnTo>
                  <a:lnTo>
                    <a:pt x="2249" y="7420"/>
                  </a:lnTo>
                  <a:lnTo>
                    <a:pt x="2276" y="7433"/>
                  </a:lnTo>
                  <a:lnTo>
                    <a:pt x="2318" y="7433"/>
                  </a:lnTo>
                  <a:lnTo>
                    <a:pt x="2345" y="7475"/>
                  </a:lnTo>
                  <a:lnTo>
                    <a:pt x="2373" y="7530"/>
                  </a:lnTo>
                  <a:lnTo>
                    <a:pt x="2387" y="7599"/>
                  </a:lnTo>
                  <a:lnTo>
                    <a:pt x="2400" y="7640"/>
                  </a:lnTo>
                  <a:lnTo>
                    <a:pt x="2428" y="7654"/>
                  </a:lnTo>
                  <a:lnTo>
                    <a:pt x="2442" y="7654"/>
                  </a:lnTo>
                  <a:lnTo>
                    <a:pt x="2456" y="7640"/>
                  </a:lnTo>
                  <a:lnTo>
                    <a:pt x="2469" y="7627"/>
                  </a:lnTo>
                  <a:lnTo>
                    <a:pt x="2469" y="7571"/>
                  </a:lnTo>
                  <a:lnTo>
                    <a:pt x="2456" y="7516"/>
                  </a:lnTo>
                  <a:lnTo>
                    <a:pt x="2442" y="7461"/>
                  </a:lnTo>
                  <a:lnTo>
                    <a:pt x="2442" y="7447"/>
                  </a:lnTo>
                  <a:lnTo>
                    <a:pt x="2456" y="7461"/>
                  </a:lnTo>
                  <a:lnTo>
                    <a:pt x="2511" y="7558"/>
                  </a:lnTo>
                  <a:lnTo>
                    <a:pt x="2566" y="7640"/>
                  </a:lnTo>
                  <a:lnTo>
                    <a:pt x="2580" y="7654"/>
                  </a:lnTo>
                  <a:lnTo>
                    <a:pt x="2594" y="7640"/>
                  </a:lnTo>
                  <a:lnTo>
                    <a:pt x="2580" y="7585"/>
                  </a:lnTo>
                  <a:lnTo>
                    <a:pt x="2566" y="7530"/>
                  </a:lnTo>
                  <a:lnTo>
                    <a:pt x="2511" y="7420"/>
                  </a:lnTo>
                  <a:lnTo>
                    <a:pt x="2525" y="7433"/>
                  </a:lnTo>
                  <a:lnTo>
                    <a:pt x="2566" y="7447"/>
                  </a:lnTo>
                  <a:lnTo>
                    <a:pt x="2607" y="7475"/>
                  </a:lnTo>
                  <a:lnTo>
                    <a:pt x="2621" y="7502"/>
                  </a:lnTo>
                  <a:lnTo>
                    <a:pt x="2649" y="7544"/>
                  </a:lnTo>
                  <a:lnTo>
                    <a:pt x="2663" y="7558"/>
                  </a:lnTo>
                  <a:lnTo>
                    <a:pt x="2676" y="7558"/>
                  </a:lnTo>
                  <a:lnTo>
                    <a:pt x="2690" y="7544"/>
                  </a:lnTo>
                  <a:lnTo>
                    <a:pt x="2704" y="7530"/>
                  </a:lnTo>
                  <a:lnTo>
                    <a:pt x="2704" y="7489"/>
                  </a:lnTo>
                  <a:lnTo>
                    <a:pt x="2704" y="7461"/>
                  </a:lnTo>
                  <a:lnTo>
                    <a:pt x="2663" y="7392"/>
                  </a:lnTo>
                  <a:lnTo>
                    <a:pt x="2594" y="7351"/>
                  </a:lnTo>
                  <a:lnTo>
                    <a:pt x="2525" y="7323"/>
                  </a:lnTo>
                  <a:lnTo>
                    <a:pt x="2387" y="6937"/>
                  </a:lnTo>
                  <a:lnTo>
                    <a:pt x="2235" y="6565"/>
                  </a:lnTo>
                  <a:lnTo>
                    <a:pt x="2083" y="6192"/>
                  </a:lnTo>
                  <a:lnTo>
                    <a:pt x="1959" y="5806"/>
                  </a:lnTo>
                  <a:lnTo>
                    <a:pt x="1876" y="5503"/>
                  </a:lnTo>
                  <a:lnTo>
                    <a:pt x="1821" y="5117"/>
                  </a:lnTo>
                  <a:lnTo>
                    <a:pt x="1807" y="4924"/>
                  </a:lnTo>
                  <a:lnTo>
                    <a:pt x="1807" y="4758"/>
                  </a:lnTo>
                  <a:lnTo>
                    <a:pt x="1807" y="4620"/>
                  </a:lnTo>
                  <a:lnTo>
                    <a:pt x="1821" y="4565"/>
                  </a:lnTo>
                  <a:lnTo>
                    <a:pt x="1849" y="4524"/>
                  </a:lnTo>
                  <a:lnTo>
                    <a:pt x="1932" y="4413"/>
                  </a:lnTo>
                  <a:lnTo>
                    <a:pt x="2042" y="4317"/>
                  </a:lnTo>
                  <a:lnTo>
                    <a:pt x="2152" y="4234"/>
                  </a:lnTo>
                  <a:lnTo>
                    <a:pt x="2276" y="4165"/>
                  </a:lnTo>
                  <a:lnTo>
                    <a:pt x="2400" y="4096"/>
                  </a:lnTo>
                  <a:lnTo>
                    <a:pt x="2538" y="4055"/>
                  </a:lnTo>
                  <a:lnTo>
                    <a:pt x="2676" y="4013"/>
                  </a:lnTo>
                  <a:lnTo>
                    <a:pt x="2814" y="4000"/>
                  </a:lnTo>
                  <a:lnTo>
                    <a:pt x="3035" y="4000"/>
                  </a:lnTo>
                  <a:lnTo>
                    <a:pt x="3228" y="4027"/>
                  </a:lnTo>
                  <a:lnTo>
                    <a:pt x="3421" y="4082"/>
                  </a:lnTo>
                  <a:lnTo>
                    <a:pt x="3587" y="4179"/>
                  </a:lnTo>
                  <a:lnTo>
                    <a:pt x="3738" y="4275"/>
                  </a:lnTo>
                  <a:lnTo>
                    <a:pt x="3890" y="4413"/>
                  </a:lnTo>
                  <a:lnTo>
                    <a:pt x="4028" y="4551"/>
                  </a:lnTo>
                  <a:lnTo>
                    <a:pt x="4180" y="4717"/>
                  </a:lnTo>
                  <a:lnTo>
                    <a:pt x="4400" y="4992"/>
                  </a:lnTo>
                  <a:lnTo>
                    <a:pt x="4524" y="5144"/>
                  </a:lnTo>
                  <a:lnTo>
                    <a:pt x="4676" y="5282"/>
                  </a:lnTo>
                  <a:lnTo>
                    <a:pt x="4676" y="5392"/>
                  </a:lnTo>
                  <a:lnTo>
                    <a:pt x="4676" y="5489"/>
                  </a:lnTo>
                  <a:lnTo>
                    <a:pt x="4690" y="5710"/>
                  </a:lnTo>
                  <a:lnTo>
                    <a:pt x="4690" y="5985"/>
                  </a:lnTo>
                  <a:lnTo>
                    <a:pt x="4717" y="6247"/>
                  </a:lnTo>
                  <a:lnTo>
                    <a:pt x="4786" y="6730"/>
                  </a:lnTo>
                  <a:lnTo>
                    <a:pt x="4828" y="6965"/>
                  </a:lnTo>
                  <a:lnTo>
                    <a:pt x="4883" y="7185"/>
                  </a:lnTo>
                  <a:lnTo>
                    <a:pt x="4924" y="7392"/>
                  </a:lnTo>
                  <a:lnTo>
                    <a:pt x="4938" y="7420"/>
                  </a:lnTo>
                  <a:lnTo>
                    <a:pt x="4952" y="7447"/>
                  </a:lnTo>
                  <a:lnTo>
                    <a:pt x="4966" y="7461"/>
                  </a:lnTo>
                  <a:lnTo>
                    <a:pt x="4993" y="7475"/>
                  </a:lnTo>
                  <a:lnTo>
                    <a:pt x="5035" y="7475"/>
                  </a:lnTo>
                  <a:lnTo>
                    <a:pt x="5021" y="7544"/>
                  </a:lnTo>
                  <a:lnTo>
                    <a:pt x="4993" y="7627"/>
                  </a:lnTo>
                  <a:lnTo>
                    <a:pt x="4993" y="7682"/>
                  </a:lnTo>
                  <a:lnTo>
                    <a:pt x="5007" y="7723"/>
                  </a:lnTo>
                  <a:lnTo>
                    <a:pt x="5021" y="7723"/>
                  </a:lnTo>
                  <a:lnTo>
                    <a:pt x="5062" y="7696"/>
                  </a:lnTo>
                  <a:lnTo>
                    <a:pt x="5104" y="7640"/>
                  </a:lnTo>
                  <a:lnTo>
                    <a:pt x="5145" y="7530"/>
                  </a:lnTo>
                  <a:lnTo>
                    <a:pt x="5159" y="7613"/>
                  </a:lnTo>
                  <a:lnTo>
                    <a:pt x="5200" y="7696"/>
                  </a:lnTo>
                  <a:lnTo>
                    <a:pt x="5200" y="7709"/>
                  </a:lnTo>
                  <a:lnTo>
                    <a:pt x="5214" y="7696"/>
                  </a:lnTo>
                  <a:lnTo>
                    <a:pt x="5228" y="7654"/>
                  </a:lnTo>
                  <a:lnTo>
                    <a:pt x="5241" y="7599"/>
                  </a:lnTo>
                  <a:lnTo>
                    <a:pt x="5228" y="7502"/>
                  </a:lnTo>
                  <a:lnTo>
                    <a:pt x="5283" y="7585"/>
                  </a:lnTo>
                  <a:lnTo>
                    <a:pt x="5366" y="7654"/>
                  </a:lnTo>
                  <a:lnTo>
                    <a:pt x="5379" y="7599"/>
                  </a:lnTo>
                  <a:lnTo>
                    <a:pt x="5366" y="7558"/>
                  </a:lnTo>
                  <a:lnTo>
                    <a:pt x="5338" y="7516"/>
                  </a:lnTo>
                  <a:lnTo>
                    <a:pt x="5310" y="7461"/>
                  </a:lnTo>
                  <a:lnTo>
                    <a:pt x="5228" y="7351"/>
                  </a:lnTo>
                  <a:lnTo>
                    <a:pt x="5214" y="7351"/>
                  </a:lnTo>
                  <a:lnTo>
                    <a:pt x="5090" y="6868"/>
                  </a:lnTo>
                  <a:lnTo>
                    <a:pt x="5048" y="6634"/>
                  </a:lnTo>
                  <a:lnTo>
                    <a:pt x="5021" y="6509"/>
                  </a:lnTo>
                  <a:lnTo>
                    <a:pt x="5021" y="6385"/>
                  </a:lnTo>
                  <a:lnTo>
                    <a:pt x="5048" y="6137"/>
                  </a:lnTo>
                  <a:lnTo>
                    <a:pt x="5104" y="5903"/>
                  </a:lnTo>
                  <a:lnTo>
                    <a:pt x="5172" y="5682"/>
                  </a:lnTo>
                  <a:lnTo>
                    <a:pt x="5200" y="5572"/>
                  </a:lnTo>
                  <a:lnTo>
                    <a:pt x="5214" y="5461"/>
                  </a:lnTo>
                  <a:lnTo>
                    <a:pt x="5200" y="5337"/>
                  </a:lnTo>
                  <a:lnTo>
                    <a:pt x="5186" y="5213"/>
                  </a:lnTo>
                  <a:lnTo>
                    <a:pt x="5090" y="4924"/>
                  </a:lnTo>
                  <a:lnTo>
                    <a:pt x="5076" y="4924"/>
                  </a:lnTo>
                  <a:lnTo>
                    <a:pt x="4952" y="4896"/>
                  </a:lnTo>
                  <a:lnTo>
                    <a:pt x="4883" y="4896"/>
                  </a:lnTo>
                  <a:lnTo>
                    <a:pt x="4800" y="4910"/>
                  </a:lnTo>
                  <a:lnTo>
                    <a:pt x="4759" y="4924"/>
                  </a:lnTo>
                  <a:lnTo>
                    <a:pt x="4717" y="4937"/>
                  </a:lnTo>
                  <a:lnTo>
                    <a:pt x="4704" y="4937"/>
                  </a:lnTo>
                  <a:lnTo>
                    <a:pt x="4676" y="4910"/>
                  </a:lnTo>
                  <a:lnTo>
                    <a:pt x="4662" y="4896"/>
                  </a:lnTo>
                  <a:lnTo>
                    <a:pt x="4662" y="4882"/>
                  </a:lnTo>
                  <a:lnTo>
                    <a:pt x="4676" y="4855"/>
                  </a:lnTo>
                  <a:lnTo>
                    <a:pt x="4704" y="4827"/>
                  </a:lnTo>
                  <a:lnTo>
                    <a:pt x="4773" y="4799"/>
                  </a:lnTo>
                  <a:lnTo>
                    <a:pt x="4841" y="4786"/>
                  </a:lnTo>
                  <a:lnTo>
                    <a:pt x="4910" y="4786"/>
                  </a:lnTo>
                  <a:lnTo>
                    <a:pt x="4979" y="4799"/>
                  </a:lnTo>
                  <a:lnTo>
                    <a:pt x="5035" y="4813"/>
                  </a:lnTo>
                  <a:lnTo>
                    <a:pt x="5035" y="4813"/>
                  </a:lnTo>
                  <a:lnTo>
                    <a:pt x="5021" y="4758"/>
                  </a:lnTo>
                  <a:lnTo>
                    <a:pt x="4910" y="4703"/>
                  </a:lnTo>
                  <a:lnTo>
                    <a:pt x="4828" y="4689"/>
                  </a:lnTo>
                  <a:lnTo>
                    <a:pt x="4731" y="4675"/>
                  </a:lnTo>
                  <a:lnTo>
                    <a:pt x="4621" y="4689"/>
                  </a:lnTo>
                  <a:lnTo>
                    <a:pt x="4511" y="4703"/>
                  </a:lnTo>
                  <a:lnTo>
                    <a:pt x="4469" y="4717"/>
                  </a:lnTo>
                  <a:lnTo>
                    <a:pt x="4428" y="4703"/>
                  </a:lnTo>
                  <a:lnTo>
                    <a:pt x="4414" y="4675"/>
                  </a:lnTo>
                  <a:lnTo>
                    <a:pt x="4414" y="4662"/>
                  </a:lnTo>
                  <a:lnTo>
                    <a:pt x="4483" y="4620"/>
                  </a:lnTo>
                  <a:lnTo>
                    <a:pt x="4566" y="4579"/>
                  </a:lnTo>
                  <a:lnTo>
                    <a:pt x="4635" y="4551"/>
                  </a:lnTo>
                  <a:lnTo>
                    <a:pt x="4717" y="4537"/>
                  </a:lnTo>
                  <a:lnTo>
                    <a:pt x="4855" y="4537"/>
                  </a:lnTo>
                  <a:lnTo>
                    <a:pt x="4979" y="4551"/>
                  </a:lnTo>
                  <a:lnTo>
                    <a:pt x="4979" y="4551"/>
                  </a:lnTo>
                  <a:lnTo>
                    <a:pt x="4952" y="4413"/>
                  </a:lnTo>
                  <a:lnTo>
                    <a:pt x="4966" y="4275"/>
                  </a:lnTo>
                  <a:lnTo>
                    <a:pt x="5007" y="4013"/>
                  </a:lnTo>
                  <a:lnTo>
                    <a:pt x="5048" y="3820"/>
                  </a:lnTo>
                  <a:lnTo>
                    <a:pt x="5076" y="3696"/>
                  </a:lnTo>
                  <a:lnTo>
                    <a:pt x="5076" y="3627"/>
                  </a:lnTo>
                  <a:lnTo>
                    <a:pt x="5062" y="3586"/>
                  </a:lnTo>
                  <a:lnTo>
                    <a:pt x="5090" y="3448"/>
                  </a:lnTo>
                  <a:lnTo>
                    <a:pt x="5062" y="3269"/>
                  </a:lnTo>
                  <a:lnTo>
                    <a:pt x="5048" y="3144"/>
                  </a:lnTo>
                  <a:lnTo>
                    <a:pt x="5021" y="3034"/>
                  </a:lnTo>
                  <a:lnTo>
                    <a:pt x="4979" y="2910"/>
                  </a:lnTo>
                  <a:lnTo>
                    <a:pt x="4938" y="2800"/>
                  </a:lnTo>
                  <a:lnTo>
                    <a:pt x="4828" y="2551"/>
                  </a:lnTo>
                  <a:lnTo>
                    <a:pt x="4759" y="2427"/>
                  </a:lnTo>
                  <a:lnTo>
                    <a:pt x="4717" y="2372"/>
                  </a:lnTo>
                  <a:lnTo>
                    <a:pt x="4676" y="2331"/>
                  </a:lnTo>
                  <a:lnTo>
                    <a:pt x="4648" y="2317"/>
                  </a:lnTo>
                  <a:lnTo>
                    <a:pt x="4635" y="2331"/>
                  </a:lnTo>
                  <a:lnTo>
                    <a:pt x="4621" y="2345"/>
                  </a:lnTo>
                  <a:lnTo>
                    <a:pt x="4621" y="2358"/>
                  </a:lnTo>
                  <a:lnTo>
                    <a:pt x="4662" y="2483"/>
                  </a:lnTo>
                  <a:lnTo>
                    <a:pt x="4717" y="2607"/>
                  </a:lnTo>
                  <a:lnTo>
                    <a:pt x="4841" y="2841"/>
                  </a:lnTo>
                  <a:lnTo>
                    <a:pt x="4745" y="2731"/>
                  </a:lnTo>
                  <a:lnTo>
                    <a:pt x="4635" y="2634"/>
                  </a:lnTo>
                  <a:lnTo>
                    <a:pt x="4566" y="2496"/>
                  </a:lnTo>
                  <a:lnTo>
                    <a:pt x="4497" y="2372"/>
                  </a:lnTo>
                  <a:lnTo>
                    <a:pt x="4455" y="2317"/>
                  </a:lnTo>
                  <a:lnTo>
                    <a:pt x="4428" y="2303"/>
                  </a:lnTo>
                  <a:lnTo>
                    <a:pt x="4414" y="2303"/>
                  </a:lnTo>
                  <a:lnTo>
                    <a:pt x="4400" y="2331"/>
                  </a:lnTo>
                  <a:lnTo>
                    <a:pt x="4400" y="2372"/>
                  </a:lnTo>
                  <a:lnTo>
                    <a:pt x="4442" y="2483"/>
                  </a:lnTo>
                  <a:lnTo>
                    <a:pt x="4373" y="2441"/>
                  </a:lnTo>
                  <a:lnTo>
                    <a:pt x="4331" y="2372"/>
                  </a:lnTo>
                  <a:lnTo>
                    <a:pt x="4304" y="2289"/>
                  </a:lnTo>
                  <a:lnTo>
                    <a:pt x="4248" y="2234"/>
                  </a:lnTo>
                  <a:lnTo>
                    <a:pt x="4193" y="2179"/>
                  </a:lnTo>
                  <a:lnTo>
                    <a:pt x="4152" y="2179"/>
                  </a:lnTo>
                  <a:lnTo>
                    <a:pt x="4138" y="2193"/>
                  </a:lnTo>
                  <a:lnTo>
                    <a:pt x="4138" y="2221"/>
                  </a:lnTo>
                  <a:lnTo>
                    <a:pt x="4166" y="2331"/>
                  </a:lnTo>
                  <a:lnTo>
                    <a:pt x="4097" y="2234"/>
                  </a:lnTo>
                  <a:lnTo>
                    <a:pt x="4000" y="2152"/>
                  </a:lnTo>
                  <a:lnTo>
                    <a:pt x="3904" y="2083"/>
                  </a:lnTo>
                  <a:lnTo>
                    <a:pt x="3849" y="2055"/>
                  </a:lnTo>
                  <a:lnTo>
                    <a:pt x="3793" y="2041"/>
                  </a:lnTo>
                  <a:lnTo>
                    <a:pt x="3780" y="2041"/>
                  </a:lnTo>
                  <a:lnTo>
                    <a:pt x="3766" y="2055"/>
                  </a:lnTo>
                  <a:lnTo>
                    <a:pt x="3766" y="2069"/>
                  </a:lnTo>
                  <a:lnTo>
                    <a:pt x="3766" y="2096"/>
                  </a:lnTo>
                  <a:lnTo>
                    <a:pt x="3835" y="2165"/>
                  </a:lnTo>
                  <a:lnTo>
                    <a:pt x="3917" y="2234"/>
                  </a:lnTo>
                  <a:lnTo>
                    <a:pt x="3738" y="2179"/>
                  </a:lnTo>
                  <a:lnTo>
                    <a:pt x="3642" y="2083"/>
                  </a:lnTo>
                  <a:lnTo>
                    <a:pt x="3573" y="2027"/>
                  </a:lnTo>
                  <a:lnTo>
                    <a:pt x="3518" y="1986"/>
                  </a:lnTo>
                  <a:lnTo>
                    <a:pt x="3504" y="1986"/>
                  </a:lnTo>
                  <a:lnTo>
                    <a:pt x="3490" y="2000"/>
                  </a:lnTo>
                  <a:lnTo>
                    <a:pt x="3476" y="2014"/>
                  </a:lnTo>
                  <a:lnTo>
                    <a:pt x="3490" y="2027"/>
                  </a:lnTo>
                  <a:lnTo>
                    <a:pt x="3545" y="2138"/>
                  </a:lnTo>
                  <a:lnTo>
                    <a:pt x="3545" y="2138"/>
                  </a:lnTo>
                  <a:lnTo>
                    <a:pt x="3421" y="2110"/>
                  </a:lnTo>
                  <a:lnTo>
                    <a:pt x="3338" y="2014"/>
                  </a:lnTo>
                  <a:lnTo>
                    <a:pt x="3283" y="1958"/>
                  </a:lnTo>
                  <a:lnTo>
                    <a:pt x="3228" y="1917"/>
                  </a:lnTo>
                  <a:lnTo>
                    <a:pt x="3214" y="1931"/>
                  </a:lnTo>
                  <a:lnTo>
                    <a:pt x="3200" y="1945"/>
                  </a:lnTo>
                  <a:lnTo>
                    <a:pt x="3242" y="2027"/>
                  </a:lnTo>
                  <a:lnTo>
                    <a:pt x="3242" y="2027"/>
                  </a:lnTo>
                  <a:lnTo>
                    <a:pt x="3173" y="1972"/>
                  </a:lnTo>
                  <a:lnTo>
                    <a:pt x="3118" y="1917"/>
                  </a:lnTo>
                  <a:lnTo>
                    <a:pt x="3049" y="1890"/>
                  </a:lnTo>
                  <a:lnTo>
                    <a:pt x="2966" y="1862"/>
                  </a:lnTo>
                  <a:lnTo>
                    <a:pt x="2966" y="1876"/>
                  </a:lnTo>
                  <a:lnTo>
                    <a:pt x="2952" y="1890"/>
                  </a:lnTo>
                  <a:lnTo>
                    <a:pt x="2993" y="1986"/>
                  </a:lnTo>
                  <a:lnTo>
                    <a:pt x="3049" y="2083"/>
                  </a:lnTo>
                  <a:lnTo>
                    <a:pt x="3021" y="2083"/>
                  </a:lnTo>
                  <a:lnTo>
                    <a:pt x="2911" y="1931"/>
                  </a:lnTo>
                  <a:lnTo>
                    <a:pt x="2773" y="1821"/>
                  </a:lnTo>
                  <a:lnTo>
                    <a:pt x="2759" y="1807"/>
                  </a:lnTo>
                  <a:lnTo>
                    <a:pt x="2745" y="1821"/>
                  </a:lnTo>
                  <a:lnTo>
                    <a:pt x="2731" y="1834"/>
                  </a:lnTo>
                  <a:lnTo>
                    <a:pt x="2731" y="1848"/>
                  </a:lnTo>
                  <a:lnTo>
                    <a:pt x="2773" y="1972"/>
                  </a:lnTo>
                  <a:lnTo>
                    <a:pt x="2814" y="2083"/>
                  </a:lnTo>
                  <a:lnTo>
                    <a:pt x="2773" y="2083"/>
                  </a:lnTo>
                  <a:lnTo>
                    <a:pt x="2704" y="1986"/>
                  </a:lnTo>
                  <a:lnTo>
                    <a:pt x="2663" y="1945"/>
                  </a:lnTo>
                  <a:lnTo>
                    <a:pt x="2607" y="1903"/>
                  </a:lnTo>
                  <a:lnTo>
                    <a:pt x="2566" y="1903"/>
                  </a:lnTo>
                  <a:lnTo>
                    <a:pt x="2552" y="1931"/>
                  </a:lnTo>
                  <a:lnTo>
                    <a:pt x="2552" y="1945"/>
                  </a:lnTo>
                  <a:lnTo>
                    <a:pt x="2607" y="2110"/>
                  </a:lnTo>
                  <a:lnTo>
                    <a:pt x="2497" y="2124"/>
                  </a:lnTo>
                  <a:lnTo>
                    <a:pt x="2483" y="2027"/>
                  </a:lnTo>
                  <a:lnTo>
                    <a:pt x="2469" y="2000"/>
                  </a:lnTo>
                  <a:lnTo>
                    <a:pt x="2442" y="1986"/>
                  </a:lnTo>
                  <a:lnTo>
                    <a:pt x="2400" y="1986"/>
                  </a:lnTo>
                  <a:lnTo>
                    <a:pt x="2387" y="2000"/>
                  </a:lnTo>
                  <a:lnTo>
                    <a:pt x="2387" y="2014"/>
                  </a:lnTo>
                  <a:lnTo>
                    <a:pt x="2373" y="2152"/>
                  </a:lnTo>
                  <a:lnTo>
                    <a:pt x="2332" y="2165"/>
                  </a:lnTo>
                  <a:lnTo>
                    <a:pt x="2345" y="1972"/>
                  </a:lnTo>
                  <a:lnTo>
                    <a:pt x="2332" y="1931"/>
                  </a:lnTo>
                  <a:lnTo>
                    <a:pt x="2304" y="1917"/>
                  </a:lnTo>
                  <a:lnTo>
                    <a:pt x="2263" y="1917"/>
                  </a:lnTo>
                  <a:lnTo>
                    <a:pt x="2249" y="1931"/>
                  </a:lnTo>
                  <a:lnTo>
                    <a:pt x="2235" y="1945"/>
                  </a:lnTo>
                  <a:lnTo>
                    <a:pt x="2166" y="2083"/>
                  </a:lnTo>
                  <a:lnTo>
                    <a:pt x="2125" y="2221"/>
                  </a:lnTo>
                  <a:lnTo>
                    <a:pt x="2125" y="2165"/>
                  </a:lnTo>
                  <a:lnTo>
                    <a:pt x="2111" y="2110"/>
                  </a:lnTo>
                  <a:lnTo>
                    <a:pt x="2097" y="2069"/>
                  </a:lnTo>
                  <a:lnTo>
                    <a:pt x="2125" y="2055"/>
                  </a:lnTo>
                  <a:lnTo>
                    <a:pt x="2125" y="2041"/>
                  </a:lnTo>
                  <a:lnTo>
                    <a:pt x="2125" y="2014"/>
                  </a:lnTo>
                  <a:lnTo>
                    <a:pt x="2111" y="2000"/>
                  </a:lnTo>
                  <a:lnTo>
                    <a:pt x="2097" y="1986"/>
                  </a:lnTo>
                  <a:lnTo>
                    <a:pt x="2056" y="1986"/>
                  </a:lnTo>
                  <a:lnTo>
                    <a:pt x="2028" y="2014"/>
                  </a:lnTo>
                  <a:lnTo>
                    <a:pt x="1945" y="2165"/>
                  </a:lnTo>
                  <a:lnTo>
                    <a:pt x="1876" y="2331"/>
                  </a:lnTo>
                  <a:lnTo>
                    <a:pt x="1752" y="2386"/>
                  </a:lnTo>
                  <a:lnTo>
                    <a:pt x="1766" y="2345"/>
                  </a:lnTo>
                  <a:lnTo>
                    <a:pt x="1821" y="2248"/>
                  </a:lnTo>
                  <a:lnTo>
                    <a:pt x="1835" y="2193"/>
                  </a:lnTo>
                  <a:lnTo>
                    <a:pt x="1821" y="2138"/>
                  </a:lnTo>
                  <a:lnTo>
                    <a:pt x="1794" y="2124"/>
                  </a:lnTo>
                  <a:lnTo>
                    <a:pt x="1752" y="2124"/>
                  </a:lnTo>
                  <a:lnTo>
                    <a:pt x="1739" y="2138"/>
                  </a:lnTo>
                  <a:lnTo>
                    <a:pt x="1656" y="2221"/>
                  </a:lnTo>
                  <a:lnTo>
                    <a:pt x="1601" y="2317"/>
                  </a:lnTo>
                  <a:lnTo>
                    <a:pt x="1573" y="2414"/>
                  </a:lnTo>
                  <a:lnTo>
                    <a:pt x="1532" y="2524"/>
                  </a:lnTo>
                  <a:lnTo>
                    <a:pt x="1463" y="2579"/>
                  </a:lnTo>
                  <a:lnTo>
                    <a:pt x="1463" y="2579"/>
                  </a:lnTo>
                  <a:lnTo>
                    <a:pt x="1490" y="2469"/>
                  </a:lnTo>
                  <a:lnTo>
                    <a:pt x="1490" y="2414"/>
                  </a:lnTo>
                  <a:lnTo>
                    <a:pt x="1490" y="2358"/>
                  </a:lnTo>
                  <a:lnTo>
                    <a:pt x="1490" y="2345"/>
                  </a:lnTo>
                  <a:lnTo>
                    <a:pt x="1476" y="2345"/>
                  </a:lnTo>
                  <a:lnTo>
                    <a:pt x="1435" y="2372"/>
                  </a:lnTo>
                  <a:lnTo>
                    <a:pt x="1408" y="2414"/>
                  </a:lnTo>
                  <a:lnTo>
                    <a:pt x="1352" y="2510"/>
                  </a:lnTo>
                  <a:lnTo>
                    <a:pt x="1325" y="2620"/>
                  </a:lnTo>
                  <a:lnTo>
                    <a:pt x="1297" y="2717"/>
                  </a:lnTo>
                  <a:lnTo>
                    <a:pt x="1270" y="2758"/>
                  </a:lnTo>
                  <a:lnTo>
                    <a:pt x="1256" y="2662"/>
                  </a:lnTo>
                  <a:lnTo>
                    <a:pt x="1228" y="2565"/>
                  </a:lnTo>
                  <a:lnTo>
                    <a:pt x="1214" y="2551"/>
                  </a:lnTo>
                  <a:lnTo>
                    <a:pt x="1201" y="2551"/>
                  </a:lnTo>
                  <a:lnTo>
                    <a:pt x="1159" y="2634"/>
                  </a:lnTo>
                  <a:lnTo>
                    <a:pt x="1118" y="2717"/>
                  </a:lnTo>
                  <a:lnTo>
                    <a:pt x="1090" y="2814"/>
                  </a:lnTo>
                  <a:lnTo>
                    <a:pt x="1063" y="2910"/>
                  </a:lnTo>
                  <a:lnTo>
                    <a:pt x="1035" y="2800"/>
                  </a:lnTo>
                  <a:lnTo>
                    <a:pt x="1021" y="2786"/>
                  </a:lnTo>
                  <a:lnTo>
                    <a:pt x="1008" y="2786"/>
                  </a:lnTo>
                  <a:lnTo>
                    <a:pt x="994" y="2800"/>
                  </a:lnTo>
                  <a:lnTo>
                    <a:pt x="980" y="2814"/>
                  </a:lnTo>
                  <a:lnTo>
                    <a:pt x="966" y="3020"/>
                  </a:lnTo>
                  <a:lnTo>
                    <a:pt x="952" y="3241"/>
                  </a:lnTo>
                  <a:lnTo>
                    <a:pt x="897" y="3089"/>
                  </a:lnTo>
                  <a:lnTo>
                    <a:pt x="883" y="3089"/>
                  </a:lnTo>
                  <a:lnTo>
                    <a:pt x="842" y="3158"/>
                  </a:lnTo>
                  <a:lnTo>
                    <a:pt x="815" y="3227"/>
                  </a:lnTo>
                  <a:lnTo>
                    <a:pt x="801" y="3296"/>
                  </a:lnTo>
                  <a:lnTo>
                    <a:pt x="801" y="3379"/>
                  </a:lnTo>
                  <a:lnTo>
                    <a:pt x="773" y="3351"/>
                  </a:lnTo>
                  <a:lnTo>
                    <a:pt x="773" y="3338"/>
                  </a:lnTo>
                  <a:lnTo>
                    <a:pt x="773" y="3296"/>
                  </a:lnTo>
                  <a:lnTo>
                    <a:pt x="759" y="3269"/>
                  </a:lnTo>
                  <a:lnTo>
                    <a:pt x="773" y="3213"/>
                  </a:lnTo>
                  <a:lnTo>
                    <a:pt x="773" y="3172"/>
                  </a:lnTo>
                  <a:lnTo>
                    <a:pt x="746" y="3158"/>
                  </a:lnTo>
                  <a:lnTo>
                    <a:pt x="718" y="3144"/>
                  </a:lnTo>
                  <a:lnTo>
                    <a:pt x="677" y="3144"/>
                  </a:lnTo>
                  <a:lnTo>
                    <a:pt x="704" y="3103"/>
                  </a:lnTo>
                  <a:lnTo>
                    <a:pt x="704" y="3076"/>
                  </a:lnTo>
                  <a:lnTo>
                    <a:pt x="690" y="3034"/>
                  </a:lnTo>
                  <a:lnTo>
                    <a:pt x="663" y="3020"/>
                  </a:lnTo>
                  <a:lnTo>
                    <a:pt x="635" y="3007"/>
                  </a:lnTo>
                  <a:lnTo>
                    <a:pt x="649" y="2910"/>
                  </a:lnTo>
                  <a:lnTo>
                    <a:pt x="663" y="2896"/>
                  </a:lnTo>
                  <a:lnTo>
                    <a:pt x="677" y="2882"/>
                  </a:lnTo>
                  <a:lnTo>
                    <a:pt x="677" y="2827"/>
                  </a:lnTo>
                  <a:lnTo>
                    <a:pt x="649" y="2800"/>
                  </a:lnTo>
                  <a:lnTo>
                    <a:pt x="621" y="2786"/>
                  </a:lnTo>
                  <a:lnTo>
                    <a:pt x="594" y="2786"/>
                  </a:lnTo>
                  <a:lnTo>
                    <a:pt x="594" y="2772"/>
                  </a:lnTo>
                  <a:lnTo>
                    <a:pt x="621" y="2731"/>
                  </a:lnTo>
                  <a:lnTo>
                    <a:pt x="621" y="2689"/>
                  </a:lnTo>
                  <a:lnTo>
                    <a:pt x="594" y="2662"/>
                  </a:lnTo>
                  <a:lnTo>
                    <a:pt x="552" y="2648"/>
                  </a:lnTo>
                  <a:lnTo>
                    <a:pt x="497" y="2648"/>
                  </a:lnTo>
                  <a:lnTo>
                    <a:pt x="484" y="2620"/>
                  </a:lnTo>
                  <a:lnTo>
                    <a:pt x="497" y="2620"/>
                  </a:lnTo>
                  <a:lnTo>
                    <a:pt x="525" y="2607"/>
                  </a:lnTo>
                  <a:lnTo>
                    <a:pt x="539" y="2579"/>
                  </a:lnTo>
                  <a:lnTo>
                    <a:pt x="566" y="2538"/>
                  </a:lnTo>
                  <a:lnTo>
                    <a:pt x="552" y="2483"/>
                  </a:lnTo>
                  <a:lnTo>
                    <a:pt x="539" y="2469"/>
                  </a:lnTo>
                  <a:lnTo>
                    <a:pt x="511" y="2441"/>
                  </a:lnTo>
                  <a:lnTo>
                    <a:pt x="525" y="2427"/>
                  </a:lnTo>
                  <a:lnTo>
                    <a:pt x="635" y="2427"/>
                  </a:lnTo>
                  <a:lnTo>
                    <a:pt x="663" y="2400"/>
                  </a:lnTo>
                  <a:lnTo>
                    <a:pt x="677" y="2386"/>
                  </a:lnTo>
                  <a:lnTo>
                    <a:pt x="690" y="2358"/>
                  </a:lnTo>
                  <a:lnTo>
                    <a:pt x="690" y="2303"/>
                  </a:lnTo>
                  <a:lnTo>
                    <a:pt x="677" y="2276"/>
                  </a:lnTo>
                  <a:lnTo>
                    <a:pt x="649" y="2262"/>
                  </a:lnTo>
                  <a:lnTo>
                    <a:pt x="539" y="2179"/>
                  </a:lnTo>
                  <a:lnTo>
                    <a:pt x="539" y="2165"/>
                  </a:lnTo>
                  <a:lnTo>
                    <a:pt x="566" y="2179"/>
                  </a:lnTo>
                  <a:lnTo>
                    <a:pt x="594" y="2193"/>
                  </a:lnTo>
                  <a:lnTo>
                    <a:pt x="621" y="2193"/>
                  </a:lnTo>
                  <a:lnTo>
                    <a:pt x="663" y="2165"/>
                  </a:lnTo>
                  <a:lnTo>
                    <a:pt x="690" y="2152"/>
                  </a:lnTo>
                  <a:lnTo>
                    <a:pt x="690" y="2124"/>
                  </a:lnTo>
                  <a:lnTo>
                    <a:pt x="690" y="2096"/>
                  </a:lnTo>
                  <a:lnTo>
                    <a:pt x="677" y="2069"/>
                  </a:lnTo>
                  <a:lnTo>
                    <a:pt x="635" y="1986"/>
                  </a:lnTo>
                  <a:lnTo>
                    <a:pt x="635" y="1972"/>
                  </a:lnTo>
                  <a:lnTo>
                    <a:pt x="704" y="2000"/>
                  </a:lnTo>
                  <a:lnTo>
                    <a:pt x="759" y="2000"/>
                  </a:lnTo>
                  <a:lnTo>
                    <a:pt x="773" y="1986"/>
                  </a:lnTo>
                  <a:lnTo>
                    <a:pt x="787" y="1958"/>
                  </a:lnTo>
                  <a:lnTo>
                    <a:pt x="801" y="1903"/>
                  </a:lnTo>
                  <a:lnTo>
                    <a:pt x="801" y="1876"/>
                  </a:lnTo>
                  <a:lnTo>
                    <a:pt x="787" y="1862"/>
                  </a:lnTo>
                  <a:lnTo>
                    <a:pt x="746" y="1821"/>
                  </a:lnTo>
                  <a:lnTo>
                    <a:pt x="759" y="1793"/>
                  </a:lnTo>
                  <a:lnTo>
                    <a:pt x="759" y="1765"/>
                  </a:lnTo>
                  <a:lnTo>
                    <a:pt x="759" y="1738"/>
                  </a:lnTo>
                  <a:lnTo>
                    <a:pt x="746" y="1710"/>
                  </a:lnTo>
                  <a:lnTo>
                    <a:pt x="718" y="1683"/>
                  </a:lnTo>
                  <a:lnTo>
                    <a:pt x="815" y="1710"/>
                  </a:lnTo>
                  <a:lnTo>
                    <a:pt x="870" y="1710"/>
                  </a:lnTo>
                  <a:lnTo>
                    <a:pt x="911" y="1669"/>
                  </a:lnTo>
                  <a:lnTo>
                    <a:pt x="925" y="1627"/>
                  </a:lnTo>
                  <a:lnTo>
                    <a:pt x="911" y="1600"/>
                  </a:lnTo>
                  <a:lnTo>
                    <a:pt x="897" y="1572"/>
                  </a:lnTo>
                  <a:lnTo>
                    <a:pt x="828" y="1503"/>
                  </a:lnTo>
                  <a:lnTo>
                    <a:pt x="828" y="1503"/>
                  </a:lnTo>
                  <a:lnTo>
                    <a:pt x="897" y="1517"/>
                  </a:lnTo>
                  <a:lnTo>
                    <a:pt x="939" y="1517"/>
                  </a:lnTo>
                  <a:lnTo>
                    <a:pt x="980" y="1490"/>
                  </a:lnTo>
                  <a:lnTo>
                    <a:pt x="994" y="1434"/>
                  </a:lnTo>
                  <a:lnTo>
                    <a:pt x="980" y="1407"/>
                  </a:lnTo>
                  <a:lnTo>
                    <a:pt x="966" y="1393"/>
                  </a:lnTo>
                  <a:lnTo>
                    <a:pt x="1008" y="1365"/>
                  </a:lnTo>
                  <a:lnTo>
                    <a:pt x="1021" y="1338"/>
                  </a:lnTo>
                  <a:lnTo>
                    <a:pt x="1035" y="1297"/>
                  </a:lnTo>
                  <a:lnTo>
                    <a:pt x="1021" y="1269"/>
                  </a:lnTo>
                  <a:lnTo>
                    <a:pt x="980" y="1214"/>
                  </a:lnTo>
                  <a:lnTo>
                    <a:pt x="1021" y="1200"/>
                  </a:lnTo>
                  <a:lnTo>
                    <a:pt x="1049" y="1172"/>
                  </a:lnTo>
                  <a:lnTo>
                    <a:pt x="1063" y="1145"/>
                  </a:lnTo>
                  <a:lnTo>
                    <a:pt x="1063" y="1103"/>
                  </a:lnTo>
                  <a:lnTo>
                    <a:pt x="994" y="993"/>
                  </a:lnTo>
                  <a:lnTo>
                    <a:pt x="1008" y="966"/>
                  </a:lnTo>
                  <a:lnTo>
                    <a:pt x="1035" y="979"/>
                  </a:lnTo>
                  <a:lnTo>
                    <a:pt x="1063" y="993"/>
                  </a:lnTo>
                  <a:lnTo>
                    <a:pt x="1077" y="993"/>
                  </a:lnTo>
                  <a:lnTo>
                    <a:pt x="1118" y="966"/>
                  </a:lnTo>
                  <a:lnTo>
                    <a:pt x="1132" y="924"/>
                  </a:lnTo>
                  <a:lnTo>
                    <a:pt x="1132" y="897"/>
                  </a:lnTo>
                  <a:lnTo>
                    <a:pt x="1118" y="883"/>
                  </a:lnTo>
                  <a:lnTo>
                    <a:pt x="1049" y="800"/>
                  </a:lnTo>
                  <a:lnTo>
                    <a:pt x="1049" y="786"/>
                  </a:lnTo>
                  <a:lnTo>
                    <a:pt x="1090" y="786"/>
                  </a:lnTo>
                  <a:lnTo>
                    <a:pt x="1118" y="759"/>
                  </a:lnTo>
                  <a:lnTo>
                    <a:pt x="1118" y="731"/>
                  </a:lnTo>
                  <a:lnTo>
                    <a:pt x="1104" y="690"/>
                  </a:lnTo>
                  <a:lnTo>
                    <a:pt x="1077" y="662"/>
                  </a:lnTo>
                  <a:lnTo>
                    <a:pt x="1132" y="579"/>
                  </a:lnTo>
                  <a:lnTo>
                    <a:pt x="1146" y="552"/>
                  </a:lnTo>
                  <a:lnTo>
                    <a:pt x="1132" y="510"/>
                  </a:lnTo>
                  <a:lnTo>
                    <a:pt x="1118" y="483"/>
                  </a:lnTo>
                  <a:lnTo>
                    <a:pt x="1077" y="469"/>
                  </a:lnTo>
                  <a:lnTo>
                    <a:pt x="1077" y="441"/>
                  </a:lnTo>
                  <a:lnTo>
                    <a:pt x="1063" y="414"/>
                  </a:lnTo>
                  <a:lnTo>
                    <a:pt x="1049" y="400"/>
                  </a:lnTo>
                  <a:lnTo>
                    <a:pt x="1063" y="359"/>
                  </a:lnTo>
                  <a:lnTo>
                    <a:pt x="1063" y="331"/>
                  </a:lnTo>
                  <a:lnTo>
                    <a:pt x="1049" y="290"/>
                  </a:lnTo>
                  <a:lnTo>
                    <a:pt x="1035" y="276"/>
                  </a:lnTo>
                  <a:lnTo>
                    <a:pt x="1008" y="262"/>
                  </a:lnTo>
                  <a:lnTo>
                    <a:pt x="994" y="235"/>
                  </a:lnTo>
                  <a:lnTo>
                    <a:pt x="980" y="193"/>
                  </a:lnTo>
                  <a:lnTo>
                    <a:pt x="952" y="152"/>
                  </a:lnTo>
                  <a:lnTo>
                    <a:pt x="952" y="124"/>
                  </a:lnTo>
                  <a:lnTo>
                    <a:pt x="939" y="97"/>
                  </a:lnTo>
                  <a:lnTo>
                    <a:pt x="925" y="83"/>
                  </a:lnTo>
                  <a:lnTo>
                    <a:pt x="897" y="69"/>
                  </a:lnTo>
                  <a:lnTo>
                    <a:pt x="842" y="55"/>
                  </a:lnTo>
                  <a:lnTo>
                    <a:pt x="828" y="42"/>
                  </a:lnTo>
                  <a:lnTo>
                    <a:pt x="801" y="28"/>
                  </a:lnTo>
                  <a:lnTo>
                    <a:pt x="773" y="14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</a:rPr>
                <a:t> 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342;p39"/>
            <p:cNvSpPr/>
            <p:nvPr/>
          </p:nvSpPr>
          <p:spPr>
            <a:xfrm>
              <a:off x="3669325" y="3197425"/>
              <a:ext cx="72775" cy="86225"/>
            </a:xfrm>
            <a:custGeom>
              <a:avLst/>
              <a:gdLst/>
              <a:ahLst/>
              <a:cxnLst/>
              <a:rect l="l" t="t" r="r" b="b"/>
              <a:pathLst>
                <a:path w="2911" h="3449" extrusionOk="0">
                  <a:moveTo>
                    <a:pt x="317" y="1642"/>
                  </a:moveTo>
                  <a:lnTo>
                    <a:pt x="442" y="1683"/>
                  </a:lnTo>
                  <a:lnTo>
                    <a:pt x="566" y="1725"/>
                  </a:lnTo>
                  <a:lnTo>
                    <a:pt x="648" y="1780"/>
                  </a:lnTo>
                  <a:lnTo>
                    <a:pt x="731" y="1835"/>
                  </a:lnTo>
                  <a:lnTo>
                    <a:pt x="786" y="1890"/>
                  </a:lnTo>
                  <a:lnTo>
                    <a:pt x="828" y="1959"/>
                  </a:lnTo>
                  <a:lnTo>
                    <a:pt x="855" y="2028"/>
                  </a:lnTo>
                  <a:lnTo>
                    <a:pt x="869" y="2083"/>
                  </a:lnTo>
                  <a:lnTo>
                    <a:pt x="883" y="2207"/>
                  </a:lnTo>
                  <a:lnTo>
                    <a:pt x="883" y="2318"/>
                  </a:lnTo>
                  <a:lnTo>
                    <a:pt x="855" y="2414"/>
                  </a:lnTo>
                  <a:lnTo>
                    <a:pt x="704" y="2387"/>
                  </a:lnTo>
                  <a:lnTo>
                    <a:pt x="593" y="2359"/>
                  </a:lnTo>
                  <a:lnTo>
                    <a:pt x="497" y="2304"/>
                  </a:lnTo>
                  <a:lnTo>
                    <a:pt x="414" y="2263"/>
                  </a:lnTo>
                  <a:lnTo>
                    <a:pt x="359" y="2194"/>
                  </a:lnTo>
                  <a:lnTo>
                    <a:pt x="317" y="2139"/>
                  </a:lnTo>
                  <a:lnTo>
                    <a:pt x="290" y="2070"/>
                  </a:lnTo>
                  <a:lnTo>
                    <a:pt x="262" y="2001"/>
                  </a:lnTo>
                  <a:lnTo>
                    <a:pt x="262" y="1932"/>
                  </a:lnTo>
                  <a:lnTo>
                    <a:pt x="262" y="1863"/>
                  </a:lnTo>
                  <a:lnTo>
                    <a:pt x="276" y="1752"/>
                  </a:lnTo>
                  <a:lnTo>
                    <a:pt x="317" y="1642"/>
                  </a:lnTo>
                  <a:close/>
                  <a:moveTo>
                    <a:pt x="1890" y="2125"/>
                  </a:moveTo>
                  <a:lnTo>
                    <a:pt x="2000" y="2166"/>
                  </a:lnTo>
                  <a:lnTo>
                    <a:pt x="2138" y="2207"/>
                  </a:lnTo>
                  <a:lnTo>
                    <a:pt x="2097" y="2318"/>
                  </a:lnTo>
                  <a:lnTo>
                    <a:pt x="2041" y="2414"/>
                  </a:lnTo>
                  <a:lnTo>
                    <a:pt x="2014" y="2469"/>
                  </a:lnTo>
                  <a:lnTo>
                    <a:pt x="1959" y="2525"/>
                  </a:lnTo>
                  <a:lnTo>
                    <a:pt x="1917" y="2566"/>
                  </a:lnTo>
                  <a:lnTo>
                    <a:pt x="1848" y="2607"/>
                  </a:lnTo>
                  <a:lnTo>
                    <a:pt x="1779" y="2635"/>
                  </a:lnTo>
                  <a:lnTo>
                    <a:pt x="1697" y="2649"/>
                  </a:lnTo>
                  <a:lnTo>
                    <a:pt x="1600" y="2649"/>
                  </a:lnTo>
                  <a:lnTo>
                    <a:pt x="1503" y="2635"/>
                  </a:lnTo>
                  <a:lnTo>
                    <a:pt x="1379" y="2594"/>
                  </a:lnTo>
                  <a:lnTo>
                    <a:pt x="1255" y="2525"/>
                  </a:lnTo>
                  <a:lnTo>
                    <a:pt x="1283" y="2428"/>
                  </a:lnTo>
                  <a:lnTo>
                    <a:pt x="1338" y="2332"/>
                  </a:lnTo>
                  <a:lnTo>
                    <a:pt x="1421" y="2249"/>
                  </a:lnTo>
                  <a:lnTo>
                    <a:pt x="1476" y="2207"/>
                  </a:lnTo>
                  <a:lnTo>
                    <a:pt x="1531" y="2166"/>
                  </a:lnTo>
                  <a:lnTo>
                    <a:pt x="1600" y="2139"/>
                  </a:lnTo>
                  <a:lnTo>
                    <a:pt x="1683" y="2125"/>
                  </a:lnTo>
                  <a:close/>
                  <a:moveTo>
                    <a:pt x="331" y="1"/>
                  </a:moveTo>
                  <a:lnTo>
                    <a:pt x="304" y="28"/>
                  </a:lnTo>
                  <a:lnTo>
                    <a:pt x="276" y="56"/>
                  </a:lnTo>
                  <a:lnTo>
                    <a:pt x="221" y="291"/>
                  </a:lnTo>
                  <a:lnTo>
                    <a:pt x="166" y="594"/>
                  </a:lnTo>
                  <a:lnTo>
                    <a:pt x="97" y="994"/>
                  </a:lnTo>
                  <a:lnTo>
                    <a:pt x="69" y="1228"/>
                  </a:lnTo>
                  <a:lnTo>
                    <a:pt x="28" y="1463"/>
                  </a:lnTo>
                  <a:lnTo>
                    <a:pt x="0" y="1697"/>
                  </a:lnTo>
                  <a:lnTo>
                    <a:pt x="0" y="1821"/>
                  </a:lnTo>
                  <a:lnTo>
                    <a:pt x="0" y="1932"/>
                  </a:lnTo>
                  <a:lnTo>
                    <a:pt x="28" y="2083"/>
                  </a:lnTo>
                  <a:lnTo>
                    <a:pt x="69" y="2221"/>
                  </a:lnTo>
                  <a:lnTo>
                    <a:pt x="111" y="2359"/>
                  </a:lnTo>
                  <a:lnTo>
                    <a:pt x="166" y="2497"/>
                  </a:lnTo>
                  <a:lnTo>
                    <a:pt x="235" y="2635"/>
                  </a:lnTo>
                  <a:lnTo>
                    <a:pt x="304" y="2759"/>
                  </a:lnTo>
                  <a:lnTo>
                    <a:pt x="386" y="2883"/>
                  </a:lnTo>
                  <a:lnTo>
                    <a:pt x="469" y="2980"/>
                  </a:lnTo>
                  <a:lnTo>
                    <a:pt x="579" y="3062"/>
                  </a:lnTo>
                  <a:lnTo>
                    <a:pt x="690" y="3131"/>
                  </a:lnTo>
                  <a:lnTo>
                    <a:pt x="828" y="3159"/>
                  </a:lnTo>
                  <a:lnTo>
                    <a:pt x="979" y="3173"/>
                  </a:lnTo>
                  <a:lnTo>
                    <a:pt x="1214" y="3159"/>
                  </a:lnTo>
                  <a:lnTo>
                    <a:pt x="1448" y="3118"/>
                  </a:lnTo>
                  <a:lnTo>
                    <a:pt x="1669" y="3049"/>
                  </a:lnTo>
                  <a:lnTo>
                    <a:pt x="1779" y="3007"/>
                  </a:lnTo>
                  <a:lnTo>
                    <a:pt x="1876" y="2952"/>
                  </a:lnTo>
                  <a:lnTo>
                    <a:pt x="1903" y="2966"/>
                  </a:lnTo>
                  <a:lnTo>
                    <a:pt x="2014" y="3035"/>
                  </a:lnTo>
                  <a:lnTo>
                    <a:pt x="2110" y="3104"/>
                  </a:lnTo>
                  <a:lnTo>
                    <a:pt x="2179" y="3187"/>
                  </a:lnTo>
                  <a:lnTo>
                    <a:pt x="2248" y="3269"/>
                  </a:lnTo>
                  <a:lnTo>
                    <a:pt x="2317" y="3352"/>
                  </a:lnTo>
                  <a:lnTo>
                    <a:pt x="2386" y="3435"/>
                  </a:lnTo>
                  <a:lnTo>
                    <a:pt x="2414" y="3449"/>
                  </a:lnTo>
                  <a:lnTo>
                    <a:pt x="2427" y="3449"/>
                  </a:lnTo>
                  <a:lnTo>
                    <a:pt x="2441" y="3435"/>
                  </a:lnTo>
                  <a:lnTo>
                    <a:pt x="2441" y="3421"/>
                  </a:lnTo>
                  <a:lnTo>
                    <a:pt x="2441" y="3352"/>
                  </a:lnTo>
                  <a:lnTo>
                    <a:pt x="2427" y="3297"/>
                  </a:lnTo>
                  <a:lnTo>
                    <a:pt x="2386" y="3228"/>
                  </a:lnTo>
                  <a:lnTo>
                    <a:pt x="2359" y="3173"/>
                  </a:lnTo>
                  <a:lnTo>
                    <a:pt x="2262" y="3076"/>
                  </a:lnTo>
                  <a:lnTo>
                    <a:pt x="2165" y="2994"/>
                  </a:lnTo>
                  <a:lnTo>
                    <a:pt x="2097" y="2925"/>
                  </a:lnTo>
                  <a:lnTo>
                    <a:pt x="2014" y="2869"/>
                  </a:lnTo>
                  <a:lnTo>
                    <a:pt x="2138" y="2759"/>
                  </a:lnTo>
                  <a:lnTo>
                    <a:pt x="2234" y="2649"/>
                  </a:lnTo>
                  <a:lnTo>
                    <a:pt x="2317" y="2538"/>
                  </a:lnTo>
                  <a:lnTo>
                    <a:pt x="2400" y="2401"/>
                  </a:lnTo>
                  <a:lnTo>
                    <a:pt x="2579" y="2028"/>
                  </a:lnTo>
                  <a:lnTo>
                    <a:pt x="2717" y="1683"/>
                  </a:lnTo>
                  <a:lnTo>
                    <a:pt x="2800" y="1490"/>
                  </a:lnTo>
                  <a:lnTo>
                    <a:pt x="2869" y="1146"/>
                  </a:lnTo>
                  <a:lnTo>
                    <a:pt x="2896" y="966"/>
                  </a:lnTo>
                  <a:lnTo>
                    <a:pt x="2910" y="801"/>
                  </a:lnTo>
                  <a:lnTo>
                    <a:pt x="2896" y="759"/>
                  </a:lnTo>
                  <a:lnTo>
                    <a:pt x="2869" y="732"/>
                  </a:lnTo>
                  <a:lnTo>
                    <a:pt x="2827" y="718"/>
                  </a:lnTo>
                  <a:lnTo>
                    <a:pt x="2786" y="732"/>
                  </a:lnTo>
                  <a:lnTo>
                    <a:pt x="2690" y="787"/>
                  </a:lnTo>
                  <a:lnTo>
                    <a:pt x="2607" y="856"/>
                  </a:lnTo>
                  <a:lnTo>
                    <a:pt x="2441" y="1035"/>
                  </a:lnTo>
                  <a:lnTo>
                    <a:pt x="2276" y="1228"/>
                  </a:lnTo>
                  <a:lnTo>
                    <a:pt x="2124" y="1394"/>
                  </a:lnTo>
                  <a:lnTo>
                    <a:pt x="1972" y="1283"/>
                  </a:lnTo>
                  <a:lnTo>
                    <a:pt x="1821" y="1201"/>
                  </a:lnTo>
                  <a:lnTo>
                    <a:pt x="1655" y="1132"/>
                  </a:lnTo>
                  <a:lnTo>
                    <a:pt x="1490" y="1077"/>
                  </a:lnTo>
                  <a:lnTo>
                    <a:pt x="1255" y="1008"/>
                  </a:lnTo>
                  <a:lnTo>
                    <a:pt x="993" y="939"/>
                  </a:lnTo>
                  <a:lnTo>
                    <a:pt x="773" y="884"/>
                  </a:lnTo>
                  <a:lnTo>
                    <a:pt x="704" y="856"/>
                  </a:lnTo>
                  <a:lnTo>
                    <a:pt x="676" y="828"/>
                  </a:lnTo>
                  <a:lnTo>
                    <a:pt x="648" y="690"/>
                  </a:lnTo>
                  <a:lnTo>
                    <a:pt x="593" y="553"/>
                  </a:lnTo>
                  <a:lnTo>
                    <a:pt x="566" y="428"/>
                  </a:lnTo>
                  <a:lnTo>
                    <a:pt x="511" y="277"/>
                  </a:lnTo>
                  <a:lnTo>
                    <a:pt x="469" y="139"/>
                  </a:lnTo>
                  <a:lnTo>
                    <a:pt x="442" y="70"/>
                  </a:lnTo>
                  <a:lnTo>
                    <a:pt x="414" y="28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343;p39"/>
            <p:cNvSpPr/>
            <p:nvPr/>
          </p:nvSpPr>
          <p:spPr>
            <a:xfrm>
              <a:off x="3709325" y="3253300"/>
              <a:ext cx="4150" cy="7950"/>
            </a:xfrm>
            <a:custGeom>
              <a:avLst/>
              <a:gdLst/>
              <a:ahLst/>
              <a:cxnLst/>
              <a:rect l="l" t="t" r="r" b="b"/>
              <a:pathLst>
                <a:path w="166" h="318" extrusionOk="0">
                  <a:moveTo>
                    <a:pt x="110" y="0"/>
                  </a:moveTo>
                  <a:lnTo>
                    <a:pt x="97" y="14"/>
                  </a:lnTo>
                  <a:lnTo>
                    <a:pt x="41" y="138"/>
                  </a:lnTo>
                  <a:lnTo>
                    <a:pt x="14" y="207"/>
                  </a:lnTo>
                  <a:lnTo>
                    <a:pt x="0" y="276"/>
                  </a:lnTo>
                  <a:lnTo>
                    <a:pt x="14" y="303"/>
                  </a:lnTo>
                  <a:lnTo>
                    <a:pt x="41" y="317"/>
                  </a:lnTo>
                  <a:lnTo>
                    <a:pt x="69" y="317"/>
                  </a:lnTo>
                  <a:lnTo>
                    <a:pt x="83" y="290"/>
                  </a:lnTo>
                  <a:lnTo>
                    <a:pt x="138" y="179"/>
                  </a:lnTo>
                  <a:lnTo>
                    <a:pt x="166" y="41"/>
                  </a:lnTo>
                  <a:lnTo>
                    <a:pt x="166" y="14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344;p39"/>
            <p:cNvSpPr/>
            <p:nvPr/>
          </p:nvSpPr>
          <p:spPr>
            <a:xfrm>
              <a:off x="3681375" y="3244325"/>
              <a:ext cx="4875" cy="8650"/>
            </a:xfrm>
            <a:custGeom>
              <a:avLst/>
              <a:gdLst/>
              <a:ahLst/>
              <a:cxnLst/>
              <a:rect l="l" t="t" r="r" b="b"/>
              <a:pathLst>
                <a:path w="195" h="346" extrusionOk="0">
                  <a:moveTo>
                    <a:pt x="166" y="0"/>
                  </a:moveTo>
                  <a:lnTo>
                    <a:pt x="153" y="14"/>
                  </a:lnTo>
                  <a:lnTo>
                    <a:pt x="139" y="14"/>
                  </a:lnTo>
                  <a:lnTo>
                    <a:pt x="111" y="28"/>
                  </a:lnTo>
                  <a:lnTo>
                    <a:pt x="84" y="56"/>
                  </a:lnTo>
                  <a:lnTo>
                    <a:pt x="70" y="97"/>
                  </a:lnTo>
                  <a:lnTo>
                    <a:pt x="56" y="138"/>
                  </a:lnTo>
                  <a:lnTo>
                    <a:pt x="15" y="221"/>
                  </a:lnTo>
                  <a:lnTo>
                    <a:pt x="1" y="263"/>
                  </a:lnTo>
                  <a:lnTo>
                    <a:pt x="1" y="304"/>
                  </a:lnTo>
                  <a:lnTo>
                    <a:pt x="29" y="331"/>
                  </a:lnTo>
                  <a:lnTo>
                    <a:pt x="56" y="345"/>
                  </a:lnTo>
                  <a:lnTo>
                    <a:pt x="97" y="331"/>
                  </a:lnTo>
                  <a:lnTo>
                    <a:pt x="125" y="290"/>
                  </a:lnTo>
                  <a:lnTo>
                    <a:pt x="153" y="249"/>
                  </a:lnTo>
                  <a:lnTo>
                    <a:pt x="166" y="207"/>
                  </a:lnTo>
                  <a:lnTo>
                    <a:pt x="194" y="138"/>
                  </a:lnTo>
                  <a:lnTo>
                    <a:pt x="194" y="97"/>
                  </a:lnTo>
                  <a:lnTo>
                    <a:pt x="194" y="56"/>
                  </a:lnTo>
                  <a:lnTo>
                    <a:pt x="194" y="42"/>
                  </a:lnTo>
                  <a:lnTo>
                    <a:pt x="194" y="28"/>
                  </a:lnTo>
                  <a:lnTo>
                    <a:pt x="180" y="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1043608" y="915566"/>
            <a:ext cx="7121100" cy="5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did we use?</a:t>
            </a:r>
            <a:endParaRPr dirty="0"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1009650" y="1495425"/>
            <a:ext cx="22758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Languages</a:t>
            </a:r>
          </a:p>
          <a:p>
            <a:pPr marL="0" indent="0"/>
            <a:r>
              <a:rPr lang="en" b="1" dirty="0"/>
              <a:t> </a:t>
            </a:r>
            <a:r>
              <a:rPr lang="en" dirty="0" smtClean="0"/>
              <a:t>Node js</a:t>
            </a:r>
          </a:p>
          <a:p>
            <a:pPr marL="0" indent="0"/>
            <a:r>
              <a:rPr lang="en" dirty="0" smtClean="0"/>
              <a:t> Express</a:t>
            </a:r>
          </a:p>
          <a:p>
            <a:pPr marL="0" indent="0"/>
            <a:r>
              <a:rPr lang="en" dirty="0" smtClean="0"/>
              <a:t> Javascript</a:t>
            </a:r>
          </a:p>
          <a:p>
            <a:pPr marL="0" indent="0"/>
            <a:r>
              <a:rPr lang="en" dirty="0" smtClean="0"/>
              <a:t> Bootstrap</a:t>
            </a:r>
          </a:p>
          <a:p>
            <a:pPr marL="0" indent="0"/>
            <a:r>
              <a:rPr lang="en" dirty="0" smtClean="0"/>
              <a:t> Passport js</a:t>
            </a:r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3402024" y="1495425"/>
            <a:ext cx="22758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Graphs</a:t>
            </a:r>
          </a:p>
          <a:p>
            <a:pPr marL="0" indent="0"/>
            <a:r>
              <a:rPr lang="en" b="1" dirty="0" smtClean="0"/>
              <a:t> </a:t>
            </a:r>
            <a:r>
              <a:rPr lang="en" dirty="0" smtClean="0"/>
              <a:t>Google chart</a:t>
            </a:r>
          </a:p>
          <a:p>
            <a:pPr marL="0" indent="0"/>
            <a:r>
              <a:rPr lang="en" dirty="0" smtClean="0"/>
              <a:t> Leaflet js</a:t>
            </a:r>
          </a:p>
          <a:p>
            <a:pPr marL="0" indent="0"/>
            <a:r>
              <a:rPr lang="en" dirty="0" smtClean="0"/>
              <a:t> Highchart js</a:t>
            </a:r>
            <a:endParaRPr dirty="0"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3"/>
          </p:nvPr>
        </p:nvSpPr>
        <p:spPr>
          <a:xfrm>
            <a:off x="5794399" y="1495425"/>
            <a:ext cx="22758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Database</a:t>
            </a:r>
            <a:endParaRPr b="1" dirty="0"/>
          </a:p>
          <a:p>
            <a:pPr marL="0" indent="0"/>
            <a:r>
              <a:rPr lang="fr-FR" dirty="0" smtClean="0"/>
              <a:t> MySQL</a:t>
            </a:r>
          </a:p>
          <a:p>
            <a:pPr marL="0" indent="0"/>
            <a:r>
              <a:rPr lang="fr-FR" dirty="0" smtClean="0"/>
              <a:t> </a:t>
            </a:r>
            <a:r>
              <a:rPr lang="fr-FR" dirty="0" err="1" smtClean="0"/>
              <a:t>MongoDB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275856" y="0"/>
            <a:ext cx="4955763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9900"/>
                </a:solidFill>
              </a:rPr>
              <a:t>Github =&gt; </a:t>
            </a:r>
            <a:r>
              <a:rPr lang="en" dirty="0" smtClean="0"/>
              <a:t>Doctor/Physician</a:t>
            </a:r>
            <a:endParaRPr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2339752" y="1203598"/>
            <a:ext cx="2664296" cy="32403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771800" y="1491630"/>
            <a:ext cx="1872208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55776" y="3291830"/>
            <a:ext cx="1008112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779912" y="3291830"/>
            <a:ext cx="936104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7824" y="177966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Averia Serif Libre Light" charset="0"/>
              </a:rPr>
              <a:t>Profile Information</a:t>
            </a:r>
            <a:endParaRPr lang="fr-FR" sz="1800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55776" y="327266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  <a:cs typeface="Sakkal Majalla" pitchFamily="2" charset="-78"/>
              </a:rPr>
              <a:t>Download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  <a:cs typeface="Sakkal Majalla" pitchFamily="2" charset="-78"/>
              </a:rPr>
              <a:t> data</a:t>
            </a:r>
            <a:endParaRPr lang="fr-FR" dirty="0">
              <a:solidFill>
                <a:schemeClr val="bg1"/>
              </a:solidFill>
              <a:latin typeface="Averia Serif Libre Light" charset="0"/>
              <a:cs typeface="Sakkal Majalla" pitchFamily="2" charset="-78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779912" y="336383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Activity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10" name="Flèche gauche 9"/>
          <p:cNvSpPr/>
          <p:nvPr/>
        </p:nvSpPr>
        <p:spPr>
          <a:xfrm>
            <a:off x="1763688" y="3363838"/>
            <a:ext cx="648072" cy="216024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9908666">
            <a:off x="4800613" y="3216064"/>
            <a:ext cx="648072" cy="216024"/>
          </a:xfrm>
          <a:prstGeom prst="rightArrow">
            <a:avLst>
              <a:gd name="adj1" fmla="val 50000"/>
              <a:gd name="adj2" fmla="val 5318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580112" y="843558"/>
            <a:ext cx="2448272" cy="295232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55576" y="329183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Csv File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8144" y="1059582"/>
            <a:ext cx="1872208" cy="1080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868144" y="2283718"/>
            <a:ext cx="1872208" cy="1080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012160" y="1275606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His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/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her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patient’s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activity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table (html) 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2160" y="2355726"/>
            <a:ext cx="1656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His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/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her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patient’s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types of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exercises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(Google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Chart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)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275856" y="0"/>
            <a:ext cx="4955763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9900"/>
                </a:solidFill>
              </a:rPr>
              <a:t>Google =&gt; </a:t>
            </a:r>
            <a:r>
              <a:rPr lang="en" dirty="0" smtClean="0"/>
              <a:t>Researcher</a:t>
            </a:r>
            <a:endParaRPr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2339752" y="1203598"/>
            <a:ext cx="2664296" cy="32403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771800" y="1491630"/>
            <a:ext cx="1872208" cy="13681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55776" y="3147814"/>
            <a:ext cx="1008112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779912" y="3147814"/>
            <a:ext cx="936104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87824" y="177966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Averia Serif Libre Light" charset="0"/>
              </a:rPr>
              <a:t>Profile Information</a:t>
            </a:r>
            <a:endParaRPr lang="fr-FR" sz="1800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55776" y="307580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  <a:cs typeface="Sakkal Majalla" pitchFamily="2" charset="-78"/>
              </a:rPr>
              <a:t>Download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  <a:cs typeface="Sakkal Majalla" pitchFamily="2" charset="-78"/>
              </a:rPr>
              <a:t> data</a:t>
            </a:r>
            <a:endParaRPr lang="fr-FR" dirty="0">
              <a:solidFill>
                <a:schemeClr val="bg1"/>
              </a:solidFill>
              <a:latin typeface="Averia Serif Libre Light" charset="0"/>
              <a:cs typeface="Sakkal Majalla" pitchFamily="2" charset="-78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851920" y="3200077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Activity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10" name="Flèche gauche 9"/>
          <p:cNvSpPr/>
          <p:nvPr/>
        </p:nvSpPr>
        <p:spPr>
          <a:xfrm>
            <a:off x="1763688" y="3291830"/>
            <a:ext cx="648072" cy="216024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9908666">
            <a:off x="4800613" y="3216064"/>
            <a:ext cx="648072" cy="216024"/>
          </a:xfrm>
          <a:prstGeom prst="rightArrow">
            <a:avLst>
              <a:gd name="adj1" fmla="val 50000"/>
              <a:gd name="adj2" fmla="val 5318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580112" y="843558"/>
            <a:ext cx="2448272" cy="295232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27584" y="3219822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Csv File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68144" y="1059582"/>
            <a:ext cx="1872208" cy="1080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868144" y="2283718"/>
            <a:ext cx="1872208" cy="10801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012160" y="1275606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All patients’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activity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table (html) 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2160" y="2355726"/>
            <a:ext cx="1368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All patients’ types of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exercises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(Google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Chart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)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79912" y="3723878"/>
            <a:ext cx="1008112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555776" y="3723878"/>
            <a:ext cx="1008112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2483768" y="379588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Latest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news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3707904" y="379588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Localisation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25" name="Flèche gauche 24"/>
          <p:cNvSpPr/>
          <p:nvPr/>
        </p:nvSpPr>
        <p:spPr>
          <a:xfrm>
            <a:off x="1763688" y="3795886"/>
            <a:ext cx="648072" cy="216024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23528" y="372387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RSS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Feed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page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27" name="Flèche gauche 26"/>
          <p:cNvSpPr/>
          <p:nvPr/>
        </p:nvSpPr>
        <p:spPr>
          <a:xfrm rot="16200000">
            <a:off x="3923928" y="4515966"/>
            <a:ext cx="648072" cy="216024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251520" y="3579862"/>
            <a:ext cx="1448544" cy="57606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275856" y="0"/>
            <a:ext cx="4955763" cy="86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9900"/>
                </a:solidFill>
              </a:rPr>
              <a:t>Google =&gt; </a:t>
            </a:r>
            <a:r>
              <a:rPr lang="en" dirty="0" smtClean="0"/>
              <a:t>Researcher</a:t>
            </a:r>
            <a:endParaRPr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2051720" y="915566"/>
            <a:ext cx="2664296" cy="32403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411760" y="1275606"/>
            <a:ext cx="2016224" cy="24482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27784" y="1563638"/>
            <a:ext cx="1512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solidFill>
                  <a:schemeClr val="bg1"/>
                </a:solidFill>
                <a:latin typeface="Averia Serif Libre Light" charset="0"/>
              </a:rPr>
              <a:t>All patients’ localisation (</a:t>
            </a:r>
            <a:r>
              <a:rPr lang="fr-FR" sz="1800" dirty="0" err="1" smtClean="0">
                <a:solidFill>
                  <a:schemeClr val="bg1"/>
                </a:solidFill>
                <a:latin typeface="Averia Serif Libre Light" charset="0"/>
              </a:rPr>
              <a:t>Leaflet</a:t>
            </a:r>
            <a:r>
              <a:rPr lang="fr-FR" sz="1800" dirty="0" smtClean="0">
                <a:solidFill>
                  <a:schemeClr val="bg1"/>
                </a:solidFill>
                <a:latin typeface="Averia Serif Libre Light" charset="0"/>
              </a:rPr>
              <a:t> </a:t>
            </a:r>
            <a:r>
              <a:rPr lang="fr-FR" sz="1800" dirty="0" err="1" smtClean="0">
                <a:solidFill>
                  <a:schemeClr val="bg1"/>
                </a:solidFill>
                <a:latin typeface="Averia Serif Libre Light" charset="0"/>
              </a:rPr>
              <a:t>js</a:t>
            </a:r>
            <a:r>
              <a:rPr lang="fr-FR" sz="1800" dirty="0" smtClean="0">
                <a:solidFill>
                  <a:schemeClr val="bg1"/>
                </a:solidFill>
                <a:latin typeface="Averia Serif Libre Light" charset="0"/>
              </a:rPr>
              <a:t>)</a:t>
            </a:r>
          </a:p>
          <a:p>
            <a:endParaRPr lang="fr-FR" sz="1800" dirty="0" smtClean="0">
              <a:solidFill>
                <a:schemeClr val="bg1"/>
              </a:solidFill>
              <a:latin typeface="Averia Serif Libre Light" charset="0"/>
            </a:endParaRPr>
          </a:p>
          <a:p>
            <a:endParaRPr lang="fr-FR" sz="1800" dirty="0" smtClean="0">
              <a:solidFill>
                <a:schemeClr val="bg1"/>
              </a:solidFill>
              <a:latin typeface="Averia Serif Libre Light" charset="0"/>
            </a:endParaRPr>
          </a:p>
          <a:p>
            <a:r>
              <a:rPr lang="fr-FR" sz="1800" dirty="0" err="1" smtClean="0">
                <a:solidFill>
                  <a:schemeClr val="bg1"/>
                </a:solidFill>
                <a:latin typeface="Averia Serif Libre Light" charset="0"/>
              </a:rPr>
              <a:t>When</a:t>
            </a:r>
            <a:r>
              <a:rPr lang="fr-FR" sz="1800" dirty="0" smtClean="0">
                <a:solidFill>
                  <a:schemeClr val="bg1"/>
                </a:solidFill>
                <a:latin typeface="Averia Serif Libre Light" charset="0"/>
              </a:rPr>
              <a:t> click on patient</a:t>
            </a:r>
          </a:p>
        </p:txBody>
      </p:sp>
      <p:sp>
        <p:nvSpPr>
          <p:cNvPr id="11" name="Flèche droite 10"/>
          <p:cNvSpPr/>
          <p:nvPr/>
        </p:nvSpPr>
        <p:spPr>
          <a:xfrm rot="21082725">
            <a:off x="4148753" y="3100629"/>
            <a:ext cx="1308208" cy="216024"/>
          </a:xfrm>
          <a:prstGeom prst="rightArrow">
            <a:avLst>
              <a:gd name="adj1" fmla="val 50000"/>
              <a:gd name="adj2" fmla="val 5318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580112" y="843558"/>
            <a:ext cx="2448272" cy="295232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868144" y="1059582"/>
            <a:ext cx="1872208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868144" y="1563638"/>
            <a:ext cx="1872208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012160" y="105958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Patient’s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profile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8144" y="1563638"/>
            <a:ext cx="1872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Patient’s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therapy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table (Google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Chart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)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716016" y="1419622"/>
            <a:ext cx="864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Only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accessible by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researcher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who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logs in</a:t>
            </a:r>
            <a:endParaRPr lang="fr-FR" dirty="0">
              <a:solidFill>
                <a:schemeClr val="bg1"/>
              </a:solidFill>
              <a:latin typeface="Averia Serif Libre Light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8144" y="2211710"/>
            <a:ext cx="1872208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6012160" y="2191965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Comment section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68144" y="2715766"/>
            <a:ext cx="1872208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868144" y="2715766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Patient’s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localisation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68144" y="3219822"/>
            <a:ext cx="1872208" cy="4320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5868144" y="3147814"/>
            <a:ext cx="1872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Patient’s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heartbeat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chart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(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HighChart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 </a:t>
            </a:r>
            <a:r>
              <a:rPr lang="fr-FR" dirty="0" err="1" smtClean="0">
                <a:solidFill>
                  <a:schemeClr val="bg1"/>
                </a:solidFill>
                <a:latin typeface="Averia Serif Libre Light" charset="0"/>
              </a:rPr>
              <a:t>js</a:t>
            </a:r>
            <a:r>
              <a:rPr lang="fr-FR" dirty="0" smtClean="0">
                <a:solidFill>
                  <a:schemeClr val="bg1"/>
                </a:solidFill>
                <a:latin typeface="Averia Serif Libre Light" charset="0"/>
              </a:rPr>
              <a:t>)</a:t>
            </a:r>
          </a:p>
        </p:txBody>
      </p:sp>
      <p:sp>
        <p:nvSpPr>
          <p:cNvPr id="38" name="Flèche gauche 37"/>
          <p:cNvSpPr/>
          <p:nvPr/>
        </p:nvSpPr>
        <p:spPr>
          <a:xfrm rot="16200000">
            <a:off x="3131840" y="411510"/>
            <a:ext cx="648072" cy="216024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lloween2017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496</Words>
  <Application>Microsoft Office PowerPoint</Application>
  <PresentationFormat>Affichage à l'écran (16:9)</PresentationFormat>
  <Paragraphs>122</Paragraphs>
  <Slides>21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Metal Mania</vt:lpstr>
      <vt:lpstr>Averia Serif Libre Light</vt:lpstr>
      <vt:lpstr>Sakkal Majalla</vt:lpstr>
      <vt:lpstr>Wingdings</vt:lpstr>
      <vt:lpstr>Halloween2017</vt:lpstr>
      <vt:lpstr>Parkinson’s disease eHealth app</vt:lpstr>
      <vt:lpstr>Plan</vt:lpstr>
      <vt:lpstr>Introduction</vt:lpstr>
      <vt:lpstr>Diapositive 4</vt:lpstr>
      <vt:lpstr>Implementation</vt:lpstr>
      <vt:lpstr>What did we use?</vt:lpstr>
      <vt:lpstr>Diapositive 7</vt:lpstr>
      <vt:lpstr>Diapositive 8</vt:lpstr>
      <vt:lpstr>Diapositive 9</vt:lpstr>
      <vt:lpstr>Diapositive 10</vt:lpstr>
      <vt:lpstr>What did Lina do?</vt:lpstr>
      <vt:lpstr>What did Rasha do?</vt:lpstr>
      <vt:lpstr>Sharing &amp; Testing</vt:lpstr>
      <vt:lpstr>Since we worked on distance</vt:lpstr>
      <vt:lpstr>Difficulties</vt:lpstr>
      <vt:lpstr>There is always some difficulties…</vt:lpstr>
      <vt:lpstr>Improvements</vt:lpstr>
      <vt:lpstr>Improvements never end !</vt:lpstr>
      <vt:lpstr>Conclusion</vt:lpstr>
      <vt:lpstr>Not perfect but we did our best </vt:lpstr>
      <vt:lpstr>Happy Halloween!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spooky presentation title</dc:title>
  <cp:lastModifiedBy>£inou £i£i</cp:lastModifiedBy>
  <cp:revision>65</cp:revision>
  <dcterms:modified xsi:type="dcterms:W3CDTF">2018-10-30T23:13:32Z</dcterms:modified>
</cp:coreProperties>
</file>