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C866-BD8A-435A-BF05-171CFB712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52399-E13C-4697-BF40-44627EACA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45231-68F3-46FC-B635-A6B2C3E5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BEA-7BDC-49F9-9A19-35B4A1809E93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45187-5DD3-4ABF-9DED-49D3245A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5ECC5-03A8-4578-9AC8-A9DDBFF7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916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7B0E-5F98-4F02-BCA7-10437BC7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744AE-43A8-4595-AFFC-8338217D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F2FCB-3851-4577-8C78-A1998396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BEA-7BDC-49F9-9A19-35B4A1809E93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26ECB-A48C-4E3D-AA17-ECC62F74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A878F-B9A1-4475-AB8F-F92F64E5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502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EF3C8-0A7D-43FB-A4DB-B346EA06B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BC8A2-FAB0-47CD-BA97-65AC8AD9D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A810C-DE10-4329-B929-5F0707C3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BEA-7BDC-49F9-9A19-35B4A1809E93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6F3A4-ABE9-4182-8EB2-8292DC36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7F3DD-6E7D-40BB-BA55-18028838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548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A8A1-6AE5-4A5D-8092-22A83D35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9B15-2E05-4792-8CF5-7BA072ACA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4364A-2EEF-45B2-BB34-C7330AD0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BEA-7BDC-49F9-9A19-35B4A1809E93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33585-3E3D-403F-B85F-BB110C86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3B368-A678-4A22-9AEF-AC05BA4A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948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92F8-31C5-49D3-A876-FE044D21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6D7DE-042E-415E-9F7A-1EA64D31E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CE7B6-1395-4D34-85DB-FD47805B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BEA-7BDC-49F9-9A19-35B4A1809E93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8E952-A2B7-4FC0-BBD6-AE24028A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24176-774F-4817-83BF-3AE611BC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825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791-A1EF-4C31-A45A-B8AC05DE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59F7D-E487-4031-A616-F7C2222DC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E3CA7-5983-474D-A064-DD1E9B34C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14625-D2BC-4BA8-9D77-8FB2FB42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BEA-7BDC-49F9-9A19-35B4A1809E93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33C8C-C803-4B92-B2F2-A29741FE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8CE8F-6051-4C49-BDA6-6BF5F634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8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46E6-DD65-46B2-8943-C776C513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635CF-22C7-4B12-BB71-93C13417E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B7A7F-F99F-467D-8DC9-8D4E123C5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51A45-D155-4E06-9C0B-0A38E876B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A14C9-9B48-419B-AD6E-BCF0C9C80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343C2-9707-4814-AED8-2653A7DB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BEA-7BDC-49F9-9A19-35B4A1809E93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681C1-1194-4906-9CDC-BE5DD1E1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6883E-C191-48B3-88E6-7ADBF5CC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053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5A54-B246-483E-A679-0E9A1BE6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3D5E6-1562-4178-91AA-37023C08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BEA-7BDC-49F9-9A19-35B4A1809E93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C3880-F532-485D-9C76-AE874532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E2825-D4E2-481B-BECD-C679EAE8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403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E0131-7BBD-4AF4-BAE6-78C7D3C9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BEA-7BDC-49F9-9A19-35B4A1809E93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207D7-F320-4316-A1D8-E3DACB7E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C2487-E385-4FD6-B8B9-494EF3D8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419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515F-DCAA-4533-814B-598E3043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DD5A-4043-4A59-BC4B-476CE48BC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86EAC-2134-471D-9B8D-030E128D2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2D7B7-DA17-4FCB-AAE7-7E073FD4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BEA-7BDC-49F9-9A19-35B4A1809E93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EE967-BD93-40DD-8C22-EC156554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A991E-BCB8-4184-9209-3F4E1A02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321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4C00-A4B6-4FF7-8C12-EFC0F52F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3A191-48E8-44AF-AD1F-4D3295B82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220B3-64EE-459C-86E5-FD73E9516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01B95-3A8F-42D7-B5B5-54658270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BEA-7BDC-49F9-9A19-35B4A1809E93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1482-45ED-46F2-9E73-BB1AC214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D5B28-6205-4DBE-B88D-6BDA4CE1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426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5DD7E-7572-4426-AFAC-9D882B49A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063F4-4B3E-4C1A-BD9E-599A9DF47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F27B3-FE2F-4A93-BFA1-D99B4BB2B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D0BEA-7BDC-49F9-9A19-35B4A1809E93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8374B-F2CA-4DC6-8D87-4524F4B64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FF284-88FC-49A1-84A4-73C1D9289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621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5B897-7624-42A4-A73D-0BEB282155C1}"/>
              </a:ext>
            </a:extLst>
          </p:cNvPr>
          <p:cNvSpPr txBox="1"/>
          <p:nvPr/>
        </p:nvSpPr>
        <p:spPr>
          <a:xfrm>
            <a:off x="2487597" y="1086831"/>
            <a:ext cx="7388469" cy="3796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Bar-</a:t>
            </a:r>
            <a:r>
              <a:rPr lang="en-US" sz="42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Ilan</a:t>
            </a:r>
            <a:r>
              <a:rPr lang="en-US" sz="4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University</a:t>
            </a:r>
            <a:br>
              <a:rPr lang="en-US" sz="4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4200" b="1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Course - Advance Programming 2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Course Number - 818921101</a:t>
            </a:r>
            <a:endParaRPr lang="en-US" sz="42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51824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5B897-7624-42A4-A73D-0BEB282155C1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Flight Gear Controller</a:t>
            </a:r>
          </a:p>
        </p:txBody>
      </p:sp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F9D0AA9D-F8C9-4D88-A43C-0A631A3912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25"/>
          <a:stretch/>
        </p:blipFill>
        <p:spPr>
          <a:xfrm>
            <a:off x="975917" y="2596836"/>
            <a:ext cx="4097030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person, water, person, outdoor&#10;&#10;Description automatically generated">
            <a:extLst>
              <a:ext uri="{FF2B5EF4-FFF2-40B4-BE49-F238E27FC236}">
                <a16:creationId xmlns:a16="http://schemas.microsoft.com/office/drawing/2014/main" id="{51EB696E-38A8-4973-9A09-15C43783B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054" y="2596836"/>
            <a:ext cx="3997637" cy="3997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44B41A-6EDA-400A-9366-A01D8C3CA95C}"/>
              </a:ext>
            </a:extLst>
          </p:cNvPr>
          <p:cNvSpPr txBox="1"/>
          <p:nvPr/>
        </p:nvSpPr>
        <p:spPr>
          <a:xfrm>
            <a:off x="975917" y="2161054"/>
            <a:ext cx="25485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Yair </a:t>
            </a:r>
            <a:r>
              <a:rPr lang="en-US" sz="2400" b="1" dirty="0" err="1"/>
              <a:t>Yardeni</a:t>
            </a:r>
            <a:endParaRPr lang="he-IL" sz="2400" b="1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8536B85-F3F3-4E01-97C4-2D555939A9DC}"/>
              </a:ext>
            </a:extLst>
          </p:cNvPr>
          <p:cNvSpPr txBox="1"/>
          <p:nvPr/>
        </p:nvSpPr>
        <p:spPr>
          <a:xfrm>
            <a:off x="7119054" y="2139339"/>
            <a:ext cx="200719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err="1"/>
              <a:t>Linoy</a:t>
            </a:r>
            <a:r>
              <a:rPr lang="en-US" sz="2400" b="1" dirty="0"/>
              <a:t> Sela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62927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63DE-EF1F-4615-BAE4-C6E0EAA8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150921"/>
            <a:ext cx="11833933" cy="1539768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    Information</a:t>
            </a:r>
            <a:endParaRPr lang="he-IL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342-2B60-4D85-B269-D8A2A682B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24292E"/>
                </a:solidFill>
                <a:latin typeface="-apple-system"/>
              </a:rPr>
              <a:t>In this project we implement </a:t>
            </a: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joystick for driving a plane.</a:t>
            </a:r>
          </a:p>
          <a:p>
            <a:pPr marL="0" indent="0">
              <a:buNone/>
            </a:pP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This Android application connects to Flight-Gear server, and give you a joystick, Rudder and Throttle Sliders to control the plane.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24292E"/>
                </a:solidFill>
                <a:latin typeface="-apple-system"/>
              </a:rPr>
              <a:t>The </a:t>
            </a: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application was written in Kotlin.</a:t>
            </a:r>
            <a:endParaRPr lang="en-US" sz="3600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6905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63DE-EF1F-4615-BAE4-C6E0EAA8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150921"/>
            <a:ext cx="11833933" cy="1539768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    Information</a:t>
            </a:r>
            <a:endParaRPr lang="he-IL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342-2B60-4D85-B269-D8A2A682B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3600" dirty="0">
                <a:solidFill>
                  <a:srgbClr val="24292E"/>
                </a:solidFill>
                <a:latin typeface="-apple-system"/>
              </a:rPr>
            </a:br>
            <a:r>
              <a:rPr lang="en-US" sz="3600" dirty="0">
                <a:solidFill>
                  <a:srgbClr val="24292E"/>
                </a:solidFill>
                <a:latin typeface="-apple-system"/>
              </a:rPr>
              <a:t>We also use the MVVM architecture and divide the project to 3 main folders:</a:t>
            </a:r>
            <a:br>
              <a:rPr lang="en-US" sz="3600" dirty="0">
                <a:solidFill>
                  <a:srgbClr val="24292E"/>
                </a:solidFill>
                <a:latin typeface="-apple-system"/>
              </a:rPr>
            </a:br>
            <a:endParaRPr lang="en-US" sz="2400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	</a:t>
            </a: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Model </a:t>
            </a:r>
          </a:p>
          <a:p>
            <a:pPr marL="0" indent="0">
              <a:buNone/>
            </a:pP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	ViewModel</a:t>
            </a:r>
          </a:p>
          <a:p>
            <a:pPr marL="0" indent="0">
              <a:buNone/>
            </a:pP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	View</a:t>
            </a:r>
            <a:endParaRPr lang="en-US" sz="4800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endParaRPr lang="en-US" sz="3600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220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63DE-EF1F-4615-BAE4-C6E0EAA8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150921"/>
            <a:ext cx="11833933" cy="1539768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    Model</a:t>
            </a:r>
            <a:endParaRPr lang="he-IL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342-2B60-4D85-B269-D8A2A682B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3600" dirty="0">
                <a:solidFill>
                  <a:srgbClr val="24292E"/>
                </a:solidFill>
                <a:latin typeface="-apple-system"/>
              </a:rPr>
            </a:br>
            <a:endParaRPr lang="en-US" sz="36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4A51D-D915-49AB-8BFF-6CA0101672AF}"/>
              </a:ext>
            </a:extLst>
          </p:cNvPr>
          <p:cNvSpPr txBox="1"/>
          <p:nvPr/>
        </p:nvSpPr>
        <p:spPr>
          <a:xfrm>
            <a:off x="722051" y="2130640"/>
            <a:ext cx="10640627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This part responsible on the logic behind our project</a:t>
            </a:r>
            <a:r>
              <a:rPr lang="en-US" sz="3600" dirty="0">
                <a:solidFill>
                  <a:srgbClr val="333333"/>
                </a:solidFill>
                <a:latin typeface="Assistant" panose="020B0604020202020204" pitchFamily="2" charset="-79"/>
                <a:cs typeface="Assistant" panose="020B0604020202020204" pitchFamily="2" charset="-79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/>
              <a:t>The </a:t>
            </a: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Client take care of the connection to server.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The FlightControls</a:t>
            </a:r>
            <a:r>
              <a:rPr lang="en-US" sz="3600" dirty="0">
                <a:solidFill>
                  <a:srgbClr val="24292E"/>
                </a:solidFill>
                <a:latin typeface="-apple-system"/>
              </a:rPr>
              <a:t> has the functions for the plane that will be used in the </a:t>
            </a: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FlightModel</a:t>
            </a:r>
            <a:r>
              <a:rPr lang="en-US" sz="3600" dirty="0">
                <a:solidFill>
                  <a:srgbClr val="24292E"/>
                </a:solidFill>
                <a:latin typeface="-apple-system"/>
              </a:rPr>
              <a:t>.</a:t>
            </a:r>
            <a:endParaRPr lang="en-US" sz="3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The FlightModel contains an objects of FlightControls and Client. Every action </a:t>
            </a:r>
            <a:r>
              <a:rPr lang="en-US" sz="3600" dirty="0"/>
              <a:t>run in a different thread.</a:t>
            </a:r>
            <a:endParaRPr lang="en-US" sz="3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17855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63DE-EF1F-4615-BAE4-C6E0EAA8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150921"/>
            <a:ext cx="11833933" cy="1539768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    ViewModel</a:t>
            </a:r>
            <a:endParaRPr lang="he-IL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342-2B60-4D85-B269-D8A2A682B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3600" dirty="0">
                <a:solidFill>
                  <a:srgbClr val="24292E"/>
                </a:solidFill>
                <a:latin typeface="-apple-system"/>
              </a:rPr>
            </a:br>
            <a:endParaRPr lang="en-US" sz="36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646100-A0E5-4A5E-BD1A-61CB5A6C4B0B}"/>
              </a:ext>
            </a:extLst>
          </p:cNvPr>
          <p:cNvSpPr txBox="1"/>
          <p:nvPr/>
        </p:nvSpPr>
        <p:spPr>
          <a:xfrm>
            <a:off x="722051" y="2130640"/>
            <a:ext cx="1064062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The ViewModel responsible on passing information on the flight from the View to the Model.</a:t>
            </a:r>
          </a:p>
        </p:txBody>
      </p:sp>
    </p:spTree>
    <p:extLst>
      <p:ext uri="{BB962C8B-B14F-4D97-AF65-F5344CB8AC3E}">
        <p14:creationId xmlns:p14="http://schemas.microsoft.com/office/powerpoint/2010/main" val="350371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63DE-EF1F-4615-BAE4-C6E0EAA8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150921"/>
            <a:ext cx="11833933" cy="1539768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    View</a:t>
            </a:r>
            <a:endParaRPr lang="he-IL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342-2B60-4D85-B269-D8A2A682B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3600" dirty="0">
                <a:solidFill>
                  <a:srgbClr val="24292E"/>
                </a:solidFill>
                <a:latin typeface="-apple-system"/>
              </a:rPr>
            </a:br>
            <a:endParaRPr lang="en-US" sz="36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192F0-1D4F-45E9-825B-B4D14F1A37E0}"/>
              </a:ext>
            </a:extLst>
          </p:cNvPr>
          <p:cNvSpPr txBox="1"/>
          <p:nvPr/>
        </p:nvSpPr>
        <p:spPr>
          <a:xfrm>
            <a:off x="722051" y="2130640"/>
            <a:ext cx="10640627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The View handles the canvas drawings and touch events of the joystick and the sliders.</a:t>
            </a:r>
          </a:p>
          <a:p>
            <a:r>
              <a:rPr lang="en-US" sz="3600" dirty="0"/>
              <a:t>Every touch of the screen</a:t>
            </a:r>
            <a:r>
              <a:rPr lang="he-IL" sz="3600" dirty="0"/>
              <a:t> </a:t>
            </a:r>
            <a:r>
              <a:rPr lang="en-US" sz="3600" dirty="0"/>
              <a:t>causes updates in the viewModel that updates the model (databinding).</a:t>
            </a:r>
          </a:p>
        </p:txBody>
      </p:sp>
    </p:spTree>
    <p:extLst>
      <p:ext uri="{BB962C8B-B14F-4D97-AF65-F5344CB8AC3E}">
        <p14:creationId xmlns:p14="http://schemas.microsoft.com/office/powerpoint/2010/main" val="255718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63DE-EF1F-4615-BAE4-C6E0EAA8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33" y="2659116"/>
            <a:ext cx="11833933" cy="1539768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    Enjoy!</a:t>
            </a:r>
            <a:endParaRPr lang="he-IL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94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202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Assistant</vt:lpstr>
      <vt:lpstr>Calibri</vt:lpstr>
      <vt:lpstr>Calibri Light</vt:lpstr>
      <vt:lpstr>Office Theme</vt:lpstr>
      <vt:lpstr>PowerPoint Presentation</vt:lpstr>
      <vt:lpstr>PowerPoint Presentation</vt:lpstr>
      <vt:lpstr>    Information</vt:lpstr>
      <vt:lpstr>    Information</vt:lpstr>
      <vt:lpstr>    Model</vt:lpstr>
      <vt:lpstr>    ViewModel</vt:lpstr>
      <vt:lpstr>    View</vt:lpstr>
      <vt:lpstr>    Enjoy!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</dc:creator>
  <cp:lastModifiedBy>sela</cp:lastModifiedBy>
  <cp:revision>15</cp:revision>
  <dcterms:created xsi:type="dcterms:W3CDTF">2021-06-23T11:05:40Z</dcterms:created>
  <dcterms:modified xsi:type="dcterms:W3CDTF">2021-06-25T14:30:05Z</dcterms:modified>
</cp:coreProperties>
</file>