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866-BD8A-435A-BF05-171CFB712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2399-E13C-4697-BF40-44627EAC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5231-68F3-46FC-B635-A6B2C3E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5187-5DD3-4ABF-9DED-49D3245A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ECC5-03A8-4578-9AC8-A9DDBFF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1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B0E-5F98-4F02-BCA7-10437BC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44AE-43A8-4595-AFFC-8338217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2FCB-3851-4577-8C78-A199839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6ECB-A48C-4E3D-AA17-ECC62F7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878F-B9A1-4475-AB8F-F92F64E5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0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F3C8-0A7D-43FB-A4DB-B346EA06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C8A2-FAB0-47CD-BA97-65AC8AD9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810C-DE10-4329-B929-5F0707C3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F3A4-ABE9-4182-8EB2-8292DC3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F3DD-6E7D-40BB-BA55-1802883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48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A8A1-6AE5-4A5D-8092-22A83D3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B15-2E05-4792-8CF5-7BA072AC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364A-2EEF-45B2-BB34-C7330AD0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3585-3E3D-403F-B85F-BB110C8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B368-A678-4A22-9AEF-AC05BA4A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4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2F8-31C5-49D3-A876-FE044D21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D7DE-042E-415E-9F7A-1EA64D31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E7B6-1395-4D34-85DB-FD47805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E952-A2B7-4FC0-BBD6-AE24028A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4176-774F-4817-83BF-3AE611BC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2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791-A1EF-4C31-A45A-B8AC05DE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9F7D-E487-4031-A616-F7C2222D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3CA7-5983-474D-A064-DD1E9B34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4625-D2BC-4BA8-9D77-8FB2FB4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3C8C-C803-4B92-B2F2-A29741F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CE8F-6051-4C49-BDA6-6BF5F6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46E6-DD65-46B2-8943-C776C513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35CF-22C7-4B12-BB71-93C13417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B7A7F-F99F-467D-8DC9-8D4E123C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1A45-D155-4E06-9C0B-0A38E876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14C9-9B48-419B-AD6E-BCF0C9C80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43C2-9707-4814-AED8-2653A7DB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81C1-1194-4906-9CDC-BE5DD1E1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6883E-C191-48B3-88E6-7ADBF5CC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5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5A54-B246-483E-A679-0E9A1BE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D5E6-1562-4178-91AA-37023C0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C3880-F532-485D-9C76-AE87453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2825-D4E2-481B-BECD-C679EAE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0131-7BBD-4AF4-BAE6-78C7D3C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207D7-F320-4316-A1D8-E3DACB7E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2487-E385-4FD6-B8B9-494EF3D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1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515F-DCAA-4533-814B-598E3043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D5A-4043-4A59-BC4B-476CE48B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6EAC-2134-471D-9B8D-030E128D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D7B7-DA17-4FCB-AAE7-7E073FD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E967-BD93-40DD-8C22-EC156554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A991E-BCB8-4184-9209-3F4E1A0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2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4C00-A4B6-4FF7-8C12-EFC0F52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A191-48E8-44AF-AD1F-4D3295B82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20B3-64EE-459C-86E5-FD73E951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1B95-3A8F-42D7-B5B5-54658270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1482-45ED-46F2-9E73-BB1AC21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5B28-6205-4DBE-B88D-6BDA4CE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2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DD7E-7572-4426-AFAC-9D882B49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063F4-4B3E-4C1A-BD9E-599A9DF4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27B3-FE2F-4A93-BFA1-D99B4BB2B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0BEA-7BDC-49F9-9A19-35B4A1809E93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374B-F2CA-4DC6-8D87-4524F4B6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F284-88FC-49A1-84A4-73C1D92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2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2487597" y="1086831"/>
            <a:ext cx="7388469" cy="379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Bar-</a:t>
            </a:r>
            <a:r>
              <a:rPr lang="en-US" sz="4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Ilan</a:t>
            </a: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University</a:t>
            </a:r>
            <a:b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- Advance Programming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Number - 818921101</a:t>
            </a:r>
            <a:endParaRPr lang="en-US" sz="4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82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 Gear Controller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9D0AA9D-F8C9-4D88-A43C-0A631A39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975917" y="2596836"/>
            <a:ext cx="409703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water, person, outdoor&#10;&#10;Description automatically generated">
            <a:extLst>
              <a:ext uri="{FF2B5EF4-FFF2-40B4-BE49-F238E27FC236}">
                <a16:creationId xmlns:a16="http://schemas.microsoft.com/office/drawing/2014/main" id="{51EB696E-38A8-4973-9A09-15C43783B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54" y="2596836"/>
            <a:ext cx="3997637" cy="3997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4B41A-6EDA-400A-9366-A01D8C3CA95C}"/>
              </a:ext>
            </a:extLst>
          </p:cNvPr>
          <p:cNvSpPr txBox="1"/>
          <p:nvPr/>
        </p:nvSpPr>
        <p:spPr>
          <a:xfrm>
            <a:off x="975917" y="2161054"/>
            <a:ext cx="25485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Yair </a:t>
            </a:r>
            <a:r>
              <a:rPr lang="en-US" sz="2400" b="1" dirty="0" err="1"/>
              <a:t>Yardeni</a:t>
            </a:r>
            <a:endParaRPr lang="he-IL" sz="24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8536B85-F3F3-4E01-97C4-2D555939A9DC}"/>
              </a:ext>
            </a:extLst>
          </p:cNvPr>
          <p:cNvSpPr txBox="1"/>
          <p:nvPr/>
        </p:nvSpPr>
        <p:spPr>
          <a:xfrm>
            <a:off x="7119054" y="2139339"/>
            <a:ext cx="20071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err="1"/>
              <a:t>Linoy</a:t>
            </a:r>
            <a:r>
              <a:rPr lang="en-US" sz="2400" b="1" dirty="0"/>
              <a:t> Sela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6292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In this project we implemented a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joystick for flying a plane.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This Android application connects to Flight-Gear server, and give you a joystick, Rudder and Throttle Sliders to control the plane.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application was written in Kotlin.</a:t>
            </a: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90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r>
              <a:rPr lang="en-US" sz="3600" dirty="0">
                <a:solidFill>
                  <a:srgbClr val="24292E"/>
                </a:solidFill>
                <a:latin typeface="-apple-system"/>
              </a:rPr>
              <a:t>We also use the MVVM architecture and divide the project to 3 main folders:</a:t>
            </a: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Model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ViewModel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</a:t>
            </a:r>
            <a:endParaRPr lang="en-US" sz="4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2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A51D-D915-49AB-8BFF-6CA0101672AF}"/>
              </a:ext>
            </a:extLst>
          </p:cNvPr>
          <p:cNvSpPr txBox="1"/>
          <p:nvPr/>
        </p:nvSpPr>
        <p:spPr>
          <a:xfrm>
            <a:off x="722051" y="2130640"/>
            <a:ext cx="1064062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This part responsible on the logic behind our project</a:t>
            </a:r>
            <a:r>
              <a:rPr lang="en-US" sz="3600" dirty="0">
                <a:solidFill>
                  <a:srgbClr val="333333"/>
                </a:solidFill>
                <a:latin typeface="Assistant" panose="020B0604020202020204" pitchFamily="2" charset="-79"/>
                <a:cs typeface="Assistant" panose="020B0604020202020204" pitchFamily="2" charset="-79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Client take care of the connection to the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FlightControls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 has the functions for the plane that will be used in 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FlightModel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FlightModel contains an objects of FlightControls and Client. Every action </a:t>
            </a:r>
            <a:r>
              <a:rPr lang="en-US" sz="3600" dirty="0"/>
              <a:t>run in the same thread pool which contains </a:t>
            </a:r>
            <a:r>
              <a:rPr lang="en-US" sz="3600"/>
              <a:t>one thread </a:t>
            </a:r>
            <a:r>
              <a:rPr lang="en-US" sz="3600" dirty="0"/>
              <a:t>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785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6100-A0E5-4A5E-BD1A-61CB5A6C4B0B}"/>
              </a:ext>
            </a:extLst>
          </p:cNvPr>
          <p:cNvSpPr txBox="1"/>
          <p:nvPr/>
        </p:nvSpPr>
        <p:spPr>
          <a:xfrm>
            <a:off x="722051" y="2130640"/>
            <a:ext cx="106406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ViewModel responsible on passing information on the flight from the View to the Model.</a:t>
            </a:r>
          </a:p>
        </p:txBody>
      </p:sp>
    </p:spTree>
    <p:extLst>
      <p:ext uri="{BB962C8B-B14F-4D97-AF65-F5344CB8AC3E}">
        <p14:creationId xmlns:p14="http://schemas.microsoft.com/office/powerpoint/2010/main" val="350371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192F0-1D4F-45E9-825B-B4D14F1A37E0}"/>
              </a:ext>
            </a:extLst>
          </p:cNvPr>
          <p:cNvSpPr txBox="1"/>
          <p:nvPr/>
        </p:nvSpPr>
        <p:spPr>
          <a:xfrm>
            <a:off x="722051" y="2130640"/>
            <a:ext cx="1064062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 divide to the </a:t>
            </a:r>
            <a:r>
              <a:rPr lang="en-US" sz="3600" dirty="0" err="1"/>
              <a:t>MainActivity</a:t>
            </a:r>
            <a:r>
              <a:rPr lang="en-US" sz="3600" dirty="0"/>
              <a:t> file and to the Joystick file.</a:t>
            </a:r>
            <a:br>
              <a:rPr lang="en-US" sz="3600" dirty="0"/>
            </a:br>
            <a:r>
              <a:rPr lang="en-US" sz="3600" dirty="0"/>
              <a:t>The View handles the canvas drawings and touch events of the joystick and the sliders.</a:t>
            </a:r>
          </a:p>
          <a:p>
            <a:r>
              <a:rPr lang="en-US" sz="3600" dirty="0"/>
              <a:t>Every touch of the screen</a:t>
            </a:r>
            <a:r>
              <a:rPr lang="he-IL" sz="3600" dirty="0"/>
              <a:t> </a:t>
            </a:r>
            <a:r>
              <a:rPr lang="en-US" sz="3600" dirty="0"/>
              <a:t>causes updates in the viewModel that updates the model (databinding).</a:t>
            </a:r>
          </a:p>
        </p:txBody>
      </p:sp>
    </p:spTree>
    <p:extLst>
      <p:ext uri="{BB962C8B-B14F-4D97-AF65-F5344CB8AC3E}">
        <p14:creationId xmlns:p14="http://schemas.microsoft.com/office/powerpoint/2010/main" val="25571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Enjoy!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1ECE-3DCD-4C56-8E2B-4CF4F607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080"/>
          <a:stretch/>
        </p:blipFill>
        <p:spPr>
          <a:xfrm>
            <a:off x="6543675" y="229109"/>
            <a:ext cx="4133850" cy="63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223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Assistant</vt:lpstr>
      <vt:lpstr>Calibri</vt:lpstr>
      <vt:lpstr>Calibri Light</vt:lpstr>
      <vt:lpstr>Office Theme</vt:lpstr>
      <vt:lpstr>PowerPoint Presentation</vt:lpstr>
      <vt:lpstr>PowerPoint Presentation</vt:lpstr>
      <vt:lpstr>    Information</vt:lpstr>
      <vt:lpstr>    Information</vt:lpstr>
      <vt:lpstr>    Model</vt:lpstr>
      <vt:lpstr>    ViewModel</vt:lpstr>
      <vt:lpstr>    View</vt:lpstr>
      <vt:lpstr>    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</dc:creator>
  <cp:lastModifiedBy>Yair Yardeni</cp:lastModifiedBy>
  <cp:revision>21</cp:revision>
  <dcterms:created xsi:type="dcterms:W3CDTF">2021-06-23T11:05:40Z</dcterms:created>
  <dcterms:modified xsi:type="dcterms:W3CDTF">2021-06-27T14:46:06Z</dcterms:modified>
</cp:coreProperties>
</file>