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8" r:id="rId11"/>
    <p:sldId id="273" r:id="rId12"/>
    <p:sldId id="274" r:id="rId13"/>
    <p:sldId id="275" r:id="rId14"/>
    <p:sldId id="272" r:id="rId15"/>
    <p:sldId id="264" r:id="rId16"/>
    <p:sldId id="290" r:id="rId17"/>
    <p:sldId id="291" r:id="rId18"/>
    <p:sldId id="268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67" r:id="rId27"/>
    <p:sldId id="292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5" d="100"/>
          <a:sy n="95" d="100"/>
        </p:scale>
        <p:origin x="55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9EFD-152C-364C-86B6-7FEFEEF2499D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A1DCE-9861-A844-A3DE-2CFC9CFCD1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6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Ihr </a:t>
            </a:r>
            <a:r>
              <a:rPr lang="de-DE" dirty="0" err="1"/>
              <a:t>PsychoPy</a:t>
            </a:r>
            <a:r>
              <a:rPr lang="de-DE" dirty="0"/>
              <a:t> startet seht ihr, dass sich 2 Fenster öffnen:</a:t>
            </a:r>
            <a:br>
              <a:rPr lang="de-DE" dirty="0"/>
            </a:br>
            <a:r>
              <a:rPr lang="de-DE" dirty="0" err="1"/>
              <a:t>Builder</a:t>
            </a:r>
            <a:r>
              <a:rPr lang="de-DE" dirty="0"/>
              <a:t> und </a:t>
            </a:r>
            <a:r>
              <a:rPr lang="de-DE" dirty="0" err="1"/>
              <a:t>Coder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Das sind die 2 Arten mit denen man mit </a:t>
            </a:r>
            <a:r>
              <a:rPr lang="de-DE" dirty="0" err="1"/>
              <a:t>PsychoPy</a:t>
            </a:r>
            <a:r>
              <a:rPr lang="de-DE" dirty="0"/>
              <a:t> arbeiten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A1DCE-9861-A844-A3DE-2CFC9CFCD1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59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Ihr </a:t>
            </a:r>
            <a:r>
              <a:rPr lang="de-DE" dirty="0" err="1"/>
              <a:t>PsychoPy</a:t>
            </a:r>
            <a:r>
              <a:rPr lang="de-DE" dirty="0"/>
              <a:t> startet seht ihr, dass sich 2 Fenster öffnen:</a:t>
            </a:r>
            <a:br>
              <a:rPr lang="de-DE" dirty="0"/>
            </a:br>
            <a:r>
              <a:rPr lang="de-DE" dirty="0" err="1"/>
              <a:t>Builder</a:t>
            </a:r>
            <a:r>
              <a:rPr lang="de-DE" dirty="0"/>
              <a:t> und </a:t>
            </a:r>
            <a:r>
              <a:rPr lang="de-DE" dirty="0" err="1"/>
              <a:t>Coder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Das sind die 2 Arten mit denen man mit </a:t>
            </a:r>
            <a:r>
              <a:rPr lang="de-DE" dirty="0" err="1"/>
              <a:t>PsychoPy</a:t>
            </a:r>
            <a:r>
              <a:rPr lang="de-DE" dirty="0"/>
              <a:t> arbeiten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A1DCE-9861-A844-A3DE-2CFC9CFCD1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30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Ihr </a:t>
            </a:r>
            <a:r>
              <a:rPr lang="de-DE" dirty="0" err="1"/>
              <a:t>PsychoPy</a:t>
            </a:r>
            <a:r>
              <a:rPr lang="de-DE" dirty="0"/>
              <a:t> startet seht ihr, dass sich 2 Fenster öffnen:</a:t>
            </a:r>
            <a:br>
              <a:rPr lang="de-DE" dirty="0"/>
            </a:br>
            <a:r>
              <a:rPr lang="de-DE" dirty="0" err="1"/>
              <a:t>Builder</a:t>
            </a:r>
            <a:r>
              <a:rPr lang="de-DE" dirty="0"/>
              <a:t> und </a:t>
            </a:r>
            <a:r>
              <a:rPr lang="de-DE" dirty="0" err="1"/>
              <a:t>Coder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Das sind die 2 Arten mit denen man mit </a:t>
            </a:r>
            <a:r>
              <a:rPr lang="de-DE" dirty="0" err="1"/>
              <a:t>PsychoPy</a:t>
            </a:r>
            <a:r>
              <a:rPr lang="de-DE" dirty="0"/>
              <a:t> arbeiten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A1DCE-9861-A844-A3DE-2CFC9CFCD1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423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Hinzufügen von Elementen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A1DCE-9861-A844-A3DE-2CFC9CFCD12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34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Loop hinzufügen, testen, Variablen!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A1DCE-9861-A844-A3DE-2CFC9CFCD12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61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Loop hinzufügen, testen, Variablen!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A1DCE-9861-A844-A3DE-2CFC9CFCD12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9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A1DCE-9861-A844-A3DE-2CFC9CFCD12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0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80726-7849-8746-AA2B-5BD61F96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A1555D-824B-A140-AC3A-1991F7F98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BE2724-92CF-6E4F-ACF6-7F692736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791D-33A0-C04F-B319-B38CA6744F15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031C6C-2722-D443-9263-514D3193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07A8B5-06C7-DE4E-B360-649D73CC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A038-2FE2-B843-8ED1-BE434F091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18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122B8-4980-1C40-885D-0DF7314E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FBC833-7FB8-1F48-A32A-53340784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87C3D-72EF-2744-B98C-E26DEEFD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791D-33A0-C04F-B319-B38CA6744F15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037C31-1C0F-194D-90A6-C35A2C5B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89D790-1942-5F49-81C7-8DA123EA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A038-2FE2-B843-8ED1-BE434F091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3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BF5431-1AC9-F54D-B5CE-6DC59BF96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02A064-ADAF-E546-ADFB-87F88EC6E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B205F-01F4-6D46-86F9-08E52B12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791D-33A0-C04F-B319-B38CA6744F15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01044-6852-D640-90A9-0A49D706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55667-1F62-BC49-BEF7-208E6FE9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A038-2FE2-B843-8ED1-BE434F091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65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157EF-2A2A-2641-80DF-70049520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5C471-AD8E-4149-BE8D-35BF2606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97ED2-C330-AB44-A9CA-FDFB3BFE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791D-33A0-C04F-B319-B38CA6744F15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D4A56-CC12-1F48-A60E-5A03B992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9AB6EF-E77B-0F42-9001-183391B8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A038-2FE2-B843-8ED1-BE434F091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44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CCEEC-07E1-B847-9BB0-5A2A3896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1461CA-DA12-B142-8AA2-5B0264AD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C3925-10EE-DE4E-9717-013BE0F8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791D-33A0-C04F-B319-B38CA6744F15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BAFF2-22C1-6445-9A3E-D426CF48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D74580-1C12-4343-9C1B-F1CF4CF9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A038-2FE2-B843-8ED1-BE434F091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16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36DCA-8F68-C644-B291-F713971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16AF8-B45A-3345-93F9-B7E8A11B6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88A27C-3255-1F4B-B1A6-493BA39FA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FA5B4-C401-014E-BC01-C8987248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791D-33A0-C04F-B319-B38CA6744F15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91B681-9BFF-DC43-8E1A-512FF240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BAE461-6812-4F43-9893-0FF376FC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A038-2FE2-B843-8ED1-BE434F091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9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42368-D1F0-104C-B265-D4E34A73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2D8F66-E406-AB4B-9C05-07AB0441A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266DE3-5BD3-3A40-AF45-A1B97D06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B23923-6645-6745-AC88-35C8F047A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A38D96-8ABE-274B-B05F-142B0CEAC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6896E4-9ECC-DE4B-8367-C455EEED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791D-33A0-C04F-B319-B38CA6744F15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D55DE5-D616-D546-A71C-39531CFD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51C7EC-F836-584D-87E2-FCAD91C0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A038-2FE2-B843-8ED1-BE434F091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19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D9155-A396-9043-9D28-B367ADA3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441CD9-B86B-904D-AE19-351503E7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791D-33A0-C04F-B319-B38CA6744F15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1E8624-AB61-6F45-809C-11E383DA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0D0DD0-1B9A-A348-AFED-7C5AD2D3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A038-2FE2-B843-8ED1-BE434F091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95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3D92B5-C2B4-A343-8FC1-2F8D6289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791D-33A0-C04F-B319-B38CA6744F15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C020FB-767F-7846-84AA-AB963287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BE3F4A-DEE2-5C4D-8DB7-665D3A74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A038-2FE2-B843-8ED1-BE434F091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80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88930-7937-9144-BD75-81A13E86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5146A2-211D-E644-B6D0-F66C53E2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D7B4CA-2276-9F4A-8569-B0697336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A1A2F2-5FFE-FB42-A241-F7CAE983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791D-33A0-C04F-B319-B38CA6744F15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124D3E-B3FC-624E-8271-33AC06F4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A1942A-C1BE-2F46-967E-5EDD5D5C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A038-2FE2-B843-8ED1-BE434F091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2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9E633-F48B-1F46-B83D-69CFADEC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9078FA-F8E5-354C-A120-DE5695785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339943-B9A9-A54F-8CE8-8314D7A2A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1AB52-A954-E448-A1A5-661B3EF4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791D-33A0-C04F-B319-B38CA6744F15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1AB0D4-0592-4040-99CC-BBB96239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CF8124-27C7-5645-8A27-07EB1C98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A038-2FE2-B843-8ED1-BE434F091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52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CE7DC8-5049-3042-8EDA-D7EC054C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147C66-F240-0E4D-B6E0-BFB772338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FEF82-9B98-354B-B2C4-D386E6E34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791D-33A0-C04F-B319-B38CA6744F15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B87EF-26B8-CF40-9626-FAFC175CA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96D5A-AE75-D44B-9BF0-D09295BFA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A038-2FE2-B843-8ED1-BE434F091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1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32353/laptop-by-deusinvict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psychopy.org/download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32353/laptop-by-deusinvict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32353/laptop-by-deusinvict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32353/laptop-by-deusinvict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32353/laptop-by-deusinvict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32353/laptop-by-deusinvict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clipart.org/detail/32353/laptop-by-deusinvictu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ozeross/PsychoPyTutorial" TargetMode="External"/><Relationship Id="rId2" Type="http://schemas.openxmlformats.org/officeDocument/2006/relationships/hyperlink" Target="https://discourse.psycho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DA6E5AC1-BEA8-0644-BE45-493F93E7E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15.11.2019</a:t>
            </a:r>
          </a:p>
          <a:p>
            <a:r>
              <a:rPr lang="de-DE" dirty="0"/>
              <a:t>Lino </a:t>
            </a:r>
            <a:r>
              <a:rPr lang="de-DE" dirty="0" err="1"/>
              <a:t>Toran</a:t>
            </a:r>
            <a:r>
              <a:rPr lang="de-DE" dirty="0"/>
              <a:t> Jenner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335766-22E0-5C4D-B4E8-FFB8B410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98" y="1068859"/>
            <a:ext cx="5565999" cy="236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D88EF4B-6B4C-4641-887A-D2EC8746A2DA}"/>
              </a:ext>
            </a:extLst>
          </p:cNvPr>
          <p:cNvSpPr txBox="1"/>
          <p:nvPr/>
        </p:nvSpPr>
        <p:spPr>
          <a:xfrm>
            <a:off x="7593953" y="1334167"/>
            <a:ext cx="1931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Tutorial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457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F4CC4-E0BD-064A-B9D5-B8E0F4CC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691" y="1976717"/>
            <a:ext cx="8796618" cy="2904565"/>
          </a:xfrm>
        </p:spPr>
        <p:txBody>
          <a:bodyPr>
            <a:normAutofit/>
          </a:bodyPr>
          <a:lstStyle/>
          <a:p>
            <a:r>
              <a:rPr lang="de-DE" sz="6000" dirty="0"/>
              <a:t>🤔 Gerne immer Fragen! 🤔</a:t>
            </a:r>
          </a:p>
        </p:txBody>
      </p:sp>
    </p:spTree>
    <p:extLst>
      <p:ext uri="{BB962C8B-B14F-4D97-AF65-F5344CB8AC3E}">
        <p14:creationId xmlns:p14="http://schemas.microsoft.com/office/powerpoint/2010/main" val="23016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5D548-5F16-2F4B-8416-B25F7F0B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ED34D-4210-4F4A-88B9-F6406FAA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Hauptbestandteile: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37E157-A410-AD4F-B9AA-8925AC5D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18" y="1007075"/>
            <a:ext cx="7836982" cy="48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5D548-5F16-2F4B-8416-B25F7F0B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ED34D-4210-4F4A-88B9-F6406FAA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Hauptbestandteile:</a:t>
            </a:r>
          </a:p>
          <a:p>
            <a:pPr lvl="1"/>
            <a:r>
              <a:rPr lang="de-DE" dirty="0">
                <a:solidFill>
                  <a:schemeClr val="accent2"/>
                </a:solidFill>
              </a:rPr>
              <a:t>Components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37E157-A410-AD4F-B9AA-8925AC5D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18" y="1007075"/>
            <a:ext cx="7836982" cy="4843849"/>
          </a:xfrm>
          <a:prstGeom prst="rect">
            <a:avLst/>
          </a:prstGeom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7D34128F-AFDC-714E-A061-C9AC331722FE}"/>
              </a:ext>
            </a:extLst>
          </p:cNvPr>
          <p:cNvSpPr/>
          <p:nvPr/>
        </p:nvSpPr>
        <p:spPr>
          <a:xfrm>
            <a:off x="4507418" y="2039007"/>
            <a:ext cx="5992416" cy="51500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8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5D548-5F16-2F4B-8416-B25F7F0B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ED34D-4210-4F4A-88B9-F6406FAA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Hauptbestandteile:</a:t>
            </a:r>
          </a:p>
          <a:p>
            <a:pPr lvl="1"/>
            <a:r>
              <a:rPr lang="de-DE" dirty="0">
                <a:solidFill>
                  <a:schemeClr val="accent2"/>
                </a:solidFill>
              </a:rPr>
              <a:t>Components</a:t>
            </a:r>
          </a:p>
          <a:p>
            <a:pPr lvl="1"/>
            <a:r>
              <a:rPr lang="de-DE" dirty="0" err="1">
                <a:solidFill>
                  <a:schemeClr val="accent1"/>
                </a:solidFill>
              </a:rPr>
              <a:t>Routines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37E157-A410-AD4F-B9AA-8925AC5D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18" y="1007075"/>
            <a:ext cx="7836982" cy="4843849"/>
          </a:xfrm>
          <a:prstGeom prst="rect">
            <a:avLst/>
          </a:prstGeom>
        </p:spPr>
      </p:pic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3AFD294A-C97A-B746-8750-72A0D7FB2456}"/>
              </a:ext>
            </a:extLst>
          </p:cNvPr>
          <p:cNvSpPr/>
          <p:nvPr/>
        </p:nvSpPr>
        <p:spPr>
          <a:xfrm>
            <a:off x="4355018" y="1690688"/>
            <a:ext cx="6428596" cy="290233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7D34128F-AFDC-714E-A061-C9AC331722FE}"/>
              </a:ext>
            </a:extLst>
          </p:cNvPr>
          <p:cNvSpPr/>
          <p:nvPr/>
        </p:nvSpPr>
        <p:spPr>
          <a:xfrm>
            <a:off x="4507418" y="2039007"/>
            <a:ext cx="5992416" cy="51500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74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5D548-5F16-2F4B-8416-B25F7F0B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ED34D-4210-4F4A-88B9-F6406FAA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Hauptbestandteile:</a:t>
            </a:r>
          </a:p>
          <a:p>
            <a:pPr lvl="1"/>
            <a:r>
              <a:rPr lang="de-DE" dirty="0">
                <a:solidFill>
                  <a:schemeClr val="accent2"/>
                </a:solidFill>
              </a:rPr>
              <a:t>Components</a:t>
            </a:r>
          </a:p>
          <a:p>
            <a:pPr lvl="1"/>
            <a:r>
              <a:rPr lang="de-DE" dirty="0" err="1">
                <a:solidFill>
                  <a:schemeClr val="accent1"/>
                </a:solidFill>
              </a:rPr>
              <a:t>Routines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Loops / Flow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37E157-A410-AD4F-B9AA-8925AC5D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18" y="1007075"/>
            <a:ext cx="7836982" cy="4843849"/>
          </a:xfrm>
          <a:prstGeom prst="rect">
            <a:avLst/>
          </a:prstGeom>
        </p:spPr>
      </p:pic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3AFD294A-C97A-B746-8750-72A0D7FB2456}"/>
              </a:ext>
            </a:extLst>
          </p:cNvPr>
          <p:cNvSpPr/>
          <p:nvPr/>
        </p:nvSpPr>
        <p:spPr>
          <a:xfrm>
            <a:off x="4355018" y="1690688"/>
            <a:ext cx="6428596" cy="290233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7D34128F-AFDC-714E-A061-C9AC331722FE}"/>
              </a:ext>
            </a:extLst>
          </p:cNvPr>
          <p:cNvSpPr/>
          <p:nvPr/>
        </p:nvSpPr>
        <p:spPr>
          <a:xfrm>
            <a:off x="4507418" y="2039007"/>
            <a:ext cx="5992416" cy="51500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7FA3E0AD-DE63-2E4A-B3F7-3830D65945E1}"/>
              </a:ext>
            </a:extLst>
          </p:cNvPr>
          <p:cNvSpPr/>
          <p:nvPr/>
        </p:nvSpPr>
        <p:spPr>
          <a:xfrm>
            <a:off x="6747641" y="4963348"/>
            <a:ext cx="2270234" cy="73326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82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5D548-5F16-2F4B-8416-B25F7F0B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Builder</a:t>
            </a:r>
            <a:r>
              <a:rPr lang="de-DE" dirty="0"/>
              <a:t> Live Demo</a:t>
            </a:r>
          </a:p>
        </p:txBody>
      </p:sp>
    </p:spTree>
    <p:extLst>
      <p:ext uri="{BB962C8B-B14F-4D97-AF65-F5344CB8AC3E}">
        <p14:creationId xmlns:p14="http://schemas.microsoft.com/office/powerpoint/2010/main" val="333428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F4CC4-E0BD-064A-B9D5-B8E0F4CC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Ziel für heute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192F3-AAA2-BA4C-92DA-765904F9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Programmieren eines Go-</a:t>
            </a:r>
            <a:r>
              <a:rPr lang="de-DE" b="1" dirty="0" err="1"/>
              <a:t>NoGo</a:t>
            </a:r>
            <a:r>
              <a:rPr lang="de-DE" b="1" dirty="0"/>
              <a:t> - Reaktionszeitexperimentes</a:t>
            </a:r>
          </a:p>
          <a:p>
            <a:pPr lvl="1"/>
            <a:r>
              <a:rPr lang="de-DE" dirty="0"/>
              <a:t>Auf einige Reize soll man durch Drücken der Leertaste reagieren, auf andere nicht.</a:t>
            </a:r>
          </a:p>
          <a:p>
            <a:pPr lvl="1"/>
            <a:r>
              <a:rPr lang="de-DE" dirty="0"/>
              <a:t>Schritt für Schritt aufgebaut (Versionen 1-6)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Ablauf:</a:t>
            </a:r>
          </a:p>
          <a:p>
            <a:r>
              <a:rPr lang="de-DE" dirty="0"/>
              <a:t>Ich beschreibe die aktuell zu implementierende Version und gebe euch ein bisschen Zeit um die umzusetzen</a:t>
            </a:r>
          </a:p>
          <a:p>
            <a:r>
              <a:rPr lang="de-DE" dirty="0"/>
              <a:t>Präsentation wie ich das umsetzen würde (Es gibt immer mehrere Möglichkeiten)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3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6EF17-3EED-D141-953C-DF0369EA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pic>
        <p:nvPicPr>
          <p:cNvPr id="5" name="Grafik 4" descr="Clipart - Laptop">
            <a:extLst>
              <a:ext uri="{FF2B5EF4-FFF2-40B4-BE49-F238E27FC236}">
                <a16:creationId xmlns:a16="http://schemas.microsoft.com/office/drawing/2014/main" id="{146F1380-E962-DF47-A36B-1BAC5A7D1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01821" y="432593"/>
            <a:ext cx="1451979" cy="1325563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AC82573-14D5-6342-9666-6E12FE49E93D}"/>
              </a:ext>
            </a:extLst>
          </p:cNvPr>
          <p:cNvSpPr txBox="1">
            <a:spLocks/>
          </p:cNvSpPr>
          <p:nvPr/>
        </p:nvSpPr>
        <p:spPr>
          <a:xfrm>
            <a:off x="529281" y="2004734"/>
            <a:ext cx="10515600" cy="401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err="1"/>
              <a:t>PsychoPy</a:t>
            </a:r>
            <a:r>
              <a:rPr lang="de-DE" b="1" dirty="0"/>
              <a:t> Website:</a:t>
            </a:r>
          </a:p>
          <a:p>
            <a:pPr marL="0" indent="0">
              <a:buNone/>
            </a:pPr>
            <a:r>
              <a:rPr lang="de-DE" b="1" dirty="0">
                <a:hlinkClick r:id="rId4"/>
              </a:rPr>
              <a:t>https://www.psychopy.org/download.html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dirty="0" err="1"/>
              <a:t>Standalone</a:t>
            </a:r>
            <a:r>
              <a:rPr lang="de-DE" dirty="0"/>
              <a:t> Version installieren.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86B4553-C527-0945-8B68-099AF4E98F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09"/>
          <a:stretch/>
        </p:blipFill>
        <p:spPr>
          <a:xfrm>
            <a:off x="5787081" y="3368162"/>
            <a:ext cx="6261847" cy="2656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4424E2B7-EC6E-354C-BF9A-E20AC5583C72}"/>
              </a:ext>
            </a:extLst>
          </p:cNvPr>
          <p:cNvSpPr/>
          <p:nvPr/>
        </p:nvSpPr>
        <p:spPr>
          <a:xfrm rot="7991134">
            <a:off x="10295934" y="4200455"/>
            <a:ext cx="663752" cy="35507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2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6EF17-3EED-D141-953C-DF0369EA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Version</a:t>
            </a:r>
          </a:p>
        </p:txBody>
      </p:sp>
      <p:pic>
        <p:nvPicPr>
          <p:cNvPr id="5" name="Grafik 4" descr="Clipart - Laptop">
            <a:extLst>
              <a:ext uri="{FF2B5EF4-FFF2-40B4-BE49-F238E27FC236}">
                <a16:creationId xmlns:a16="http://schemas.microsoft.com/office/drawing/2014/main" id="{146F1380-E962-DF47-A36B-1BAC5A7D1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01821" y="432593"/>
            <a:ext cx="1451979" cy="1325563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AC82573-14D5-6342-9666-6E12FE49E93D}"/>
              </a:ext>
            </a:extLst>
          </p:cNvPr>
          <p:cNvSpPr txBox="1">
            <a:spLocks/>
          </p:cNvSpPr>
          <p:nvPr/>
        </p:nvSpPr>
        <p:spPr>
          <a:xfrm>
            <a:off x="529281" y="2004734"/>
            <a:ext cx="5315465" cy="401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In Worten: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Es erscheint ein Fixationspunkt. Anschließend erscheint ein Kreuz es bleibt so lange angezeigt bis man die Leertaste drückt.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45BD0B1-80B3-FA42-A889-70B264314C66}"/>
              </a:ext>
            </a:extLst>
          </p:cNvPr>
          <p:cNvSpPr txBox="1">
            <a:spLocks/>
          </p:cNvSpPr>
          <p:nvPr/>
        </p:nvSpPr>
        <p:spPr>
          <a:xfrm>
            <a:off x="5844746" y="2004735"/>
            <a:ext cx="600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In </a:t>
            </a:r>
            <a:r>
              <a:rPr lang="de-DE" b="1" dirty="0" err="1"/>
              <a:t>PsychoPy</a:t>
            </a:r>
            <a:r>
              <a:rPr lang="de-DE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Eine Routine mit:</a:t>
            </a:r>
          </a:p>
          <a:p>
            <a:r>
              <a:rPr lang="de-DE" dirty="0" err="1"/>
              <a:t>Compontent</a:t>
            </a:r>
            <a:r>
              <a:rPr lang="de-DE" dirty="0"/>
              <a:t> </a:t>
            </a:r>
            <a:r>
              <a:rPr lang="de-DE" dirty="0" err="1"/>
              <a:t>fixation</a:t>
            </a:r>
            <a:r>
              <a:rPr lang="de-DE" dirty="0"/>
              <a:t> (z.B. </a:t>
            </a:r>
            <a:r>
              <a:rPr lang="de-DE" dirty="0" err="1"/>
              <a:t>Grating</a:t>
            </a:r>
            <a:r>
              <a:rPr lang="de-DE" dirty="0"/>
              <a:t>)</a:t>
            </a:r>
          </a:p>
          <a:p>
            <a:r>
              <a:rPr lang="de-DE" dirty="0" err="1"/>
              <a:t>Compontent</a:t>
            </a:r>
            <a:r>
              <a:rPr lang="de-DE" dirty="0"/>
              <a:t> </a:t>
            </a:r>
            <a:r>
              <a:rPr lang="de-DE" dirty="0" err="1"/>
              <a:t>go_item</a:t>
            </a:r>
            <a:r>
              <a:rPr lang="de-DE" dirty="0"/>
              <a:t> (z.B. Polygon)</a:t>
            </a:r>
          </a:p>
          <a:p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(z.B. </a:t>
            </a:r>
            <a:r>
              <a:rPr lang="de-DE" dirty="0" err="1"/>
              <a:t>KeyboardResponse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7642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5D548-5F16-2F4B-8416-B25F7F0B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Builder</a:t>
            </a:r>
            <a:r>
              <a:rPr lang="de-DE" dirty="0"/>
              <a:t> Loops Live Demo</a:t>
            </a:r>
          </a:p>
        </p:txBody>
      </p:sp>
    </p:spTree>
    <p:extLst>
      <p:ext uri="{BB962C8B-B14F-4D97-AF65-F5344CB8AC3E}">
        <p14:creationId xmlns:p14="http://schemas.microsoft.com/office/powerpoint/2010/main" val="293532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7964441-8B83-014B-8E2F-45CB3DEF9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906" y="2482744"/>
            <a:ext cx="8597578" cy="29675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B76548-A87B-6047-9EC6-82E0EA9D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1" y="531341"/>
            <a:ext cx="5565999" cy="236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nhaltsplatzhalter 3">
            <a:extLst>
              <a:ext uri="{FF2B5EF4-FFF2-40B4-BE49-F238E27FC236}">
                <a16:creationId xmlns:a16="http://schemas.microsoft.com/office/drawing/2014/main" id="{F4E1E74A-733D-CC4F-8B2B-F48A1C15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11" y="2482744"/>
            <a:ext cx="8597578" cy="29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79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6EF17-3EED-D141-953C-DF0369EA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Version</a:t>
            </a:r>
          </a:p>
        </p:txBody>
      </p:sp>
      <p:pic>
        <p:nvPicPr>
          <p:cNvPr id="5" name="Grafik 4" descr="Clipart - Laptop">
            <a:extLst>
              <a:ext uri="{FF2B5EF4-FFF2-40B4-BE49-F238E27FC236}">
                <a16:creationId xmlns:a16="http://schemas.microsoft.com/office/drawing/2014/main" id="{146F1380-E962-DF47-A36B-1BAC5A7D1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01821" y="432593"/>
            <a:ext cx="1451979" cy="1325563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AC82573-14D5-6342-9666-6E12FE49E93D}"/>
              </a:ext>
            </a:extLst>
          </p:cNvPr>
          <p:cNvSpPr txBox="1">
            <a:spLocks/>
          </p:cNvSpPr>
          <p:nvPr/>
        </p:nvSpPr>
        <p:spPr>
          <a:xfrm>
            <a:off x="529281" y="2004735"/>
            <a:ext cx="5315465" cy="186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In Worten: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Wie V1, nur die Routine wird 5x wiederholt. Das Kreuz erscheint jedes Mal in einer anderen Farbe.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45BD0B1-80B3-FA42-A889-70B264314C66}"/>
              </a:ext>
            </a:extLst>
          </p:cNvPr>
          <p:cNvSpPr txBox="1">
            <a:spLocks/>
          </p:cNvSpPr>
          <p:nvPr/>
        </p:nvSpPr>
        <p:spPr>
          <a:xfrm>
            <a:off x="5844746" y="2004735"/>
            <a:ext cx="600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In </a:t>
            </a:r>
            <a:r>
              <a:rPr lang="de-DE" b="1" dirty="0" err="1"/>
              <a:t>PsychoPy</a:t>
            </a:r>
            <a:r>
              <a:rPr lang="de-DE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Loop um unsere Routine, die in jedem Durchgang eine Farbe auswählt.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Variable Farbe durch Loop bestimmen.</a:t>
            </a:r>
          </a:p>
        </p:txBody>
      </p:sp>
    </p:spTree>
    <p:extLst>
      <p:ext uri="{BB962C8B-B14F-4D97-AF65-F5344CB8AC3E}">
        <p14:creationId xmlns:p14="http://schemas.microsoft.com/office/powerpoint/2010/main" val="418766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6EF17-3EED-D141-953C-DF0369EA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Version</a:t>
            </a:r>
          </a:p>
        </p:txBody>
      </p:sp>
      <p:pic>
        <p:nvPicPr>
          <p:cNvPr id="5" name="Grafik 4" descr="Clipart - Laptop">
            <a:extLst>
              <a:ext uri="{FF2B5EF4-FFF2-40B4-BE49-F238E27FC236}">
                <a16:creationId xmlns:a16="http://schemas.microsoft.com/office/drawing/2014/main" id="{146F1380-E962-DF47-A36B-1BAC5A7D1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01821" y="432593"/>
            <a:ext cx="1451979" cy="1325563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AC82573-14D5-6342-9666-6E12FE49E93D}"/>
              </a:ext>
            </a:extLst>
          </p:cNvPr>
          <p:cNvSpPr txBox="1">
            <a:spLocks/>
          </p:cNvSpPr>
          <p:nvPr/>
        </p:nvSpPr>
        <p:spPr>
          <a:xfrm>
            <a:off x="529281" y="2004735"/>
            <a:ext cx="5315465" cy="448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In Worten: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Mit Instruktionsbildschirm.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Man soll nur Leertaste drücken wenn das Kreuz rot eingefärbt ist und sonst nicht.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45BD0B1-80B3-FA42-A889-70B264314C66}"/>
              </a:ext>
            </a:extLst>
          </p:cNvPr>
          <p:cNvSpPr txBox="1">
            <a:spLocks/>
          </p:cNvSpPr>
          <p:nvPr/>
        </p:nvSpPr>
        <p:spPr>
          <a:xfrm>
            <a:off x="5844746" y="2004735"/>
            <a:ext cx="600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In </a:t>
            </a:r>
            <a:r>
              <a:rPr lang="de-DE" b="1" dirty="0" err="1"/>
              <a:t>PsychoPy</a:t>
            </a:r>
            <a:r>
              <a:rPr lang="de-DE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Zusätzliche Routine Instruktion.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Definieren einer Variable „richtige Antwort“ für jede Farbe in der Loop.</a:t>
            </a:r>
          </a:p>
        </p:txBody>
      </p:sp>
    </p:spTree>
    <p:extLst>
      <p:ext uri="{BB962C8B-B14F-4D97-AF65-F5344CB8AC3E}">
        <p14:creationId xmlns:p14="http://schemas.microsoft.com/office/powerpoint/2010/main" val="2996175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5D548-5F16-2F4B-8416-B25F7F0B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Builder</a:t>
            </a:r>
            <a:r>
              <a:rPr lang="de-DE" dirty="0"/>
              <a:t> Code Block Live Demo</a:t>
            </a:r>
          </a:p>
        </p:txBody>
      </p:sp>
    </p:spTree>
    <p:extLst>
      <p:ext uri="{BB962C8B-B14F-4D97-AF65-F5344CB8AC3E}">
        <p14:creationId xmlns:p14="http://schemas.microsoft.com/office/powerpoint/2010/main" val="4122647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6EF17-3EED-D141-953C-DF0369EA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Version</a:t>
            </a:r>
          </a:p>
        </p:txBody>
      </p:sp>
      <p:pic>
        <p:nvPicPr>
          <p:cNvPr id="5" name="Grafik 4" descr="Clipart - Laptop">
            <a:extLst>
              <a:ext uri="{FF2B5EF4-FFF2-40B4-BE49-F238E27FC236}">
                <a16:creationId xmlns:a16="http://schemas.microsoft.com/office/drawing/2014/main" id="{146F1380-E962-DF47-A36B-1BAC5A7D1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01821" y="432593"/>
            <a:ext cx="1451979" cy="1325563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AC82573-14D5-6342-9666-6E12FE49E93D}"/>
              </a:ext>
            </a:extLst>
          </p:cNvPr>
          <p:cNvSpPr txBox="1">
            <a:spLocks/>
          </p:cNvSpPr>
          <p:nvPr/>
        </p:nvSpPr>
        <p:spPr>
          <a:xfrm>
            <a:off x="529281" y="2004735"/>
            <a:ext cx="5315465" cy="448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In Worten: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Das Kreuz wird jetzt nicht mehr zentriert, sondern zufällig rechts oder links auf dem Bildschirm angezeigt.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45BD0B1-80B3-FA42-A889-70B264314C66}"/>
              </a:ext>
            </a:extLst>
          </p:cNvPr>
          <p:cNvSpPr txBox="1">
            <a:spLocks/>
          </p:cNvSpPr>
          <p:nvPr/>
        </p:nvSpPr>
        <p:spPr>
          <a:xfrm>
            <a:off x="5844746" y="2004735"/>
            <a:ext cx="600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In </a:t>
            </a:r>
            <a:r>
              <a:rPr lang="de-DE" b="1" dirty="0" err="1"/>
              <a:t>PsychoPy</a:t>
            </a:r>
            <a:r>
              <a:rPr lang="de-DE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Entweder durch Veränderung der Loop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(kennen wir schon deshalb 👎)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Oder mit Code </a:t>
            </a:r>
            <a:r>
              <a:rPr lang="de-DE" dirty="0" err="1"/>
              <a:t>Component</a:t>
            </a:r>
            <a:r>
              <a:rPr lang="de-DE" dirty="0"/>
              <a:t>:</a:t>
            </a:r>
          </a:p>
          <a:p>
            <a:r>
              <a:rPr lang="de-DE" dirty="0"/>
              <a:t>Definieren einer Variable </a:t>
            </a:r>
            <a:r>
              <a:rPr lang="de-DE" dirty="0" err="1"/>
              <a:t>position</a:t>
            </a:r>
            <a:endParaRPr lang="de-DE" dirty="0"/>
          </a:p>
          <a:p>
            <a:r>
              <a:rPr lang="de-DE" dirty="0"/>
              <a:t>Zufälliges Setzen dieser Variable</a:t>
            </a:r>
          </a:p>
          <a:p>
            <a:r>
              <a:rPr lang="de-DE" dirty="0"/>
              <a:t>Updaten der Position des Stimulus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7788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6EF17-3EED-D141-953C-DF0369EA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Version</a:t>
            </a:r>
          </a:p>
        </p:txBody>
      </p:sp>
      <p:pic>
        <p:nvPicPr>
          <p:cNvPr id="5" name="Grafik 4" descr="Clipart - Laptop">
            <a:extLst>
              <a:ext uri="{FF2B5EF4-FFF2-40B4-BE49-F238E27FC236}">
                <a16:creationId xmlns:a16="http://schemas.microsoft.com/office/drawing/2014/main" id="{146F1380-E962-DF47-A36B-1BAC5A7D1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01821" y="432593"/>
            <a:ext cx="1451979" cy="1325563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AC82573-14D5-6342-9666-6E12FE49E93D}"/>
              </a:ext>
            </a:extLst>
          </p:cNvPr>
          <p:cNvSpPr txBox="1">
            <a:spLocks/>
          </p:cNvSpPr>
          <p:nvPr/>
        </p:nvSpPr>
        <p:spPr>
          <a:xfrm>
            <a:off x="529281" y="2004735"/>
            <a:ext cx="5315465" cy="448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In Worten: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Nach der Instruktion folgen ein paar Übungsrunden bei denen Feedback angezeigt wird ob die Reaktion richtig war.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45BD0B1-80B3-FA42-A889-70B264314C66}"/>
              </a:ext>
            </a:extLst>
          </p:cNvPr>
          <p:cNvSpPr txBox="1">
            <a:spLocks/>
          </p:cNvSpPr>
          <p:nvPr/>
        </p:nvSpPr>
        <p:spPr>
          <a:xfrm>
            <a:off x="5844746" y="2004735"/>
            <a:ext cx="600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In </a:t>
            </a:r>
            <a:r>
              <a:rPr lang="de-DE" b="1" dirty="0" err="1"/>
              <a:t>PsychoPy</a:t>
            </a:r>
            <a:r>
              <a:rPr lang="de-DE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Neue Routine Feedback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Anpassen des ‚Flow‘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Eventuell neue Loop für Übung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6586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6EF17-3EED-D141-953C-DF0369EA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Version – </a:t>
            </a:r>
            <a:r>
              <a:rPr lang="de-DE" dirty="0" err="1"/>
              <a:t>Coder</a:t>
            </a:r>
            <a:r>
              <a:rPr lang="de-DE" dirty="0"/>
              <a:t> Live Demo</a:t>
            </a:r>
          </a:p>
        </p:txBody>
      </p:sp>
      <p:pic>
        <p:nvPicPr>
          <p:cNvPr id="5" name="Grafik 4" descr="Clipart - Laptop">
            <a:extLst>
              <a:ext uri="{FF2B5EF4-FFF2-40B4-BE49-F238E27FC236}">
                <a16:creationId xmlns:a16="http://schemas.microsoft.com/office/drawing/2014/main" id="{146F1380-E962-DF47-A36B-1BAC5A7D1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821" y="432593"/>
            <a:ext cx="1451979" cy="1325563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AC82573-14D5-6342-9666-6E12FE49E93D}"/>
              </a:ext>
            </a:extLst>
          </p:cNvPr>
          <p:cNvSpPr txBox="1">
            <a:spLocks/>
          </p:cNvSpPr>
          <p:nvPr/>
        </p:nvSpPr>
        <p:spPr>
          <a:xfrm>
            <a:off x="529281" y="2004735"/>
            <a:ext cx="5315465" cy="448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In Worten: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Man kann jetzt beim Start angeben ob man gerne eine Übungsrunde hätte oder nicht.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45BD0B1-80B3-FA42-A889-70B264314C66}"/>
              </a:ext>
            </a:extLst>
          </p:cNvPr>
          <p:cNvSpPr txBox="1">
            <a:spLocks/>
          </p:cNvSpPr>
          <p:nvPr/>
        </p:nvSpPr>
        <p:spPr>
          <a:xfrm>
            <a:off x="5844746" y="2004735"/>
            <a:ext cx="600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In </a:t>
            </a:r>
            <a:r>
              <a:rPr lang="de-DE" b="1" dirty="0" err="1"/>
              <a:t>PsychoPy</a:t>
            </a:r>
            <a:r>
              <a:rPr lang="de-DE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Verändern des </a:t>
            </a:r>
            <a:r>
              <a:rPr lang="de-DE" dirty="0" err="1"/>
              <a:t>expInfo</a:t>
            </a:r>
            <a:r>
              <a:rPr lang="de-DE" dirty="0"/>
              <a:t> Fensters.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Im </a:t>
            </a:r>
            <a:r>
              <a:rPr lang="de-DE" dirty="0" err="1"/>
              <a:t>Coder</a:t>
            </a:r>
            <a:r>
              <a:rPr lang="de-DE" dirty="0"/>
              <a:t>: Abbrechen der </a:t>
            </a:r>
            <a:r>
              <a:rPr lang="de-DE" dirty="0" err="1"/>
              <a:t>practiceLoop</a:t>
            </a:r>
            <a:r>
              <a:rPr lang="de-DE" dirty="0"/>
              <a:t> falls </a:t>
            </a:r>
            <a:r>
              <a:rPr lang="de-DE" dirty="0" err="1"/>
              <a:t>practice</a:t>
            </a:r>
            <a:r>
              <a:rPr lang="de-DE" dirty="0"/>
              <a:t> nicht auf True gesetzt ist.</a:t>
            </a:r>
          </a:p>
        </p:txBody>
      </p:sp>
    </p:spTree>
    <p:extLst>
      <p:ext uri="{BB962C8B-B14F-4D97-AF65-F5344CB8AC3E}">
        <p14:creationId xmlns:p14="http://schemas.microsoft.com/office/powerpoint/2010/main" val="1990294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D49CA-B70A-C74C-ABF8-2DDE5221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Weiterlernen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EFF989-04C0-4740-BC8F-55D9B3AB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PsychoPy</a:t>
            </a:r>
            <a:r>
              <a:rPr lang="de-DE" dirty="0"/>
              <a:t> Demos anschauen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Python lernen				Viele gute Online Kurse!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 Fragen: </a:t>
            </a:r>
            <a:r>
              <a:rPr lang="de-DE" dirty="0">
                <a:hlinkClick r:id="rId2"/>
              </a:rPr>
              <a:t>https://discourse.psychopy.org/</a:t>
            </a:r>
            <a:r>
              <a:rPr lang="de-DE" dirty="0"/>
              <a:t> (</a:t>
            </a:r>
            <a:r>
              <a:rPr lang="de-DE" dirty="0" err="1"/>
              <a:t>PsychoPy</a:t>
            </a:r>
            <a:r>
              <a:rPr lang="de-DE" dirty="0"/>
              <a:t> Forum)</a:t>
            </a:r>
          </a:p>
          <a:p>
            <a:endParaRPr lang="de-DE" dirty="0"/>
          </a:p>
          <a:p>
            <a:r>
              <a:rPr lang="de-DE" dirty="0"/>
              <a:t>Alle Materialien von heute: </a:t>
            </a:r>
            <a:r>
              <a:rPr lang="de-DE" dirty="0">
                <a:hlinkClick r:id="rId3"/>
              </a:rPr>
              <a:t>https://github.com/Linozeross/PsychoPyTutorial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122" name="Picture 2" descr="data:image/jpeg;base64,/9j/4AAQSkZJRgABAQAAAQABAAD/2wCEAAkGBw0NDQ0NDQ0NDQ0ODQ0NDQ0ODw8PDQ0NFREWFhURFRUYHiggGBolGxYWLTIhJSkrLi8wFx8zODMtNygtLisBCgoKDg0OGxAQGi0mHyEtLTcrLS8rNzctLS0wKy0tLS8tLTAtKy0tLTAtLS8vLSstLS0tLTUtLS0tLS0tLy0tLf/AABEIAKABOgMBEQACEQEDEQH/xAAcAAEAAgMBAQEAAAAAAAAAAAAAAQUDBAYCBwj/xABMEAABAwICBQcIBQcKBwAAAAABAAIDBBEFEgYTITFBBxQiUWFxkRUyUnKBkqGxI0Jzs9E0NVNiwtPwFzM2VFWissHS4SRDRXSDw8T/xAAbAQEAAgMBAQAAAAAAAAAAAAAAAQMCBAUGB//EADQRAQACAQIDAwsEAQUAAAAAAAABAgMREgQhMQVBURMUFTJSYXGBodHwIjOR4cEjNHKx8f/aAAwDAQACEQMRAD8A+4oCAgICAgICAgICAgICAgICAgICAgICAgICAgICAgICAgICAgICAgICAgICAgICAgICAgICAgICAgICAgICAgICAgICAgICAgICAgICAgICAgICAgICAgICAgICAgICAgICAgICAgICAgICAgICAgICAgICAgICAgICAgICAgICCvxbGaWiaHVMzY73yt2l7/VaNpWdMdr+rDC+StPWly1VymUrSRFTTydriyNp+JPwWzHB275a88ZXuhXv5UJPq0LB3zk/sLLzOPa+jDzyfZ+ozlQf9ahae6cj9hPM48foRxc+H1WFHymUbiBNBPDfe4ZZGjvsQfAKueEt3Ssji698OwoK6GpjEtPI2WM7nNN9vUeo9hWvas1nSWzW0WjWGysUiAgICAgICAgICAgICAgICAgICAgICAgICAgICAgICAggoPguM4g+rqZqh5JL3uLb/Vjv0WjsAXapSKVisONe83tNpaJWTFBUJQoSgoLzQzG5KGsiIcdTK9kU7PqlpNg/vbe/iOKpzY4vVdhvNLPuC5bpiAgICAgICAgIPIeCSAQSLXF9ovuug5bTLHqmkqMPhgLGtqZcsri3M/KJIxYX2DY48EHVoCAgICAgICAgICAgICAgICAgICAg8v3HuKD88N3DuC7suHAVCUFQlChKCg9Qeez12/MLGejKOr9FLjuuICAg1q6vgpmayoljhZ6T3Btz1DrPcgpmacYS5+QVbb9ZZKGe8W2QdAx4cA5pDmuALXAggg7iDxQatBilNUulbBMyUwlrZMly1pN7C+47juQZqupjgjfLK4MjYMz3m9mjrQaxxmkFNzwzs5tu123L5+T/ABbEHBcneN0tMa3nFQ2N008Zjz5iZPO2/EIN7lG/LsH+2P3sSDqK7STD6d5jmq4WvBsWA5nNPUQ29vag36KshqIxLBIyWM7nsIIv1d/YgxYlidPSM1lTMyFpNgXHa49QG8+xBXUGl+GVDxHFVMzk2aHtfHmPUC4AEoL1BUYnpNh9I4snqo2PG9gu9472tBI9qCcJ0loK12SnqGvfYnVkOY8gb7BwF/YgtkBAQEBAQEBAQEBAQY6idkTHSSvbGxou57yGtaO0lTETM6QiZiI1ly9Xyg4dG4tbr5rfWjjs3+8QtmvCZJ68mtPF446c2ueUih/Q1fuxf61Pmd/GEeeU8Jc75S0b/s6q94/vVfs4j2o/Pko34PZn8+Z5T0b/ALOqveP71Rsz+1H58k78Hsz+fNDsT0bt+bqq/DpH96mzP7UfnyN+D2Z/Pm4oLZa0BRL1B57PXb8wsZ6Mo6vv1XiDInZXBxNgdlrW8exeX4rtHFw99lonXTXl/wCu9j4e2SNYYRjMXEPHbYfiteO2uHmecT/H9rPM8nub0MzZG5mEOHWF08WamWu6k6w1r0tSdLQyK1i+e1cLKjSbVTtE0TIhkjk6TG/QB2xp2edtQdlieD09TA+nkiZkc0htmgGM22Ob1EIOU5K6+QxVNHISebPa5l/qtcXBzR2BzT7yDxyV78S+2j/9iDotNvzXW/Yn5hBq6BRNfhFK17WvadbdrgHA/TP4FBR8mFNFJz/PHG/LPHlzMa7L526+5A5TohJVYUwkgPe9hLTZwDpIhcHr2oOspNGsPhi1TKSEtIs4vY1739pc7aUHJ6DM5ri+I0UZOoa172tJvYte0N9uV9r9gQedHo24vi1ZVVIEsNLZlPE7bGAXuDDbjsaT3lB0uleAU9XSTN1TBKyNzoZGtAc1zRcNv1HcQg5/AcamnwCsLpHa6milibIHEPLdWCx1997G1/1UFjybUUIw6KbVR62R8+eTKC91pXAXO/cAgp+USijpqvD6qBoilfKc5YMuZzHMLXbOO096D6MgICAgICAgICAgICD4/pxj76ypfG1x5tA8sjaD0XvGwyHr27uzvK63DYYpXXvlyeIyze2ndDmSthQgqEoUCESgqEoUJQUHqDz2eu35hYz0ZR1fbMc/nh6jfmV897a/3Ef8Y/7l6rg/2/mriuS223hVSY5QL9F5DXDt4FdDsziZw54jutyn/EqOJx76e+HSL2DkOAb/AEqd9l/8wQd3UTMiY+SRwaxjXPe47g0C5KDgOSqJz319URZkjmMHr3c9w9gc3xQe+S54EuJRE2k1rHZTvsHPB8D80HSab/mut+x/aCDBye/mml/833z0FLyVf9RHHXx7PfQRyjfl2D/bH72JB3yDgNGv6R4n9nL/AI4kHjQL/g8TxKhk6L3nNHfZnaxziLd7Xg+woO0xyrbT0lTM8gBkMh28XWs0d5Nh7UHB6M0TotHsRlcLa9kzmdsbYw0HxDkHScnH5pp/WqPvnoKflT87DPtpfnGg75AQEBAQEBAQEBAQaeMVWopambjHBK8d4aSPis8dd1ohhkttrM+D4Mu44iCoSgqBBUJQUSgqEoKhKCgttFMJfW1sMTQSxr2yTO4MiaQTfv3DvVWW8VrMrcVJtaIfUsUmD5nEbhZo9n+91857SzRl4i0x0jl/H9vV8PTbjjVqFaC9Cjn3JdbC/MxrvSaD4he9w38pjrfxiHCvXbaYfOMTw6Or0kkglLw10bXB0bix7XNpwWuaesFWMV1U6FSzARz4rWy04I+idYuIHW4mx9oQdNhuHw0sLIIGBkbBsG8k8STxJ60FDi2hcM1QaunnmoqhxJe+E7HOO91thBPGx2oKvSbRgR0NTUVVdV1b4oi6Jsr8sTZNwOQcbnrQXmgUZbhVIDxa93sdI4j4FBifok1lS+qo6qejdK7NNGwMfE83ueid1zfuubWQbWPaOR101LM+SRhpX52hmWzjma7bcfqhBdoKTD9HI4K+or2yyOkna5rozlyNuWnZsv8AVCBj2jMFc5kxdJBUx21dTCcsgtuB6wg0HaHOnLef4hVVkTHBwhOWKMn9bLv+BQX1fh0c1LJSD6ON8RhGQAZGWt0Ru2BBjwHCmUNNHTMe57WF5Dn2zHM8u4d6DV0j0cjxE05kkkj5u9z25MvSJy77j9VBdICAgICAgICAgICCj03JGF1lv0bR7C9oKv4b92FPEftS+Lldhx3kqEoKhLoNHtEKqvbrRlgp/wBNJfpdeRvHv2Ba+biaYuq/Fw98nOOjo28n1EBZ1fITxLWsA/z+a5k9tYIn1o/lvR2bb3n8n9B/X5vdj/BY+m8HtQn0bb3o/k/oP6/N7sf4J6bwe1B6Nt70s0Aw4G7q2dw4hojBP90rGe3MER60fVMdm2968pI6ajiMFDFqmu8+Q3Mkh6yTt/jZZcHtDtq2aJrj/n7fd0uG4GuPnLCvPuggolChLpsMN4IvVsvadnTrwtPg43Efu2c4cDqRjwrsjTTOjLc4cMzSIctnN37xwut1S61AQauJTTRwvfBDziVoGSHOI85uB5x3bPkg5WrwvFsVyx1upoaPMHPhidrJpLG4BO0fxuKDr6WnZDGyKNuWONjY2N6mtFgEGVAQEBAQEBAQEBAQEBAQEBAQEBAQVuklNrqGrjG91PLl9YNJHxAVmK228T71eWu6kx7nwxdtxUFQlb6JYSK6tigd/Ni8s1uMbd49psPaqc+TZSZXYce+8Q+o1k9zq2ANiZZrGt2NsNm5fPe0OMtnyTXX9MfX3vUYMUUr72qVzmwhQlBUJeSoShQIUJQUS8lRKXVUTMsUbeIY2/fZe54TH5PBSs90Q4mW268z71Di2lZp6p9KyjnqXsY151PSOUgbcoBNtoXQpw+6u6bRDVtl22001buj2kEVeJQ1kkMsJAlikADm3vY/A+Cxy4Zx6eEsqZIuuFSsEBAQEBAQEBAQV+CYi6rhMroJac53M1coIfYW6W0DYrMlNk6a6saW3RrosFWyEBAQEBAQEBAQEBAQQRdB8M0gwx1HVzU5BAa8mM+lEdrD4fEFdvFffSLOLkpsvNVaVmwdjyWfl83/AGcn3sa0+N/b+f8AiW3wfrz8HXL5k9WgoIUJQVCXlQlCgQUSgqEs9BBrJWt4XzO9Ufx8VtcDw/l89ad3WfhH5orzZNlJl1C9s4rg6+sqIMcqH01MaqQ0kbTGHZLN6BzX7wPFb1a1tgiLTpza1pmMs6RryeoKKsjhxjEalvNpp6d+rjY7pMDWHpXB2HYO3eom1JtSlecRJFbRFrTy1YY31NHhbsTNVNNPPTxRsY9xdHEHOADwDvcG8Tx7yspit8vk9OUSjnWm/VkqKapwp1DVc8qKjXzxw1UUry9ji8XJaDutY9u7tURauXdXbEadEzE49J1+LNBDUYjW4hJzyenFHLqaZkTrMD236T27nAlu0cb9ixma46VjSJ16piJvaZ16KnyhVHCKKRtRMJn4kWawyPJPnWBN9rb22HYrtlfK2jTlor3W8nHPvXOMYe2jpoYZsVqWRvqHySHpvqqi7R9GwgkgA9hHS8acd99pmKR0+ULLV2xpNvurcMr5hS43E2aqyQRMfTmoLm1MeYP3neNw/gqy9I3UnSOfXTowradto58niaOriZhNQyvqddW6uF+Z2aNjHtaG2adlwDvN7napiaTN6zWNIJ3RFZ16t+i11JVYrRipqJYmULqiN00hfI2TINodwPSO7qCrtpetLaR1ZRrW1q69ypk53Hh9DiLa6pM752wtY55MTWXeBdp849HaTe91bGyclqbY0YfqikW15r7C4paPGBS86qKiOajMz9e/P9LmIuOrcfFUXmL4d2kRpKysTXJpr3KQYjU+Q9aJ5taMQyiQyPL8vo3ve3YrtlfL6actFe6fJa6964jgnocWoo+d1FQ2rjm14lddpe1pN2t3NF7WHDcqpmuTFadIjRZpNckc+rRpWVNbBiGJc8qIpIn1DYImPtC2NjL5S3tBt37Vnaa0tXHtjnpqxjW0TfV1OiErn4dSve5z3GMlznkucTmO8netbPERkmIXYp1pC5VKwQEBAQEBAQEBAQUukujcGIsAkvHKy+rmaAXN7CPrN7PkrsOa2OeXRTlw1yRz6uIl5NqwHoT0zm8C7WNPhY/NbkcbTwlpzwd/GF5oXolU4fUyTTSQOa6B0QEZeXZi9jr7WjZ0SqOJ4iuSmkL+HwWx21lvL5y9IgoIUJb3kmT0meJ/Bdb0Nm9qv1+zW87p4SjyRJ6UfifwUehs3tV+v2PO6eEnkiX0o/E/gnobP7Vfr9k+eU8JR5Gl9KPxd+Cehc/tV+v2PPKeEgwWTi5g8T/kkdiZu+0fX7HntPCVnQ0TYWkDa4+c48f9l2uD4KnDV0jnM9Z/O5p5s05J59G0t1SpYMHe3FJq4vYY5KcQhm3OCCzaeFuirpyROKKe9XFP17m9jFI6opaiBpDXSwyRhxvYFzSLlYY7bbRbwZWjWsw0fILZMMZh8zr2hZGZGDc9tiHAHtAWfldMm+GPk9abZVlJo1WySU3P6tk1PSOa+GNjSHSPb5peSOFu34lWWz0iJ2RpMsIxWmY3TyhW1ohZX12oxMUIf+WwyMs5xttMTnbCSDw2jMrK6zjrrXXw/thOm6dLaeKdH8Ekq8Kog1zY9XWmp6YPSY1zhYWTLlimW3w0KUm1I+LoNI8FnqJqWqpZY456YvyiUExua4C+7u+KoxZa1ia2jlK3JSZmJjrDRh0XqQ3EtZURyPr4mNL8pblkAN9no9I27AFnOev6dI9VjGKf1az1bFRo7K+LCoxIwGgfA6Q2daQMDQcvhxWMZoibzp6yZxzpWPBlmwGR1ZW1OsZlqaI0zW2OZriAMx7NiiMsbK18J1TOOd0z4w1J9F5XYbSUQljz087ZXPs7I4AvNhx+sFnGeIyTfTqicU7Ir4LKXCHuxOOuzt1bKUwFm3OXFzjfqttVcZI8ls97LZ+vcphohN5N5lros/OucZ7OyZerrurfOI8pv07mHkZ2bVxiOEPmr6KrD2hlMJg5hvmdnbYWVVMkRjtXxZ2praLeDjKoQsGJMgxMQUxdO6WiezJO6axGrYXb2ki128Nh61txrO2bV1nxa86Ru0ty8HZ6HMLcNow4WOpDvY4kj4ELUzz/AKktjF6kLlUrBAQEBAQEBAQEBAQEEFRPQcyvCuygoIUJQVCUFQlDd47wpr60E9HWL3rhiAgICAgICDRrcHpKhwfPTQyvAAzPY0ut1X4rOuS9Y0iWM0rPWG5GxrWhrQGtaAGtaAGtA3ADgFhM6snpAQEBAQEBAQV9TgtFLJrZaWCSTYS90bSSe3r9qsjLeI0iZYzSszrMN8C27cq2SUBAQEBAQEBAQEBAQEBBzk8ZY4tPA+I614rPinFkmk9zrUtFo1hiKpZoUJQVCXkqEslNEXyNaOJF+wcSr+GxTly1pHj9O9hkvFazMuoXt3GQglAQEBAQEBAQEBAQEBAQEBAQEBAQEBAQQglAQEBAQEBAQYKmlZKOkNo3OG8LV4nhMfER+uOfj3rMeW1OitlwuQeaQ4eBXEy9j5q+pMT9J/Pm3K8VWevJrOoph/y3ezb8lp24HiK9aT+fBbGbHPeNopjujd7dnzUV4DibdKT+fFM58cd7PFhEh88taPeK3MXY2W3rzER/MqrcXWOkarSlpGRCzRtO9x3ldzhuDxcPGlI59897SyZbZJ5s62lYgICAgICAgICAgICAgICAgICAgICAgICAgICAgICAgICAgICAgICAgICAgICAgICAgICAgICAgIIQSgICAgICAgICAgICAgICAgICAgICCEEoCCEEoCAghBKAgICAghBKAgICAgICAgICAgICAgICAgICAgICAgICAgICAgICAgICAgICAgICAgICAgICAgICAgICAgICAgICAgICAgICAgICAgICAgICAgICAgICAgICAgICAgICAgICAgIP/9k=">
            <a:extLst>
              <a:ext uri="{FF2B5EF4-FFF2-40B4-BE49-F238E27FC236}">
                <a16:creationId xmlns:a16="http://schemas.microsoft.com/office/drawing/2014/main" id="{94CBEFA2-48D7-7341-A4E0-C87AF048C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942" y="2337043"/>
            <a:ext cx="2951781" cy="150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5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38A3F-A2A8-3241-9FB4-C758D934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96" y="209840"/>
            <a:ext cx="4096871" cy="1325563"/>
          </a:xfrm>
        </p:spPr>
        <p:txBody>
          <a:bodyPr>
            <a:normAutofit/>
          </a:bodyPr>
          <a:lstStyle/>
          <a:p>
            <a:r>
              <a:rPr lang="de-DE" sz="5400" dirty="0"/>
              <a:t>Vielen Dank!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2048C-9B60-FB4E-86F2-F80449A8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1173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800" dirty="0"/>
              <a:t>Gibt es noch: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B8CDD5C-3171-4A48-AB6A-41D0435AE16D}"/>
              </a:ext>
            </a:extLst>
          </p:cNvPr>
          <p:cNvSpPr/>
          <p:nvPr/>
        </p:nvSpPr>
        <p:spPr>
          <a:xfrm>
            <a:off x="1530086" y="2998694"/>
            <a:ext cx="4190379" cy="156966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  <a:sp3d>
            <a:bevelT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Fragen?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CCDFF1B-731F-7640-9FDC-D2D1AC5CCF6A}"/>
              </a:ext>
            </a:extLst>
          </p:cNvPr>
          <p:cNvSpPr/>
          <p:nvPr/>
        </p:nvSpPr>
        <p:spPr>
          <a:xfrm>
            <a:off x="3853876" y="2582034"/>
            <a:ext cx="8907383" cy="2554545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softEdge rad="635000"/>
          </a:effectLst>
          <a:scene3d>
            <a:camera prst="isometricBottomDown"/>
            <a:lightRig rig="threePt" dir="t"/>
          </a:scene3d>
          <a:sp3d>
            <a:bevelT w="114300" prst="artDeco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Wünsche nach Beispielen?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183E0BE-9F74-344C-93ED-94ADCFED5A0B}"/>
              </a:ext>
            </a:extLst>
          </p:cNvPr>
          <p:cNvSpPr/>
          <p:nvPr/>
        </p:nvSpPr>
        <p:spPr>
          <a:xfrm>
            <a:off x="1857067" y="5399369"/>
            <a:ext cx="7726795" cy="923330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accent2">
                      <a:lumMod val="75000"/>
                    </a:schemeClr>
                  </a:fgClr>
                  <a:bgClr>
                    <a:schemeClr val="bg2"/>
                  </a:bgClr>
                </a:pattFill>
              </a:rPr>
              <a:t>Verbesserungsvorschläge?</a:t>
            </a:r>
          </a:p>
        </p:txBody>
      </p:sp>
    </p:spTree>
    <p:extLst>
      <p:ext uri="{BB962C8B-B14F-4D97-AF65-F5344CB8AC3E}">
        <p14:creationId xmlns:p14="http://schemas.microsoft.com/office/powerpoint/2010/main" val="343846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7964441-8B83-014B-8E2F-45CB3DEF9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906" y="2482744"/>
            <a:ext cx="8597578" cy="29675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B76548-A87B-6047-9EC6-82E0EA9D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1" y="531341"/>
            <a:ext cx="5565999" cy="236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nhaltsplatzhalter 3">
            <a:extLst>
              <a:ext uri="{FF2B5EF4-FFF2-40B4-BE49-F238E27FC236}">
                <a16:creationId xmlns:a16="http://schemas.microsoft.com/office/drawing/2014/main" id="{F4E1E74A-733D-CC4F-8B2B-F48A1C15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11" y="2482744"/>
            <a:ext cx="8597578" cy="296755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BB4C27D-0DE1-3649-8A61-28B076DCAC61}"/>
              </a:ext>
            </a:extLst>
          </p:cNvPr>
          <p:cNvSpPr/>
          <p:nvPr/>
        </p:nvSpPr>
        <p:spPr>
          <a:xfrm>
            <a:off x="3930869" y="3429000"/>
            <a:ext cx="1135117" cy="554421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67B4396-F99E-D442-BD05-9AA39189A29A}"/>
              </a:ext>
            </a:extLst>
          </p:cNvPr>
          <p:cNvSpPr/>
          <p:nvPr/>
        </p:nvSpPr>
        <p:spPr>
          <a:xfrm>
            <a:off x="3941379" y="4716517"/>
            <a:ext cx="1650124" cy="554421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14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AED34-268F-0C4B-A412-EF175FCF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Builder</a:t>
            </a:r>
            <a:r>
              <a:rPr lang="de-DE" dirty="0"/>
              <a:t> 				vs. 			</a:t>
            </a:r>
            <a:r>
              <a:rPr lang="de-DE" dirty="0" err="1"/>
              <a:t>Coder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88FA39F-1C48-6C4A-8798-B48DC3187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732" y="1690688"/>
            <a:ext cx="5023766" cy="43513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8E8F3D-136E-ED44-A3A7-01C7EB97E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807" y="1690688"/>
            <a:ext cx="53589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7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AED34-268F-0C4B-A412-EF175FCF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Builder</a:t>
            </a:r>
            <a:r>
              <a:rPr lang="de-DE" dirty="0"/>
              <a:t> 				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01CAD8-78C9-1E42-9E3C-83B26F5F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470" y="1699870"/>
            <a:ext cx="6262798" cy="4351338"/>
          </a:xfrm>
        </p:spPr>
        <p:txBody>
          <a:bodyPr/>
          <a:lstStyle/>
          <a:p>
            <a:r>
              <a:rPr lang="de-DE" dirty="0"/>
              <a:t>Einfach!</a:t>
            </a:r>
          </a:p>
          <a:p>
            <a:r>
              <a:rPr lang="de-DE" dirty="0"/>
              <a:t>Die meisten Sachen sind allein im </a:t>
            </a:r>
            <a:r>
              <a:rPr lang="de-DE" dirty="0" err="1"/>
              <a:t>Builder</a:t>
            </a:r>
            <a:r>
              <a:rPr lang="de-DE" dirty="0"/>
              <a:t> machbar</a:t>
            </a:r>
          </a:p>
          <a:p>
            <a:r>
              <a:rPr lang="de-DE" dirty="0"/>
              <a:t>Gut für Überblick über gesamten Versuch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ABER: weniger Flexibilität als ganz ohne Code</a:t>
            </a:r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34533F5C-FBE2-074F-A331-FC104BEA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32" y="1690688"/>
            <a:ext cx="50237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3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AED34-268F-0C4B-A412-EF175FCF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				</a:t>
            </a:r>
            <a:r>
              <a:rPr lang="de-DE" dirty="0" err="1"/>
              <a:t>Coder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8E8F3D-136E-ED44-A3A7-01C7EB97E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07" y="1690688"/>
            <a:ext cx="5358964" cy="4351338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72C78E-B9EB-5443-9733-4C6AE34CB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8964" cy="4351338"/>
          </a:xfrm>
        </p:spPr>
        <p:txBody>
          <a:bodyPr>
            <a:normAutofit/>
          </a:bodyPr>
          <a:lstStyle/>
          <a:p>
            <a:r>
              <a:rPr lang="de-DE" dirty="0"/>
              <a:t>Einfacher Python Code</a:t>
            </a:r>
          </a:p>
          <a:p>
            <a:r>
              <a:rPr lang="de-DE" dirty="0"/>
              <a:t>Mit allen Python Modulen kompatibel</a:t>
            </a:r>
          </a:p>
          <a:p>
            <a:r>
              <a:rPr lang="de-DE" dirty="0" err="1"/>
              <a:t>PsychoPy</a:t>
            </a:r>
            <a:r>
              <a:rPr lang="de-DE" dirty="0"/>
              <a:t> komplett open-</a:t>
            </a:r>
            <a:r>
              <a:rPr lang="de-DE" dirty="0" err="1"/>
              <a:t>source</a:t>
            </a:r>
            <a:r>
              <a:rPr lang="de-DE" dirty="0"/>
              <a:t>, alles ist individuell anpassbar!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ABER: Programmierkenntnisse hilfreich, ein bisschen komplizierter</a:t>
            </a:r>
          </a:p>
        </p:txBody>
      </p:sp>
    </p:spTree>
    <p:extLst>
      <p:ext uri="{BB962C8B-B14F-4D97-AF65-F5344CB8AC3E}">
        <p14:creationId xmlns:p14="http://schemas.microsoft.com/office/powerpoint/2010/main" val="50546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30C9C-F339-3E40-AF9F-10112025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Strategie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995C5-21D2-B945-A289-D182356A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Experiment mit </a:t>
            </a:r>
            <a:r>
              <a:rPr lang="de-DE" dirty="0" err="1"/>
              <a:t>Builder</a:t>
            </a:r>
            <a:r>
              <a:rPr lang="de-DE" dirty="0"/>
              <a:t> erstellen</a:t>
            </a:r>
          </a:p>
          <a:p>
            <a:r>
              <a:rPr lang="de-DE" dirty="0"/>
              <a:t>Details mit Codeblöcken anpassen</a:t>
            </a:r>
          </a:p>
          <a:p>
            <a:r>
              <a:rPr lang="de-DE" dirty="0"/>
              <a:t>Für externe Module anschließend </a:t>
            </a:r>
            <a:r>
              <a:rPr lang="de-DE" dirty="0" err="1"/>
              <a:t>Coder</a:t>
            </a:r>
            <a:r>
              <a:rPr lang="de-DE" dirty="0"/>
              <a:t> benutzen</a:t>
            </a:r>
          </a:p>
        </p:txBody>
      </p:sp>
    </p:spTree>
    <p:extLst>
      <p:ext uri="{BB962C8B-B14F-4D97-AF65-F5344CB8AC3E}">
        <p14:creationId xmlns:p14="http://schemas.microsoft.com/office/powerpoint/2010/main" val="335761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30C9C-F339-3E40-AF9F-10112025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Strategie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995C5-21D2-B945-A289-D182356A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708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Experiment mit </a:t>
            </a:r>
            <a:r>
              <a:rPr lang="de-DE" dirty="0" err="1"/>
              <a:t>Builder</a:t>
            </a:r>
            <a:r>
              <a:rPr lang="de-DE" dirty="0"/>
              <a:t> erstellen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Details mit Codeblöcken anpassen</a:t>
            </a:r>
          </a:p>
        </p:txBody>
      </p:sp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32A144CD-BCD3-9D43-A4D3-4DE4E42E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6962"/>
            <a:ext cx="8597578" cy="296755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6C1E8AA-3E97-9E4F-B6FB-BB8C7ACC4A8F}"/>
              </a:ext>
            </a:extLst>
          </p:cNvPr>
          <p:cNvSpPr/>
          <p:nvPr/>
        </p:nvSpPr>
        <p:spPr>
          <a:xfrm>
            <a:off x="2050158" y="4443218"/>
            <a:ext cx="1135117" cy="554421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D841A22-AD8B-5949-AF20-7A26EEA9BC9A}"/>
              </a:ext>
            </a:extLst>
          </p:cNvPr>
          <p:cNvSpPr/>
          <p:nvPr/>
        </p:nvSpPr>
        <p:spPr>
          <a:xfrm>
            <a:off x="2060668" y="5718378"/>
            <a:ext cx="1650124" cy="554421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1FB945-B8DF-0D4D-9996-28B3FEC34DB4}"/>
              </a:ext>
            </a:extLst>
          </p:cNvPr>
          <p:cNvSpPr/>
          <p:nvPr/>
        </p:nvSpPr>
        <p:spPr>
          <a:xfrm>
            <a:off x="838200" y="1825625"/>
            <a:ext cx="5818094" cy="47094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57F129-7C22-9B47-AF2B-011F6E34D317}"/>
              </a:ext>
            </a:extLst>
          </p:cNvPr>
          <p:cNvSpPr/>
          <p:nvPr/>
        </p:nvSpPr>
        <p:spPr>
          <a:xfrm>
            <a:off x="838199" y="2348025"/>
            <a:ext cx="5818094" cy="415841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83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F4CC4-E0BD-064A-B9D5-B8E0F4CC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Ziel für heute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192F3-AAA2-BA4C-92DA-765904F9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Programmieren eines Go-</a:t>
            </a:r>
            <a:r>
              <a:rPr lang="de-DE" b="1" dirty="0" err="1"/>
              <a:t>NoGo</a:t>
            </a:r>
            <a:r>
              <a:rPr lang="de-DE" b="1" dirty="0"/>
              <a:t> - Reaktionszeitexperimentes</a:t>
            </a:r>
          </a:p>
          <a:p>
            <a:pPr lvl="1"/>
            <a:r>
              <a:rPr lang="de-DE" dirty="0"/>
              <a:t>Auf einige Reize soll man durch Drücken der Leertaste reagieren, auf andere nicht.</a:t>
            </a:r>
          </a:p>
          <a:p>
            <a:pPr lvl="1"/>
            <a:r>
              <a:rPr lang="de-DE" dirty="0"/>
              <a:t>Schritt für Schritt aufgebaut (Versionen 1-6)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Ablauf:</a:t>
            </a:r>
          </a:p>
          <a:p>
            <a:r>
              <a:rPr lang="de-DE" dirty="0"/>
              <a:t>Ich beschreibe die aktuell zu implementierende Version und gebe euch ein bisschen Zeit um das umzusetzen</a:t>
            </a:r>
          </a:p>
          <a:p>
            <a:r>
              <a:rPr lang="de-DE" dirty="0"/>
              <a:t>Präsentation wie ich das umsetzen würde (Es gibt immer mehrere Möglichkeiten)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73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Macintosh PowerPoint</Application>
  <PresentationFormat>Breitbild</PresentationFormat>
  <Paragraphs>140</Paragraphs>
  <Slides>27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Builder     vs.    Coder</vt:lpstr>
      <vt:lpstr>Builder     </vt:lpstr>
      <vt:lpstr>        Coder</vt:lpstr>
      <vt:lpstr>Strategie</vt:lpstr>
      <vt:lpstr>Strategie</vt:lpstr>
      <vt:lpstr>Unser Ziel für heute</vt:lpstr>
      <vt:lpstr>🤔 Gerne immer Fragen! 🤔</vt:lpstr>
      <vt:lpstr>Builder</vt:lpstr>
      <vt:lpstr>Builder</vt:lpstr>
      <vt:lpstr>Builder</vt:lpstr>
      <vt:lpstr>Builder</vt:lpstr>
      <vt:lpstr>Builder Live Demo</vt:lpstr>
      <vt:lpstr>Unser Ziel für heute</vt:lpstr>
      <vt:lpstr>Installation</vt:lpstr>
      <vt:lpstr>1. Version</vt:lpstr>
      <vt:lpstr>Builder Loops Live Demo</vt:lpstr>
      <vt:lpstr>2. Version</vt:lpstr>
      <vt:lpstr>3. Version</vt:lpstr>
      <vt:lpstr>Builder Code Block Live Demo</vt:lpstr>
      <vt:lpstr>4. Version</vt:lpstr>
      <vt:lpstr>5. Version</vt:lpstr>
      <vt:lpstr>6. Version – Coder Live Demo</vt:lpstr>
      <vt:lpstr>Weiterlernen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Lino ToranJenner</dc:creator>
  <cp:lastModifiedBy>Lino ToranJenner</cp:lastModifiedBy>
  <cp:revision>30</cp:revision>
  <dcterms:created xsi:type="dcterms:W3CDTF">2019-11-11T11:55:06Z</dcterms:created>
  <dcterms:modified xsi:type="dcterms:W3CDTF">2019-11-14T13:50:47Z</dcterms:modified>
</cp:coreProperties>
</file>