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533A-C9A8-400B-AB40-432AFF8BF2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4F1-8D00-416E-A9B6-FCBAF396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533A-C9A8-400B-AB40-432AFF8BF2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4F1-8D00-416E-A9B6-FCBAF396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533A-C9A8-400B-AB40-432AFF8BF2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4F1-8D00-416E-A9B6-FCBAF396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533A-C9A8-400B-AB40-432AFF8BF2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4F1-8D00-416E-A9B6-FCBAF396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533A-C9A8-400B-AB40-432AFF8BF2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4F1-8D00-416E-A9B6-FCBAF396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8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533A-C9A8-400B-AB40-432AFF8BF2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4F1-8D00-416E-A9B6-FCBAF396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533A-C9A8-400B-AB40-432AFF8BF2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4F1-8D00-416E-A9B6-FCBAF396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533A-C9A8-400B-AB40-432AFF8BF2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4F1-8D00-416E-A9B6-FCBAF396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533A-C9A8-400B-AB40-432AFF8BF2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4F1-8D00-416E-A9B6-FCBAF396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2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533A-C9A8-400B-AB40-432AFF8BF2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4F1-8D00-416E-A9B6-FCBAF396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7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533A-C9A8-400B-AB40-432AFF8BF2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4F1-8D00-416E-A9B6-FCBAF396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1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533A-C9A8-400B-AB40-432AFF8BF29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F14F1-8D00-416E-A9B6-FCBAF396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val 130"/>
          <p:cNvSpPr/>
          <p:nvPr/>
        </p:nvSpPr>
        <p:spPr>
          <a:xfrm>
            <a:off x="10392937" y="1193181"/>
            <a:ext cx="1115122" cy="111512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91000">
                <a:srgbClr val="FFC000"/>
              </a:gs>
              <a:gs pos="76000">
                <a:srgbClr val="FFC000"/>
              </a:gs>
              <a:gs pos="6000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38318" y="1494263"/>
            <a:ext cx="5148417" cy="1325402"/>
            <a:chOff x="1638318" y="1494263"/>
            <a:chExt cx="5148417" cy="1325402"/>
          </a:xfrm>
        </p:grpSpPr>
        <p:sp>
          <p:nvSpPr>
            <p:cNvPr id="4" name="Rectangle 3"/>
            <p:cNvSpPr/>
            <p:nvPr/>
          </p:nvSpPr>
          <p:spPr>
            <a:xfrm>
              <a:off x="1638318" y="1970580"/>
              <a:ext cx="3489649" cy="849085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39000">
                  <a:srgbClr val="FFFF00"/>
                </a:gs>
                <a:gs pos="64000">
                  <a:srgbClr val="92D050"/>
                </a:gs>
                <a:gs pos="100000">
                  <a:srgbClr val="1414FC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1672683" y="1494263"/>
              <a:ext cx="4939990" cy="468352"/>
            </a:xfrm>
            <a:prstGeom prst="parallelogram">
              <a:avLst>
                <a:gd name="adj" fmla="val 315476"/>
              </a:avLst>
            </a:prstGeom>
            <a:gradFill flip="none" rotWithShape="1">
              <a:gsLst>
                <a:gs pos="0">
                  <a:srgbClr val="FF0000"/>
                </a:gs>
                <a:gs pos="41000">
                  <a:srgbClr val="FFFF00"/>
                </a:gs>
                <a:gs pos="57000">
                  <a:srgbClr val="92D050"/>
                </a:gs>
                <a:gs pos="100000">
                  <a:srgbClr val="1414FC"/>
                </a:gs>
              </a:gsLst>
              <a:lin ang="42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 rot="9714303">
              <a:off x="4942270" y="1756481"/>
              <a:ext cx="1844465" cy="811037"/>
            </a:xfrm>
            <a:prstGeom prst="parallelogram">
              <a:avLst>
                <a:gd name="adj" fmla="val 32343"/>
              </a:avLst>
            </a:prstGeom>
            <a:solidFill>
              <a:srgbClr val="1414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862253" y="1349300"/>
            <a:ext cx="4538549" cy="1605772"/>
            <a:chOff x="1862253" y="1349300"/>
            <a:chExt cx="4538549" cy="160577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862253" y="2464418"/>
              <a:ext cx="1416205" cy="4906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88205" y="1349300"/>
              <a:ext cx="412597" cy="1449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995747" y="3691055"/>
            <a:ext cx="3010828" cy="2085278"/>
            <a:chOff x="7147932" y="2185640"/>
            <a:chExt cx="3010828" cy="2085278"/>
          </a:xfrm>
        </p:grpSpPr>
        <p:sp>
          <p:nvSpPr>
            <p:cNvPr id="22" name="Curved Right Arrow 21"/>
            <p:cNvSpPr/>
            <p:nvPr/>
          </p:nvSpPr>
          <p:spPr>
            <a:xfrm>
              <a:off x="7727796" y="2241395"/>
              <a:ext cx="635619" cy="1471961"/>
            </a:xfrm>
            <a:prstGeom prst="curvedRightArrow">
              <a:avLst/>
            </a:prstGeom>
            <a:gradFill>
              <a:gsLst>
                <a:gs pos="0">
                  <a:srgbClr val="FF0000"/>
                </a:gs>
                <a:gs pos="57517">
                  <a:srgbClr val="1414FC"/>
                </a:gs>
                <a:gs pos="49000">
                  <a:srgbClr val="FF0000"/>
                </a:gs>
                <a:gs pos="23000">
                  <a:srgbClr val="FF0000"/>
                </a:gs>
                <a:gs pos="100000">
                  <a:srgbClr val="1414FC"/>
                </a:gs>
              </a:gsLst>
              <a:lin ang="4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urved Right Arrow 22"/>
            <p:cNvSpPr/>
            <p:nvPr/>
          </p:nvSpPr>
          <p:spPr>
            <a:xfrm rot="10800000">
              <a:off x="8720254" y="2185640"/>
              <a:ext cx="635619" cy="1471961"/>
            </a:xfrm>
            <a:prstGeom prst="curvedRightArrow">
              <a:avLst/>
            </a:prstGeom>
            <a:gradFill>
              <a:gsLst>
                <a:gs pos="0">
                  <a:srgbClr val="1414FC"/>
                </a:gs>
                <a:gs pos="57000">
                  <a:srgbClr val="FF0000"/>
                </a:gs>
                <a:gs pos="46000">
                  <a:srgbClr val="1414FC"/>
                </a:gs>
                <a:gs pos="23000">
                  <a:srgbClr val="1414FC"/>
                </a:gs>
                <a:gs pos="100000">
                  <a:srgbClr val="FF0000"/>
                </a:gs>
              </a:gsLst>
              <a:lin ang="4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147932" y="4014440"/>
              <a:ext cx="30108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159083" y="4025590"/>
              <a:ext cx="423746" cy="245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449015" y="4025590"/>
              <a:ext cx="423746" cy="245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735230" y="4021873"/>
              <a:ext cx="423746" cy="245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025162" y="4021873"/>
              <a:ext cx="423746" cy="245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8337396" y="3999570"/>
              <a:ext cx="423746" cy="245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8627328" y="3999570"/>
              <a:ext cx="423746" cy="245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8883805" y="4021873"/>
              <a:ext cx="423746" cy="245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173737" y="4021873"/>
              <a:ext cx="423746" cy="245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9474820" y="4010721"/>
              <a:ext cx="423746" cy="245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1791629" y="5516138"/>
            <a:ext cx="30108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802780" y="5527288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092712" y="5527288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78927" y="5523571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68859" y="5523571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981093" y="5501268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1025" y="5501268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527502" y="5523571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817434" y="5523571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118517" y="5512419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42478" y="3646449"/>
            <a:ext cx="178420" cy="78058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53629" y="4683512"/>
            <a:ext cx="178420" cy="78058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520175" y="4371278"/>
            <a:ext cx="245327" cy="401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795345" y="3947532"/>
            <a:ext cx="5798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06496" y="4270917"/>
            <a:ext cx="5798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06496" y="4906537"/>
            <a:ext cx="5798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17647" y="5229922"/>
            <a:ext cx="5798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888166" y="4077629"/>
            <a:ext cx="832623" cy="3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2895599" y="5077523"/>
            <a:ext cx="854926" cy="3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031529" y="5207619"/>
            <a:ext cx="157719" cy="379141"/>
            <a:chOff x="4124349" y="4125952"/>
            <a:chExt cx="273922" cy="568711"/>
          </a:xfrm>
        </p:grpSpPr>
        <p:sp>
          <p:nvSpPr>
            <p:cNvPr id="79" name="Freeform 78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354914" y="5196467"/>
            <a:ext cx="157719" cy="379141"/>
            <a:chOff x="4124349" y="4125952"/>
            <a:chExt cx="273922" cy="568711"/>
          </a:xfrm>
        </p:grpSpPr>
        <p:sp>
          <p:nvSpPr>
            <p:cNvPr id="83" name="Freeform 82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629978" y="5181600"/>
            <a:ext cx="157719" cy="379141"/>
            <a:chOff x="4124349" y="4125952"/>
            <a:chExt cx="273922" cy="568711"/>
          </a:xfrm>
        </p:grpSpPr>
        <p:sp>
          <p:nvSpPr>
            <p:cNvPr id="92" name="Freeform 91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53363" y="5170448"/>
            <a:ext cx="157719" cy="379141"/>
            <a:chOff x="4124349" y="4125952"/>
            <a:chExt cx="273922" cy="568711"/>
          </a:xfrm>
        </p:grpSpPr>
        <p:sp>
          <p:nvSpPr>
            <p:cNvPr id="95" name="Freeform 94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232144" y="5181600"/>
            <a:ext cx="157719" cy="379141"/>
            <a:chOff x="4124349" y="4125952"/>
            <a:chExt cx="273922" cy="568711"/>
          </a:xfrm>
        </p:grpSpPr>
        <p:sp>
          <p:nvSpPr>
            <p:cNvPr id="98" name="Freeform 97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555529" y="5170448"/>
            <a:ext cx="157719" cy="379141"/>
            <a:chOff x="4124349" y="4125952"/>
            <a:chExt cx="273922" cy="568711"/>
          </a:xfrm>
        </p:grpSpPr>
        <p:sp>
          <p:nvSpPr>
            <p:cNvPr id="101" name="Freeform 100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391870" y="5203902"/>
            <a:ext cx="157719" cy="379141"/>
            <a:chOff x="4124349" y="4125952"/>
            <a:chExt cx="273922" cy="568711"/>
          </a:xfrm>
        </p:grpSpPr>
        <p:sp>
          <p:nvSpPr>
            <p:cNvPr id="104" name="Freeform 103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715255" y="5192750"/>
            <a:ext cx="157719" cy="379141"/>
            <a:chOff x="4124349" y="4125952"/>
            <a:chExt cx="273922" cy="568711"/>
          </a:xfrm>
        </p:grpSpPr>
        <p:sp>
          <p:nvSpPr>
            <p:cNvPr id="107" name="Freeform 106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016339" y="5192751"/>
            <a:ext cx="157719" cy="379141"/>
            <a:chOff x="4124349" y="4125952"/>
            <a:chExt cx="273922" cy="568711"/>
          </a:xfrm>
        </p:grpSpPr>
        <p:sp>
          <p:nvSpPr>
            <p:cNvPr id="110" name="Freeform 109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339724" y="5181599"/>
            <a:ext cx="157719" cy="379141"/>
            <a:chOff x="4124349" y="4125952"/>
            <a:chExt cx="273922" cy="568711"/>
          </a:xfrm>
        </p:grpSpPr>
        <p:sp>
          <p:nvSpPr>
            <p:cNvPr id="113" name="Freeform 112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618505" y="5181600"/>
            <a:ext cx="157719" cy="379141"/>
            <a:chOff x="4124349" y="4125952"/>
            <a:chExt cx="273922" cy="568711"/>
          </a:xfrm>
        </p:grpSpPr>
        <p:sp>
          <p:nvSpPr>
            <p:cNvPr id="116" name="Freeform 115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941890" y="5170448"/>
            <a:ext cx="157719" cy="379141"/>
            <a:chOff x="4124349" y="4125952"/>
            <a:chExt cx="273922" cy="568711"/>
          </a:xfrm>
        </p:grpSpPr>
        <p:sp>
          <p:nvSpPr>
            <p:cNvPr id="119" name="Freeform 118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220670" y="5170448"/>
            <a:ext cx="157719" cy="379141"/>
            <a:chOff x="4124349" y="4125952"/>
            <a:chExt cx="273922" cy="568711"/>
          </a:xfrm>
        </p:grpSpPr>
        <p:sp>
          <p:nvSpPr>
            <p:cNvPr id="122" name="Freeform 121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/>
          </p:nvSpPr>
          <p:spPr>
            <a:xfrm>
              <a:off x="4226313" y="4125952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 rot="13744590">
            <a:off x="9992835" y="2190524"/>
            <a:ext cx="321272" cy="1047910"/>
            <a:chOff x="4124349" y="4133924"/>
            <a:chExt cx="273922" cy="560739"/>
          </a:xfrm>
        </p:grpSpPr>
        <p:sp>
          <p:nvSpPr>
            <p:cNvPr id="128" name="Freeform 127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4226313" y="4133924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8025162" y="3263591"/>
            <a:ext cx="30108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036313" y="3274741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8326245" y="3274741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8612460" y="3271024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902392" y="3271024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9158870" y="3282175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9448802" y="3282174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9761035" y="3271024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0050967" y="3271024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0352050" y="3259872"/>
            <a:ext cx="423746" cy="24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 rot="13744590">
            <a:off x="9870171" y="2034407"/>
            <a:ext cx="321272" cy="1047910"/>
            <a:chOff x="4124349" y="4133924"/>
            <a:chExt cx="273922" cy="560739"/>
          </a:xfrm>
        </p:grpSpPr>
        <p:sp>
          <p:nvSpPr>
            <p:cNvPr id="143" name="Freeform 142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/>
          </p:nvSpPr>
          <p:spPr>
            <a:xfrm>
              <a:off x="4226313" y="4133924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 rot="13744590">
            <a:off x="10137800" y="2346641"/>
            <a:ext cx="321272" cy="1047910"/>
            <a:chOff x="4124349" y="4133924"/>
            <a:chExt cx="273922" cy="560739"/>
          </a:xfrm>
        </p:grpSpPr>
        <p:sp>
          <p:nvSpPr>
            <p:cNvPr id="146" name="Freeform 145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/>
          </p:nvSpPr>
          <p:spPr>
            <a:xfrm>
              <a:off x="4226313" y="4133924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 rot="13744590">
            <a:off x="9725205" y="1878291"/>
            <a:ext cx="321272" cy="1047910"/>
            <a:chOff x="4124349" y="4133924"/>
            <a:chExt cx="273922" cy="560739"/>
          </a:xfrm>
        </p:grpSpPr>
        <p:sp>
          <p:nvSpPr>
            <p:cNvPr id="149" name="Freeform 148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4226313" y="4133924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 rot="19232202">
            <a:off x="8665842" y="2157073"/>
            <a:ext cx="321272" cy="1047910"/>
            <a:chOff x="4124349" y="4133924"/>
            <a:chExt cx="273922" cy="560739"/>
          </a:xfrm>
        </p:grpSpPr>
        <p:sp>
          <p:nvSpPr>
            <p:cNvPr id="152" name="Freeform 151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/>
            <p:cNvSpPr/>
            <p:nvPr/>
          </p:nvSpPr>
          <p:spPr>
            <a:xfrm>
              <a:off x="4226313" y="4133924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 rot="19232202">
            <a:off x="8810808" y="2034408"/>
            <a:ext cx="321272" cy="1047910"/>
            <a:chOff x="4124349" y="4133924"/>
            <a:chExt cx="273922" cy="560739"/>
          </a:xfrm>
        </p:grpSpPr>
        <p:sp>
          <p:nvSpPr>
            <p:cNvPr id="155" name="Freeform 154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4226313" y="4133924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 rot="19232202">
            <a:off x="8520878" y="2279734"/>
            <a:ext cx="321272" cy="1047910"/>
            <a:chOff x="4124349" y="4133924"/>
            <a:chExt cx="273922" cy="560739"/>
          </a:xfrm>
        </p:grpSpPr>
        <p:sp>
          <p:nvSpPr>
            <p:cNvPr id="158" name="Freeform 157"/>
            <p:cNvSpPr/>
            <p:nvPr/>
          </p:nvSpPr>
          <p:spPr>
            <a:xfrm>
              <a:off x="4124349" y="4282068"/>
              <a:ext cx="273922" cy="412595"/>
            </a:xfrm>
            <a:custGeom>
              <a:avLst/>
              <a:gdLst>
                <a:gd name="connsiteX0" fmla="*/ 146568 w 273922"/>
                <a:gd name="connsiteY0" fmla="*/ 412595 h 412595"/>
                <a:gd name="connsiteX1" fmla="*/ 269231 w 273922"/>
                <a:gd name="connsiteY1" fmla="*/ 267630 h 412595"/>
                <a:gd name="connsiteX2" fmla="*/ 1602 w 273922"/>
                <a:gd name="connsiteY2" fmla="*/ 122664 h 412595"/>
                <a:gd name="connsiteX3" fmla="*/ 157719 w 273922"/>
                <a:gd name="connsiteY3" fmla="*/ 0 h 4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922" h="412595">
                  <a:moveTo>
                    <a:pt x="146568" y="412595"/>
                  </a:moveTo>
                  <a:cubicBezTo>
                    <a:pt x="219980" y="364273"/>
                    <a:pt x="293392" y="315952"/>
                    <a:pt x="269231" y="267630"/>
                  </a:cubicBezTo>
                  <a:cubicBezTo>
                    <a:pt x="245070" y="219308"/>
                    <a:pt x="20187" y="167269"/>
                    <a:pt x="1602" y="122664"/>
                  </a:cubicBezTo>
                  <a:cubicBezTo>
                    <a:pt x="-16983" y="78059"/>
                    <a:pt x="131699" y="44605"/>
                    <a:pt x="15771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/>
          </p:nvSpPr>
          <p:spPr>
            <a:xfrm>
              <a:off x="4226313" y="4133924"/>
              <a:ext cx="111512" cy="14496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7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750741" y="1371600"/>
            <a:ext cx="1839952" cy="4014439"/>
            <a:chOff x="1750741" y="1371600"/>
            <a:chExt cx="1839952" cy="4014439"/>
          </a:xfrm>
        </p:grpSpPr>
        <p:sp>
          <p:nvSpPr>
            <p:cNvPr id="18" name="Rounded Rectangle 17"/>
            <p:cNvSpPr/>
            <p:nvPr/>
          </p:nvSpPr>
          <p:spPr>
            <a:xfrm>
              <a:off x="2185639" y="1371600"/>
              <a:ext cx="925551" cy="29550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531327" y="1460810"/>
              <a:ext cx="234176" cy="2442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91000">
                  <a:srgbClr val="FF0000"/>
                </a:gs>
                <a:gs pos="22000">
                  <a:srgbClr val="FF0000"/>
                </a:gs>
                <a:gs pos="20000">
                  <a:schemeClr val="bg1"/>
                </a:gs>
                <a:gs pos="100000">
                  <a:srgbClr val="FF0000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352907" y="3679902"/>
              <a:ext cx="613317" cy="54641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609385" y="1973765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09386" y="2163335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05668" y="2349189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605669" y="2538759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605667" y="2739482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605668" y="2929052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05668" y="3118623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605669" y="3308193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05667" y="1791628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750741" y="4337824"/>
              <a:ext cx="1839952" cy="104821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WARM OBJECT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75609" y="1360449"/>
            <a:ext cx="1839952" cy="4014439"/>
            <a:chOff x="1750741" y="1371600"/>
            <a:chExt cx="1839952" cy="4014439"/>
          </a:xfrm>
        </p:grpSpPr>
        <p:sp>
          <p:nvSpPr>
            <p:cNvPr id="22" name="Rounded Rectangle 21"/>
            <p:cNvSpPr/>
            <p:nvPr/>
          </p:nvSpPr>
          <p:spPr>
            <a:xfrm>
              <a:off x="2185639" y="1371600"/>
              <a:ext cx="925551" cy="29550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31327" y="1460810"/>
              <a:ext cx="234176" cy="2442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91000">
                  <a:srgbClr val="FF0000"/>
                </a:gs>
                <a:gs pos="66000">
                  <a:srgbClr val="FF0000"/>
                </a:gs>
                <a:gs pos="63000">
                  <a:schemeClr val="bg1"/>
                </a:gs>
                <a:gs pos="100000">
                  <a:srgbClr val="FF0000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2907" y="3679902"/>
              <a:ext cx="613317" cy="54641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609385" y="1973765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609386" y="2163335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05668" y="2349189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605669" y="2538759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05667" y="2739482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605668" y="2929052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05668" y="3118623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605669" y="3308193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05667" y="1791628"/>
              <a:ext cx="89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750741" y="4337824"/>
              <a:ext cx="1839952" cy="1048215"/>
            </a:xfrm>
            <a:prstGeom prst="rect">
              <a:avLst/>
            </a:prstGeom>
            <a:solidFill>
              <a:srgbClr val="1414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COLD OBJECT</a:t>
              </a:r>
              <a:endParaRPr lang="en-US" dirty="0"/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3624146" y="4616604"/>
            <a:ext cx="1929161" cy="434898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59000">
                <a:srgbClr val="92D050"/>
              </a:gs>
              <a:gs pos="50000">
                <a:srgbClr val="FFFF00"/>
              </a:gs>
              <a:gs pos="39000">
                <a:srgbClr val="FFC000"/>
              </a:gs>
              <a:gs pos="100000">
                <a:srgbClr val="1414F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24508" y="4415883"/>
            <a:ext cx="179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705126" y="1204332"/>
            <a:ext cx="3464557" cy="4489462"/>
          </a:xfrm>
          <a:custGeom>
            <a:avLst/>
            <a:gdLst>
              <a:gd name="connsiteX0" fmla="*/ 718298 w 3464557"/>
              <a:gd name="connsiteY0" fmla="*/ 0 h 4489462"/>
              <a:gd name="connsiteX1" fmla="*/ 160737 w 3464557"/>
              <a:gd name="connsiteY1" fmla="*/ 245327 h 4489462"/>
              <a:gd name="connsiteX2" fmla="*/ 4620 w 3464557"/>
              <a:gd name="connsiteY2" fmla="*/ 847492 h 4489462"/>
              <a:gd name="connsiteX3" fmla="*/ 294552 w 3464557"/>
              <a:gd name="connsiteY3" fmla="*/ 1449658 h 4489462"/>
              <a:gd name="connsiteX4" fmla="*/ 1130894 w 3464557"/>
              <a:gd name="connsiteY4" fmla="*/ 2018370 h 4489462"/>
              <a:gd name="connsiteX5" fmla="*/ 2179108 w 3464557"/>
              <a:gd name="connsiteY5" fmla="*/ 2230244 h 4489462"/>
              <a:gd name="connsiteX6" fmla="*/ 3060054 w 3464557"/>
              <a:gd name="connsiteY6" fmla="*/ 2787805 h 4489462"/>
              <a:gd name="connsiteX7" fmla="*/ 3461498 w 3464557"/>
              <a:gd name="connsiteY7" fmla="*/ 3601844 h 4489462"/>
              <a:gd name="connsiteX8" fmla="*/ 3216172 w 3464557"/>
              <a:gd name="connsiteY8" fmla="*/ 4304370 h 4489462"/>
              <a:gd name="connsiteX9" fmla="*/ 2703215 w 3464557"/>
              <a:gd name="connsiteY9" fmla="*/ 4482790 h 4489462"/>
              <a:gd name="connsiteX10" fmla="*/ 2246015 w 3464557"/>
              <a:gd name="connsiteY10" fmla="*/ 4137102 h 4489462"/>
              <a:gd name="connsiteX11" fmla="*/ 2257167 w 3464557"/>
              <a:gd name="connsiteY11" fmla="*/ 3534936 h 4489462"/>
              <a:gd name="connsiteX12" fmla="*/ 2569401 w 3464557"/>
              <a:gd name="connsiteY12" fmla="*/ 3267307 h 4489462"/>
              <a:gd name="connsiteX13" fmla="*/ 2892786 w 3464557"/>
              <a:gd name="connsiteY13" fmla="*/ 3289609 h 4489462"/>
              <a:gd name="connsiteX14" fmla="*/ 3093508 w 3464557"/>
              <a:gd name="connsiteY14" fmla="*/ 3590692 h 4489462"/>
              <a:gd name="connsiteX15" fmla="*/ 3037752 w 3464557"/>
              <a:gd name="connsiteY15" fmla="*/ 3992136 h 4489462"/>
              <a:gd name="connsiteX16" fmla="*/ 2736669 w 3464557"/>
              <a:gd name="connsiteY16" fmla="*/ 4159405 h 4489462"/>
              <a:gd name="connsiteX17" fmla="*/ 2502494 w 3464557"/>
              <a:gd name="connsiteY17" fmla="*/ 3958683 h 4489462"/>
              <a:gd name="connsiteX18" fmla="*/ 2558250 w 3464557"/>
              <a:gd name="connsiteY18" fmla="*/ 3735658 h 448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557" h="4489462">
                <a:moveTo>
                  <a:pt x="718298" y="0"/>
                </a:moveTo>
                <a:cubicBezTo>
                  <a:pt x="498990" y="52039"/>
                  <a:pt x="279683" y="104078"/>
                  <a:pt x="160737" y="245327"/>
                </a:cubicBezTo>
                <a:cubicBezTo>
                  <a:pt x="41791" y="386576"/>
                  <a:pt x="-17683" y="646770"/>
                  <a:pt x="4620" y="847492"/>
                </a:cubicBezTo>
                <a:cubicBezTo>
                  <a:pt x="26922" y="1048214"/>
                  <a:pt x="106840" y="1254512"/>
                  <a:pt x="294552" y="1449658"/>
                </a:cubicBezTo>
                <a:cubicBezTo>
                  <a:pt x="482264" y="1644804"/>
                  <a:pt x="816801" y="1888272"/>
                  <a:pt x="1130894" y="2018370"/>
                </a:cubicBezTo>
                <a:cubicBezTo>
                  <a:pt x="1444987" y="2148468"/>
                  <a:pt x="1857581" y="2102005"/>
                  <a:pt x="2179108" y="2230244"/>
                </a:cubicBezTo>
                <a:cubicBezTo>
                  <a:pt x="2500635" y="2358483"/>
                  <a:pt x="2846322" y="2559205"/>
                  <a:pt x="3060054" y="2787805"/>
                </a:cubicBezTo>
                <a:cubicBezTo>
                  <a:pt x="3273786" y="3016405"/>
                  <a:pt x="3435478" y="3349083"/>
                  <a:pt x="3461498" y="3601844"/>
                </a:cubicBezTo>
                <a:cubicBezTo>
                  <a:pt x="3487518" y="3854605"/>
                  <a:pt x="3342552" y="4157546"/>
                  <a:pt x="3216172" y="4304370"/>
                </a:cubicBezTo>
                <a:cubicBezTo>
                  <a:pt x="3089792" y="4451194"/>
                  <a:pt x="2864908" y="4510668"/>
                  <a:pt x="2703215" y="4482790"/>
                </a:cubicBezTo>
                <a:cubicBezTo>
                  <a:pt x="2541522" y="4454912"/>
                  <a:pt x="2320356" y="4295078"/>
                  <a:pt x="2246015" y="4137102"/>
                </a:cubicBezTo>
                <a:cubicBezTo>
                  <a:pt x="2171674" y="3979126"/>
                  <a:pt x="2203269" y="3679902"/>
                  <a:pt x="2257167" y="3534936"/>
                </a:cubicBezTo>
                <a:cubicBezTo>
                  <a:pt x="2311065" y="3389970"/>
                  <a:pt x="2463465" y="3308195"/>
                  <a:pt x="2569401" y="3267307"/>
                </a:cubicBezTo>
                <a:cubicBezTo>
                  <a:pt x="2675338" y="3226419"/>
                  <a:pt x="2805435" y="3235712"/>
                  <a:pt x="2892786" y="3289609"/>
                </a:cubicBezTo>
                <a:cubicBezTo>
                  <a:pt x="2980137" y="3343506"/>
                  <a:pt x="3069347" y="3473604"/>
                  <a:pt x="3093508" y="3590692"/>
                </a:cubicBezTo>
                <a:cubicBezTo>
                  <a:pt x="3117669" y="3707780"/>
                  <a:pt x="3097225" y="3897351"/>
                  <a:pt x="3037752" y="3992136"/>
                </a:cubicBezTo>
                <a:cubicBezTo>
                  <a:pt x="2978279" y="4086921"/>
                  <a:pt x="2825879" y="4164980"/>
                  <a:pt x="2736669" y="4159405"/>
                </a:cubicBezTo>
                <a:cubicBezTo>
                  <a:pt x="2647459" y="4153830"/>
                  <a:pt x="2532230" y="4029307"/>
                  <a:pt x="2502494" y="3958683"/>
                </a:cubicBezTo>
                <a:cubicBezTo>
                  <a:pt x="2472758" y="3888059"/>
                  <a:pt x="2480192" y="3806283"/>
                  <a:pt x="2558250" y="3735658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928935" y="1215483"/>
            <a:ext cx="4546531" cy="3003506"/>
          </a:xfrm>
          <a:custGeom>
            <a:avLst/>
            <a:gdLst>
              <a:gd name="connsiteX0" fmla="*/ 483338 w 4546531"/>
              <a:gd name="connsiteY0" fmla="*/ 0 h 3003506"/>
              <a:gd name="connsiteX1" fmla="*/ 193406 w 4546531"/>
              <a:gd name="connsiteY1" fmla="*/ 111512 h 3003506"/>
              <a:gd name="connsiteX2" fmla="*/ 3836 w 4546531"/>
              <a:gd name="connsiteY2" fmla="*/ 613317 h 3003506"/>
              <a:gd name="connsiteX3" fmla="*/ 126499 w 4546531"/>
              <a:gd name="connsiteY3" fmla="*/ 1070517 h 3003506"/>
              <a:gd name="connsiteX4" fmla="*/ 773270 w 4546531"/>
              <a:gd name="connsiteY4" fmla="*/ 1516566 h 3003506"/>
              <a:gd name="connsiteX5" fmla="*/ 1520402 w 4546531"/>
              <a:gd name="connsiteY5" fmla="*/ 1628078 h 3003506"/>
              <a:gd name="connsiteX6" fmla="*/ 2367894 w 4546531"/>
              <a:gd name="connsiteY6" fmla="*/ 1449658 h 3003506"/>
              <a:gd name="connsiteX7" fmla="*/ 3148480 w 4546531"/>
              <a:gd name="connsiteY7" fmla="*/ 1427356 h 3003506"/>
              <a:gd name="connsiteX8" fmla="*/ 4051728 w 4546531"/>
              <a:gd name="connsiteY8" fmla="*/ 1661532 h 3003506"/>
              <a:gd name="connsiteX9" fmla="*/ 4508928 w 4546531"/>
              <a:gd name="connsiteY9" fmla="*/ 2163337 h 3003506"/>
              <a:gd name="connsiteX10" fmla="*/ 4475475 w 4546531"/>
              <a:gd name="connsiteY10" fmla="*/ 2631688 h 3003506"/>
              <a:gd name="connsiteX11" fmla="*/ 4118636 w 4546531"/>
              <a:gd name="connsiteY11" fmla="*/ 2977376 h 3003506"/>
              <a:gd name="connsiteX12" fmla="*/ 3583377 w 4546531"/>
              <a:gd name="connsiteY12" fmla="*/ 2932771 h 3003506"/>
              <a:gd name="connsiteX13" fmla="*/ 3248841 w 4546531"/>
              <a:gd name="connsiteY13" fmla="*/ 2564780 h 3003506"/>
              <a:gd name="connsiteX14" fmla="*/ 3349202 w 4546531"/>
              <a:gd name="connsiteY14" fmla="*/ 2107580 h 3003506"/>
              <a:gd name="connsiteX15" fmla="*/ 3795250 w 4546531"/>
              <a:gd name="connsiteY15" fmla="*/ 1984917 h 3003506"/>
              <a:gd name="connsiteX16" fmla="*/ 4152089 w 4546531"/>
              <a:gd name="connsiteY16" fmla="*/ 2207941 h 300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46531" h="3003506">
                <a:moveTo>
                  <a:pt x="483338" y="0"/>
                </a:moveTo>
                <a:cubicBezTo>
                  <a:pt x="378330" y="4646"/>
                  <a:pt x="273323" y="9293"/>
                  <a:pt x="193406" y="111512"/>
                </a:cubicBezTo>
                <a:cubicBezTo>
                  <a:pt x="113489" y="213731"/>
                  <a:pt x="14987" y="453483"/>
                  <a:pt x="3836" y="613317"/>
                </a:cubicBezTo>
                <a:cubicBezTo>
                  <a:pt x="-7315" y="773151"/>
                  <a:pt x="-1740" y="919976"/>
                  <a:pt x="126499" y="1070517"/>
                </a:cubicBezTo>
                <a:cubicBezTo>
                  <a:pt x="254738" y="1221058"/>
                  <a:pt x="540953" y="1423639"/>
                  <a:pt x="773270" y="1516566"/>
                </a:cubicBezTo>
                <a:cubicBezTo>
                  <a:pt x="1005587" y="1609493"/>
                  <a:pt x="1254631" y="1639229"/>
                  <a:pt x="1520402" y="1628078"/>
                </a:cubicBezTo>
                <a:cubicBezTo>
                  <a:pt x="1786173" y="1616927"/>
                  <a:pt x="2096548" y="1483112"/>
                  <a:pt x="2367894" y="1449658"/>
                </a:cubicBezTo>
                <a:cubicBezTo>
                  <a:pt x="2639240" y="1416204"/>
                  <a:pt x="2867841" y="1392044"/>
                  <a:pt x="3148480" y="1427356"/>
                </a:cubicBezTo>
                <a:cubicBezTo>
                  <a:pt x="3429119" y="1462668"/>
                  <a:pt x="3824987" y="1538869"/>
                  <a:pt x="4051728" y="1661532"/>
                </a:cubicBezTo>
                <a:cubicBezTo>
                  <a:pt x="4278469" y="1784195"/>
                  <a:pt x="4438303" y="2001644"/>
                  <a:pt x="4508928" y="2163337"/>
                </a:cubicBezTo>
                <a:cubicBezTo>
                  <a:pt x="4579553" y="2325030"/>
                  <a:pt x="4540524" y="2496015"/>
                  <a:pt x="4475475" y="2631688"/>
                </a:cubicBezTo>
                <a:cubicBezTo>
                  <a:pt x="4410426" y="2767361"/>
                  <a:pt x="4267319" y="2927196"/>
                  <a:pt x="4118636" y="2977376"/>
                </a:cubicBezTo>
                <a:cubicBezTo>
                  <a:pt x="3969953" y="3027556"/>
                  <a:pt x="3728343" y="3001537"/>
                  <a:pt x="3583377" y="2932771"/>
                </a:cubicBezTo>
                <a:cubicBezTo>
                  <a:pt x="3438411" y="2864005"/>
                  <a:pt x="3287870" y="2702312"/>
                  <a:pt x="3248841" y="2564780"/>
                </a:cubicBezTo>
                <a:cubicBezTo>
                  <a:pt x="3209812" y="2427248"/>
                  <a:pt x="3258134" y="2204224"/>
                  <a:pt x="3349202" y="2107580"/>
                </a:cubicBezTo>
                <a:cubicBezTo>
                  <a:pt x="3440270" y="2010936"/>
                  <a:pt x="3661436" y="1968190"/>
                  <a:pt x="3795250" y="1984917"/>
                </a:cubicBezTo>
                <a:cubicBezTo>
                  <a:pt x="3929065" y="2001644"/>
                  <a:pt x="4055445" y="2126165"/>
                  <a:pt x="4152089" y="2207941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136549" y="1215483"/>
            <a:ext cx="1111738" cy="1107379"/>
          </a:xfrm>
          <a:custGeom>
            <a:avLst/>
            <a:gdLst>
              <a:gd name="connsiteX0" fmla="*/ 298027 w 1111738"/>
              <a:gd name="connsiteY0" fmla="*/ 0 h 1107379"/>
              <a:gd name="connsiteX1" fmla="*/ 86153 w 1111738"/>
              <a:gd name="connsiteY1" fmla="*/ 78058 h 1107379"/>
              <a:gd name="connsiteX2" fmla="*/ 8095 w 1111738"/>
              <a:gd name="connsiteY2" fmla="*/ 356839 h 1107379"/>
              <a:gd name="connsiteX3" fmla="*/ 41549 w 1111738"/>
              <a:gd name="connsiteY3" fmla="*/ 702527 h 1107379"/>
              <a:gd name="connsiteX4" fmla="*/ 353783 w 1111738"/>
              <a:gd name="connsiteY4" fmla="*/ 1048215 h 1107379"/>
              <a:gd name="connsiteX5" fmla="*/ 799831 w 1111738"/>
              <a:gd name="connsiteY5" fmla="*/ 1081668 h 1107379"/>
              <a:gd name="connsiteX6" fmla="*/ 1089763 w 1111738"/>
              <a:gd name="connsiteY6" fmla="*/ 780585 h 1107379"/>
              <a:gd name="connsiteX7" fmla="*/ 1056310 w 1111738"/>
              <a:gd name="connsiteY7" fmla="*/ 457200 h 1107379"/>
              <a:gd name="connsiteX8" fmla="*/ 777529 w 1111738"/>
              <a:gd name="connsiteY8" fmla="*/ 245327 h 1107379"/>
              <a:gd name="connsiteX9" fmla="*/ 420690 w 1111738"/>
              <a:gd name="connsiteY9" fmla="*/ 356839 h 1107379"/>
              <a:gd name="connsiteX10" fmla="*/ 376085 w 1111738"/>
              <a:gd name="connsiteY10" fmla="*/ 735980 h 1107379"/>
              <a:gd name="connsiteX11" fmla="*/ 621412 w 1111738"/>
              <a:gd name="connsiteY11" fmla="*/ 892097 h 1107379"/>
              <a:gd name="connsiteX12" fmla="*/ 889041 w 1111738"/>
              <a:gd name="connsiteY12" fmla="*/ 735980 h 1107379"/>
              <a:gd name="connsiteX13" fmla="*/ 877890 w 1111738"/>
              <a:gd name="connsiteY13" fmla="*/ 524107 h 1107379"/>
              <a:gd name="connsiteX14" fmla="*/ 710622 w 1111738"/>
              <a:gd name="connsiteY14" fmla="*/ 468351 h 1107379"/>
              <a:gd name="connsiteX15" fmla="*/ 565656 w 1111738"/>
              <a:gd name="connsiteY15" fmla="*/ 613317 h 110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1738" h="1107379">
                <a:moveTo>
                  <a:pt x="298027" y="0"/>
                </a:moveTo>
                <a:cubicBezTo>
                  <a:pt x="216251" y="9292"/>
                  <a:pt x="134475" y="18585"/>
                  <a:pt x="86153" y="78058"/>
                </a:cubicBezTo>
                <a:cubicBezTo>
                  <a:pt x="37831" y="137531"/>
                  <a:pt x="15529" y="252761"/>
                  <a:pt x="8095" y="356839"/>
                </a:cubicBezTo>
                <a:cubicBezTo>
                  <a:pt x="661" y="460917"/>
                  <a:pt x="-16066" y="587298"/>
                  <a:pt x="41549" y="702527"/>
                </a:cubicBezTo>
                <a:cubicBezTo>
                  <a:pt x="99164" y="817756"/>
                  <a:pt x="227403" y="985025"/>
                  <a:pt x="353783" y="1048215"/>
                </a:cubicBezTo>
                <a:cubicBezTo>
                  <a:pt x="480163" y="1111405"/>
                  <a:pt x="677168" y="1126273"/>
                  <a:pt x="799831" y="1081668"/>
                </a:cubicBezTo>
                <a:cubicBezTo>
                  <a:pt x="922494" y="1037063"/>
                  <a:pt x="1047017" y="884663"/>
                  <a:pt x="1089763" y="780585"/>
                </a:cubicBezTo>
                <a:cubicBezTo>
                  <a:pt x="1132509" y="676507"/>
                  <a:pt x="1108349" y="546410"/>
                  <a:pt x="1056310" y="457200"/>
                </a:cubicBezTo>
                <a:cubicBezTo>
                  <a:pt x="1004271" y="367990"/>
                  <a:pt x="883466" y="262054"/>
                  <a:pt x="777529" y="245327"/>
                </a:cubicBezTo>
                <a:cubicBezTo>
                  <a:pt x="671592" y="228600"/>
                  <a:pt x="487597" y="275064"/>
                  <a:pt x="420690" y="356839"/>
                </a:cubicBezTo>
                <a:cubicBezTo>
                  <a:pt x="353783" y="438614"/>
                  <a:pt x="342631" y="646770"/>
                  <a:pt x="376085" y="735980"/>
                </a:cubicBezTo>
                <a:cubicBezTo>
                  <a:pt x="409539" y="825190"/>
                  <a:pt x="535919" y="892097"/>
                  <a:pt x="621412" y="892097"/>
                </a:cubicBezTo>
                <a:cubicBezTo>
                  <a:pt x="706905" y="892097"/>
                  <a:pt x="846295" y="797312"/>
                  <a:pt x="889041" y="735980"/>
                </a:cubicBezTo>
                <a:cubicBezTo>
                  <a:pt x="931787" y="674648"/>
                  <a:pt x="907627" y="568712"/>
                  <a:pt x="877890" y="524107"/>
                </a:cubicBezTo>
                <a:cubicBezTo>
                  <a:pt x="848154" y="479502"/>
                  <a:pt x="762661" y="453483"/>
                  <a:pt x="710622" y="468351"/>
                </a:cubicBezTo>
                <a:cubicBezTo>
                  <a:pt x="658583" y="483219"/>
                  <a:pt x="654866" y="410737"/>
                  <a:pt x="565656" y="613317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49643" y="2575932"/>
            <a:ext cx="1284262" cy="2005174"/>
          </a:xfrm>
          <a:custGeom>
            <a:avLst/>
            <a:gdLst>
              <a:gd name="connsiteX0" fmla="*/ 1094279 w 1284262"/>
              <a:gd name="connsiteY0" fmla="*/ 0 h 2005174"/>
              <a:gd name="connsiteX1" fmla="*/ 1250396 w 1284262"/>
              <a:gd name="connsiteY1" fmla="*/ 446048 h 2005174"/>
              <a:gd name="connsiteX2" fmla="*/ 1272698 w 1284262"/>
              <a:gd name="connsiteY2" fmla="*/ 914400 h 2005174"/>
              <a:gd name="connsiteX3" fmla="*/ 1105430 w 1284262"/>
              <a:gd name="connsiteY3" fmla="*/ 1583473 h 2005174"/>
              <a:gd name="connsiteX4" fmla="*/ 648230 w 1284262"/>
              <a:gd name="connsiteY4" fmla="*/ 1984917 h 2005174"/>
              <a:gd name="connsiteX5" fmla="*/ 191030 w 1284262"/>
              <a:gd name="connsiteY5" fmla="*/ 1906858 h 2005174"/>
              <a:gd name="connsiteX6" fmla="*/ 1459 w 1284262"/>
              <a:gd name="connsiteY6" fmla="*/ 1572322 h 2005174"/>
              <a:gd name="connsiteX7" fmla="*/ 124122 w 1284262"/>
              <a:gd name="connsiteY7" fmla="*/ 1170878 h 2005174"/>
              <a:gd name="connsiteX8" fmla="*/ 480961 w 1284262"/>
              <a:gd name="connsiteY8" fmla="*/ 1003609 h 2005174"/>
              <a:gd name="connsiteX9" fmla="*/ 826649 w 1284262"/>
              <a:gd name="connsiteY9" fmla="*/ 1182029 h 2005174"/>
              <a:gd name="connsiteX10" fmla="*/ 770893 w 1284262"/>
              <a:gd name="connsiteY10" fmla="*/ 1572322 h 2005174"/>
              <a:gd name="connsiteX11" fmla="*/ 503264 w 1284262"/>
              <a:gd name="connsiteY11" fmla="*/ 1728439 h 2005174"/>
              <a:gd name="connsiteX12" fmla="*/ 235635 w 1284262"/>
              <a:gd name="connsiteY12" fmla="*/ 1650380 h 2005174"/>
              <a:gd name="connsiteX13" fmla="*/ 269088 w 1284262"/>
              <a:gd name="connsiteY13" fmla="*/ 1360448 h 2005174"/>
              <a:gd name="connsiteX14" fmla="*/ 547869 w 1284262"/>
              <a:gd name="connsiteY14" fmla="*/ 1371600 h 200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4262" h="2005174">
                <a:moveTo>
                  <a:pt x="1094279" y="0"/>
                </a:moveTo>
                <a:cubicBezTo>
                  <a:pt x="1157469" y="146824"/>
                  <a:pt x="1220660" y="293648"/>
                  <a:pt x="1250396" y="446048"/>
                </a:cubicBezTo>
                <a:cubicBezTo>
                  <a:pt x="1280132" y="598448"/>
                  <a:pt x="1296859" y="724829"/>
                  <a:pt x="1272698" y="914400"/>
                </a:cubicBezTo>
                <a:cubicBezTo>
                  <a:pt x="1248537" y="1103971"/>
                  <a:pt x="1209508" y="1405053"/>
                  <a:pt x="1105430" y="1583473"/>
                </a:cubicBezTo>
                <a:cubicBezTo>
                  <a:pt x="1001352" y="1761893"/>
                  <a:pt x="800630" y="1931019"/>
                  <a:pt x="648230" y="1984917"/>
                </a:cubicBezTo>
                <a:cubicBezTo>
                  <a:pt x="495830" y="2038815"/>
                  <a:pt x="298825" y="1975624"/>
                  <a:pt x="191030" y="1906858"/>
                </a:cubicBezTo>
                <a:cubicBezTo>
                  <a:pt x="83235" y="1838092"/>
                  <a:pt x="12610" y="1694985"/>
                  <a:pt x="1459" y="1572322"/>
                </a:cubicBezTo>
                <a:cubicBezTo>
                  <a:pt x="-9692" y="1449659"/>
                  <a:pt x="44205" y="1265663"/>
                  <a:pt x="124122" y="1170878"/>
                </a:cubicBezTo>
                <a:cubicBezTo>
                  <a:pt x="204039" y="1076093"/>
                  <a:pt x="363873" y="1001751"/>
                  <a:pt x="480961" y="1003609"/>
                </a:cubicBezTo>
                <a:cubicBezTo>
                  <a:pt x="598049" y="1005467"/>
                  <a:pt x="778327" y="1087244"/>
                  <a:pt x="826649" y="1182029"/>
                </a:cubicBezTo>
                <a:cubicBezTo>
                  <a:pt x="874971" y="1276815"/>
                  <a:pt x="824790" y="1481254"/>
                  <a:pt x="770893" y="1572322"/>
                </a:cubicBezTo>
                <a:cubicBezTo>
                  <a:pt x="716996" y="1663390"/>
                  <a:pt x="592474" y="1715429"/>
                  <a:pt x="503264" y="1728439"/>
                </a:cubicBezTo>
                <a:cubicBezTo>
                  <a:pt x="414054" y="1741449"/>
                  <a:pt x="274664" y="1711712"/>
                  <a:pt x="235635" y="1650380"/>
                </a:cubicBezTo>
                <a:cubicBezTo>
                  <a:pt x="196606" y="1589048"/>
                  <a:pt x="217049" y="1406911"/>
                  <a:pt x="269088" y="1360448"/>
                </a:cubicBezTo>
                <a:cubicBezTo>
                  <a:pt x="321127" y="1313985"/>
                  <a:pt x="440074" y="1271239"/>
                  <a:pt x="547869" y="1371600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140712" y="1735392"/>
            <a:ext cx="560888" cy="952052"/>
          </a:xfrm>
          <a:custGeom>
            <a:avLst/>
            <a:gdLst>
              <a:gd name="connsiteX0" fmla="*/ 0 w 560888"/>
              <a:gd name="connsiteY0" fmla="*/ 952052 h 952052"/>
              <a:gd name="connsiteX1" fmla="*/ 356839 w 560888"/>
              <a:gd name="connsiteY1" fmla="*/ 784784 h 952052"/>
              <a:gd name="connsiteX2" fmla="*/ 557561 w 560888"/>
              <a:gd name="connsiteY2" fmla="*/ 461398 h 952052"/>
              <a:gd name="connsiteX3" fmla="*/ 457200 w 560888"/>
              <a:gd name="connsiteY3" fmla="*/ 82257 h 952052"/>
              <a:gd name="connsiteX4" fmla="*/ 144966 w 560888"/>
              <a:gd name="connsiteY4" fmla="*/ 4198 h 952052"/>
              <a:gd name="connsiteX5" fmla="*/ 55756 w 560888"/>
              <a:gd name="connsiteY5" fmla="*/ 160315 h 9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0888" h="952052">
                <a:moveTo>
                  <a:pt x="0" y="952052"/>
                </a:moveTo>
                <a:cubicBezTo>
                  <a:pt x="131956" y="909306"/>
                  <a:pt x="263912" y="866560"/>
                  <a:pt x="356839" y="784784"/>
                </a:cubicBezTo>
                <a:cubicBezTo>
                  <a:pt x="449766" y="703008"/>
                  <a:pt x="540834" y="578486"/>
                  <a:pt x="557561" y="461398"/>
                </a:cubicBezTo>
                <a:cubicBezTo>
                  <a:pt x="574288" y="344310"/>
                  <a:pt x="525966" y="158457"/>
                  <a:pt x="457200" y="82257"/>
                </a:cubicBezTo>
                <a:cubicBezTo>
                  <a:pt x="388434" y="6057"/>
                  <a:pt x="211873" y="-8812"/>
                  <a:pt x="144966" y="4198"/>
                </a:cubicBezTo>
                <a:cubicBezTo>
                  <a:pt x="78059" y="17208"/>
                  <a:pt x="68766" y="35793"/>
                  <a:pt x="55756" y="160315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23063" y="3378818"/>
            <a:ext cx="152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AIR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945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7063" y="1468244"/>
            <a:ext cx="3375103" cy="572429"/>
            <a:chOff x="1037063" y="1468244"/>
            <a:chExt cx="3375103" cy="572429"/>
          </a:xfrm>
        </p:grpSpPr>
        <p:grpSp>
          <p:nvGrpSpPr>
            <p:cNvPr id="9" name="Group 8"/>
            <p:cNvGrpSpPr/>
            <p:nvPr/>
          </p:nvGrpSpPr>
          <p:grpSpPr>
            <a:xfrm>
              <a:off x="1037063" y="1468244"/>
              <a:ext cx="3375103" cy="572429"/>
              <a:chOff x="1037063" y="1468244"/>
              <a:chExt cx="3375103" cy="57242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037063" y="1471961"/>
                <a:ext cx="379142" cy="568712"/>
              </a:xfrm>
              <a:prstGeom prst="ellipse">
                <a:avLst/>
              </a:prstGeom>
              <a:solidFill>
                <a:srgbClr val="1414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26634" y="1471961"/>
                <a:ext cx="2999678" cy="568712"/>
              </a:xfrm>
              <a:prstGeom prst="rect">
                <a:avLst/>
              </a:prstGeom>
              <a:solidFill>
                <a:srgbClr val="1414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033024" y="1468244"/>
                <a:ext cx="379142" cy="568712"/>
              </a:xfrm>
              <a:prstGeom prst="ellipse">
                <a:avLst/>
              </a:prstGeom>
              <a:solidFill>
                <a:srgbClr val="1414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226634" y="1494263"/>
              <a:ext cx="45719" cy="546410"/>
            </a:xfrm>
            <a:prstGeom prst="rect">
              <a:avLst/>
            </a:prstGeom>
            <a:solidFill>
              <a:srgbClr val="1414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8214" y="2750634"/>
            <a:ext cx="4233747" cy="572429"/>
            <a:chOff x="1037063" y="1468244"/>
            <a:chExt cx="4233747" cy="572429"/>
          </a:xfrm>
          <a:solidFill>
            <a:srgbClr val="FF0000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1037063" y="1468244"/>
              <a:ext cx="4233747" cy="572429"/>
              <a:chOff x="1037063" y="1468244"/>
              <a:chExt cx="4233747" cy="572429"/>
            </a:xfrm>
            <a:grpFill/>
          </p:grpSpPr>
          <p:sp>
            <p:nvSpPr>
              <p:cNvPr id="18" name="Oval 17"/>
              <p:cNvSpPr/>
              <p:nvPr/>
            </p:nvSpPr>
            <p:spPr>
              <a:xfrm>
                <a:off x="1037063" y="1471961"/>
                <a:ext cx="379142" cy="56871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26634" y="1471961"/>
                <a:ext cx="3858322" cy="56871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891668" y="1468244"/>
                <a:ext cx="379142" cy="56871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226634" y="1494263"/>
              <a:ext cx="45719" cy="546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1237785" y="2352905"/>
            <a:ext cx="2966225" cy="111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26634" y="2174485"/>
            <a:ext cx="0" cy="446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22595" y="2170768"/>
            <a:ext cx="3717" cy="427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81239" y="2181920"/>
            <a:ext cx="3717" cy="427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26634" y="3434573"/>
            <a:ext cx="0" cy="446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81239" y="3442008"/>
            <a:ext cx="3717" cy="427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6634" y="3635298"/>
            <a:ext cx="3836020" cy="111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48615" y="2352906"/>
            <a:ext cx="814039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98234" y="2330605"/>
            <a:ext cx="6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49337" y="2341756"/>
            <a:ext cx="6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cs typeface="Times New Roman" panose="02020603050405020304" pitchFamily="18" charset="0"/>
              </a:rPr>
              <a:t>δ</a:t>
            </a:r>
            <a:r>
              <a:rPr lang="en-US" dirty="0" smtClean="0">
                <a:cs typeface="Times New Roman" panose="02020603050405020304" pitchFamily="18" charset="0"/>
              </a:rPr>
              <a:t>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10468" y="3590692"/>
            <a:ext cx="6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08341" y="1572321"/>
            <a:ext cx="6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30644" y="2832409"/>
            <a:ext cx="66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T+</a:t>
            </a:r>
            <a:r>
              <a:rPr lang="el-GR" dirty="0" smtClean="0">
                <a:cs typeface="Times New Roman" panose="02020603050405020304" pitchFamily="18" charset="0"/>
              </a:rPr>
              <a:t>δ</a:t>
            </a:r>
            <a:r>
              <a:rPr lang="en-US" dirty="0" smtClean="0">
                <a:cs typeface="Times New Roman" panose="02020603050405020304" pitchFamily="18" charset="0"/>
              </a:rPr>
              <a:t>T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380" y="1149745"/>
            <a:ext cx="3384976" cy="33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3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KRATZ, JONATHAN L. (GRC-LCC0)</dc:creator>
  <cp:lastModifiedBy>KRATZ, JONATHAN L. (GRC-LCC0)</cp:lastModifiedBy>
  <cp:revision>12</cp:revision>
  <dcterms:created xsi:type="dcterms:W3CDTF">2018-01-02T14:01:00Z</dcterms:created>
  <dcterms:modified xsi:type="dcterms:W3CDTF">2018-01-02T15:36:38Z</dcterms:modified>
</cp:coreProperties>
</file>