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8A8-E4BA-1E47-AE6C-CE4755CC9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E189B-71C1-9148-BC5F-89D52C2B1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BF361-6558-B24A-86A3-2FE950ED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B08C-31CE-E544-89E4-DB3DA103D938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82CAD-BB5C-354C-AE66-0915BD0F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0C3D5-5473-9A41-BE8E-032C5158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0F94-8ACC-AD43-B039-11447F40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6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515C-3A6F-8343-896B-B4854A66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0724B-890B-474E-BC50-9FFA60916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3B6CC-A438-D045-A05D-47D64498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B08C-31CE-E544-89E4-DB3DA103D938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7EDCE-68B4-444A-A9F4-24A7D44A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AC485-2A9D-AA47-91E8-69B011D8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0F94-8ACC-AD43-B039-11447F40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4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64772-AE82-7E4C-B318-26454D1FF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7B8DD-9E55-4544-BC57-88641042D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97F18-9FC6-A743-AC26-5ECFDC73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B08C-31CE-E544-89E4-DB3DA103D938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DFCAF-DD54-C44A-954A-F648CC96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59DB4-29CC-214D-95ED-B271F3D3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0F94-8ACC-AD43-B039-11447F40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7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9F59-448B-D343-B64D-93DA54C6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8F90-A1E1-0346-916F-C3C3BADD5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B8CEB-32D8-E44C-B236-C886906D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B08C-31CE-E544-89E4-DB3DA103D938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1A9CF-AEC2-5949-8DD8-6104EDF7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FA559-34C6-8C4F-99B4-1BA665A1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0F94-8ACC-AD43-B039-11447F40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4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6BE3-4563-4647-ADAE-C35EA201A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722B6-64F7-4341-AFC6-1E8BCBC89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589EC-B3D1-3D4B-9F74-8216AD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B08C-31CE-E544-89E4-DB3DA103D938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3767C-BBB8-854E-A7F1-7678442E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237BA-0ADC-7847-9262-EC44F029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0F94-8ACC-AD43-B039-11447F40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1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64D6-8D1D-864F-8B4B-E15612B0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8C89B-0813-4344-810F-A7F455F38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F8B-9E12-5D4E-B377-F60025464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9E187-690A-6549-B086-72502D13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B08C-31CE-E544-89E4-DB3DA103D938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BA7F9-E29E-5A42-92D6-52F16864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98FA0-B84B-8544-B5AF-F12EE555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0F94-8ACC-AD43-B039-11447F40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6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67B3-1F6A-D344-9AD2-A4585BA4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8DE5B-CF28-0E42-9D6B-EFB31FB8F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BD854-FFD2-084A-85AC-8370EF601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2250B-2C12-194E-AFE5-81B9036D2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92D88-1C85-1048-B586-C1F3E42E9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3836C-1B44-144B-BC98-83E166D6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B08C-31CE-E544-89E4-DB3DA103D938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0916C-0293-F548-968B-E4E8D921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ED0F50-032B-BE49-ACDC-CC1EEBE7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0F94-8ACC-AD43-B039-11447F40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9A3B-288F-8D41-A466-37D55501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BF01E-0530-4948-BB5A-1DBBBA5D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B08C-31CE-E544-89E4-DB3DA103D938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D8795-59AC-AB42-AA19-15E19279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45A65-2EF1-344E-B59E-8956071E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0F94-8ACC-AD43-B039-11447F40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02BA7-F0BB-F04A-A01A-31D0882E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B08C-31CE-E544-89E4-DB3DA103D938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73D58-3313-D14F-B343-FC349E17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4D448-1664-E544-8667-03737C84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0F94-8ACC-AD43-B039-11447F40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1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4293-196A-7444-94A3-C5D3D3076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A4E14-72B4-C447-9261-AAEA2466D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724DD-92CB-C547-A124-73C4305BF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80D4E-DA4D-CC4F-A1D4-AEC0DA81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B08C-31CE-E544-89E4-DB3DA103D938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C8E12-5965-BA47-8855-BC886667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0DB67-A431-0440-BA43-D60F98F1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0F94-8ACC-AD43-B039-11447F40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5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4C0B-CBC1-C84C-BAC5-50F85725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490ED-D54F-C14C-B06F-74F697856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7970B-4697-A441-9998-B18A150B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CFF1D-36CA-004E-94A2-BEFAB94C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B08C-31CE-E544-89E4-DB3DA103D938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3742C-79D8-4446-93B7-2307F564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E9553-BF5B-2749-B140-A2561E92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0F94-8ACC-AD43-B039-11447F40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2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1C7A1-0BD2-7846-AE89-5AA37A00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DF7C6-9228-C14F-820B-E3B28F7F1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00CF-CE5E-084E-9A5A-7F6E4AA48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DB08C-31CE-E544-89E4-DB3DA103D938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D005E-8AFC-2E4C-BBE6-60CC0F410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E9851-F5ED-064F-A2A7-B4DD3B037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0F94-8ACC-AD43-B039-11447F40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3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F6E2F5B-5800-8D4C-9FB3-038FA0C5CA47}"/>
              </a:ext>
            </a:extLst>
          </p:cNvPr>
          <p:cNvGrpSpPr/>
          <p:nvPr/>
        </p:nvGrpSpPr>
        <p:grpSpPr>
          <a:xfrm>
            <a:off x="3169084" y="563671"/>
            <a:ext cx="6125227" cy="5736921"/>
            <a:chOff x="3169084" y="563671"/>
            <a:chExt cx="6125227" cy="5736921"/>
          </a:xfrm>
        </p:grpSpPr>
        <p:pic>
          <p:nvPicPr>
            <p:cNvPr id="6" name="Picture 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5D4C0B0-0B6B-D84A-A38A-753CB59301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643" t="8219" r="8085" b="8128"/>
            <a:stretch/>
          </p:blipFill>
          <p:spPr>
            <a:xfrm>
              <a:off x="3169084" y="563671"/>
              <a:ext cx="6125227" cy="573692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F23CBF-BE95-AF4B-B382-6531173FC8D4}"/>
                </a:ext>
              </a:extLst>
            </p:cNvPr>
            <p:cNvSpPr txBox="1"/>
            <p:nvPr/>
          </p:nvSpPr>
          <p:spPr>
            <a:xfrm>
              <a:off x="5880759" y="969730"/>
              <a:ext cx="517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EA90DF-9E32-9644-A4FF-7F38287C914E}"/>
                </a:ext>
              </a:extLst>
            </p:cNvPr>
            <p:cNvSpPr txBox="1"/>
            <p:nvPr/>
          </p:nvSpPr>
          <p:spPr>
            <a:xfrm>
              <a:off x="6074228" y="2069188"/>
              <a:ext cx="517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59CA1A-F7D4-F742-8A40-CB4A2F8B53A3}"/>
                </a:ext>
              </a:extLst>
            </p:cNvPr>
            <p:cNvSpPr txBox="1"/>
            <p:nvPr/>
          </p:nvSpPr>
          <p:spPr>
            <a:xfrm>
              <a:off x="5788728" y="2819948"/>
              <a:ext cx="517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2163D9-AE6E-9B41-A7F6-61E8FAD0E896}"/>
                </a:ext>
              </a:extLst>
            </p:cNvPr>
            <p:cNvSpPr txBox="1"/>
            <p:nvPr/>
          </p:nvSpPr>
          <p:spPr>
            <a:xfrm>
              <a:off x="5233558" y="2527092"/>
              <a:ext cx="517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E462D4-9EA1-624B-A721-E5090E38E605}"/>
                </a:ext>
              </a:extLst>
            </p:cNvPr>
            <p:cNvSpPr txBox="1"/>
            <p:nvPr/>
          </p:nvSpPr>
          <p:spPr>
            <a:xfrm>
              <a:off x="5226141" y="3768066"/>
              <a:ext cx="517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DE0F2A-CE3C-1B4B-8A05-285F032864A2}"/>
                </a:ext>
              </a:extLst>
            </p:cNvPr>
            <p:cNvSpPr txBox="1"/>
            <p:nvPr/>
          </p:nvSpPr>
          <p:spPr>
            <a:xfrm>
              <a:off x="4970499" y="5170495"/>
              <a:ext cx="517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2A1D2D-0576-B84C-9BC0-A56466E5D16A}"/>
                </a:ext>
              </a:extLst>
            </p:cNvPr>
            <p:cNvSpPr txBox="1"/>
            <p:nvPr/>
          </p:nvSpPr>
          <p:spPr>
            <a:xfrm>
              <a:off x="6322127" y="2567655"/>
              <a:ext cx="517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A513C3-D997-B640-A902-69A7992AEC7F}"/>
                </a:ext>
              </a:extLst>
            </p:cNvPr>
            <p:cNvSpPr txBox="1"/>
            <p:nvPr/>
          </p:nvSpPr>
          <p:spPr>
            <a:xfrm>
              <a:off x="6632869" y="3789838"/>
              <a:ext cx="517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8BB10E-72EA-CE46-9B03-33803F012A28}"/>
                </a:ext>
              </a:extLst>
            </p:cNvPr>
            <p:cNvSpPr txBox="1"/>
            <p:nvPr/>
          </p:nvSpPr>
          <p:spPr>
            <a:xfrm>
              <a:off x="6735309" y="5028571"/>
              <a:ext cx="517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CFF9D0-4172-5A43-A27E-3762A8C18432}"/>
                </a:ext>
              </a:extLst>
            </p:cNvPr>
            <p:cNvSpPr txBox="1"/>
            <p:nvPr/>
          </p:nvSpPr>
          <p:spPr>
            <a:xfrm>
              <a:off x="6439899" y="1151630"/>
              <a:ext cx="581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9770D6-C333-E647-A99D-962CB49D1605}"/>
                </a:ext>
              </a:extLst>
            </p:cNvPr>
            <p:cNvSpPr txBox="1"/>
            <p:nvPr/>
          </p:nvSpPr>
          <p:spPr>
            <a:xfrm>
              <a:off x="7135412" y="2009069"/>
              <a:ext cx="581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0217B3-9780-7A44-A210-23B5D0BABA0C}"/>
                </a:ext>
              </a:extLst>
            </p:cNvPr>
            <p:cNvSpPr txBox="1"/>
            <p:nvPr/>
          </p:nvSpPr>
          <p:spPr>
            <a:xfrm>
              <a:off x="5080662" y="1135549"/>
              <a:ext cx="581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5F5380-38F2-FF4F-A06C-312023BEDBA8}"/>
                </a:ext>
              </a:extLst>
            </p:cNvPr>
            <p:cNvSpPr txBox="1"/>
            <p:nvPr/>
          </p:nvSpPr>
          <p:spPr>
            <a:xfrm>
              <a:off x="4410384" y="1613295"/>
              <a:ext cx="581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21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1998rlchen@gmail.com</dc:creator>
  <cp:lastModifiedBy>Song Peng</cp:lastModifiedBy>
  <cp:revision>21</cp:revision>
  <dcterms:created xsi:type="dcterms:W3CDTF">2021-06-08T07:41:36Z</dcterms:created>
  <dcterms:modified xsi:type="dcterms:W3CDTF">2021-06-09T12:55:39Z</dcterms:modified>
</cp:coreProperties>
</file>