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62004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B01E"/>
    <a:srgbClr val="00B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0"/>
    <p:restoredTop sz="94720"/>
  </p:normalViewPr>
  <p:slideViewPr>
    <p:cSldViewPr snapToGrid="0" snapToObjects="1">
      <p:cViewPr>
        <p:scale>
          <a:sx n="124" d="100"/>
          <a:sy n="124" d="100"/>
        </p:scale>
        <p:origin x="-4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78222"/>
            <a:ext cx="1215032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781306"/>
            <a:ext cx="12150329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83297"/>
            <a:ext cx="349321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83297"/>
            <a:ext cx="10277153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94830"/>
            <a:ext cx="1397287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817875"/>
            <a:ext cx="1397287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916484"/>
            <a:ext cx="6885186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916484"/>
            <a:ext cx="6885186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83297"/>
            <a:ext cx="1397287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764832"/>
            <a:ext cx="685354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629749"/>
            <a:ext cx="6853544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764832"/>
            <a:ext cx="688729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629749"/>
            <a:ext cx="688729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036569"/>
            <a:ext cx="820147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036569"/>
            <a:ext cx="820147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83297"/>
            <a:ext cx="1397287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916484"/>
            <a:ext cx="1397287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F182-4509-BF43-B092-804DBF527F6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672697"/>
            <a:ext cx="54676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945B-46E4-374E-97FD-8FA2C3E4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A27B3512-B138-8CC9-983A-EBCACAC5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8" y="1566510"/>
            <a:ext cx="4759103" cy="4540500"/>
          </a:xfrm>
          <a:prstGeom prst="rect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EAC6624A-F723-5A4A-5A2D-3259FFCA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365" y="1566510"/>
            <a:ext cx="4759103" cy="454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E93B5-49A4-F536-7F86-76C22007EF41}"/>
              </a:ext>
            </a:extLst>
          </p:cNvPr>
          <p:cNvSpPr txBox="1"/>
          <p:nvPr/>
        </p:nvSpPr>
        <p:spPr>
          <a:xfrm>
            <a:off x="2355380" y="540063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C405F-E395-84A0-2383-D1C16E667C31}"/>
              </a:ext>
            </a:extLst>
          </p:cNvPr>
          <p:cNvSpPr txBox="1"/>
          <p:nvPr/>
        </p:nvSpPr>
        <p:spPr>
          <a:xfrm>
            <a:off x="3893819" y="395524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196A4-885D-3B0D-21A8-A4F31EAA636E}"/>
              </a:ext>
            </a:extLst>
          </p:cNvPr>
          <p:cNvSpPr txBox="1"/>
          <p:nvPr/>
        </p:nvSpPr>
        <p:spPr>
          <a:xfrm>
            <a:off x="975329" y="44549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C3A5C-E538-99F6-DE26-A0E8BD0318A5}"/>
              </a:ext>
            </a:extLst>
          </p:cNvPr>
          <p:cNvSpPr txBox="1"/>
          <p:nvPr/>
        </p:nvSpPr>
        <p:spPr>
          <a:xfrm>
            <a:off x="1935794" y="329890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6ADFDD-5CE7-CB91-A699-2AD9128B1F79}"/>
              </a:ext>
            </a:extLst>
          </p:cNvPr>
          <p:cNvSpPr txBox="1"/>
          <p:nvPr/>
        </p:nvSpPr>
        <p:spPr>
          <a:xfrm>
            <a:off x="11193392" y="533326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Joint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49600-03B5-EDD1-9A6A-8AAE43B3B95D}"/>
              </a:ext>
            </a:extLst>
          </p:cNvPr>
          <p:cNvSpPr txBox="1"/>
          <p:nvPr/>
        </p:nvSpPr>
        <p:spPr>
          <a:xfrm>
            <a:off x="13152254" y="533326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408A64-2DE4-EF69-1375-BBEF793C348E}"/>
              </a:ext>
            </a:extLst>
          </p:cNvPr>
          <p:cNvSpPr txBox="1"/>
          <p:nvPr/>
        </p:nvSpPr>
        <p:spPr>
          <a:xfrm>
            <a:off x="10648082" y="39552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ECE5B-9D78-D97D-F318-D391F6538B8C}"/>
              </a:ext>
            </a:extLst>
          </p:cNvPr>
          <p:cNvSpPr txBox="1"/>
          <p:nvPr/>
        </p:nvSpPr>
        <p:spPr>
          <a:xfrm>
            <a:off x="13523715" y="31486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Joint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D0B8F9-7534-C4B8-C150-402CDE9FA065}"/>
              </a:ext>
            </a:extLst>
          </p:cNvPr>
          <p:cNvCxnSpPr>
            <a:cxnSpLocks/>
          </p:cNvCxnSpPr>
          <p:nvPr/>
        </p:nvCxnSpPr>
        <p:spPr>
          <a:xfrm flipV="1">
            <a:off x="1876274" y="4715824"/>
            <a:ext cx="0" cy="450341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38C489-38F4-21A4-29C0-6C8AB37637BB}"/>
              </a:ext>
            </a:extLst>
          </p:cNvPr>
          <p:cNvCxnSpPr>
            <a:cxnSpLocks/>
          </p:cNvCxnSpPr>
          <p:nvPr/>
        </p:nvCxnSpPr>
        <p:spPr>
          <a:xfrm flipV="1">
            <a:off x="1872228" y="5166163"/>
            <a:ext cx="479104" cy="5876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A7AC57-04BD-57A2-42B1-144600B58F31}"/>
              </a:ext>
            </a:extLst>
          </p:cNvPr>
          <p:cNvGrpSpPr/>
          <p:nvPr/>
        </p:nvGrpSpPr>
        <p:grpSpPr>
          <a:xfrm rot="21117508">
            <a:off x="3821061" y="4696658"/>
            <a:ext cx="479104" cy="456217"/>
            <a:chOff x="4410233" y="4739572"/>
            <a:chExt cx="479104" cy="45621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1AD0707-0C1F-F99E-9449-0FBBBDD5A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4279" y="4739572"/>
              <a:ext cx="0" cy="450341"/>
            </a:xfrm>
            <a:prstGeom prst="straightConnector1">
              <a:avLst/>
            </a:prstGeom>
            <a:ln w="25400">
              <a:solidFill>
                <a:srgbClr val="00B09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B8966AF-5FFC-0194-1A38-B753E7C58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233" y="5189913"/>
              <a:ext cx="479104" cy="5876"/>
            </a:xfrm>
            <a:prstGeom prst="straightConnector1">
              <a:avLst/>
            </a:prstGeom>
            <a:ln w="25400">
              <a:solidFill>
                <a:srgbClr val="00B09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05E1F5-1EC7-96DE-44D6-B436D6D453AA}"/>
              </a:ext>
            </a:extLst>
          </p:cNvPr>
          <p:cNvGrpSpPr/>
          <p:nvPr/>
        </p:nvGrpSpPr>
        <p:grpSpPr>
          <a:xfrm rot="19851748">
            <a:off x="1696433" y="3657742"/>
            <a:ext cx="479104" cy="456217"/>
            <a:chOff x="4410233" y="4739572"/>
            <a:chExt cx="479104" cy="45621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9327BD-5602-DCF6-7978-755119790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4279" y="4739572"/>
              <a:ext cx="0" cy="450341"/>
            </a:xfrm>
            <a:prstGeom prst="straightConnector1">
              <a:avLst/>
            </a:prstGeom>
            <a:ln w="25400">
              <a:solidFill>
                <a:srgbClr val="1EB01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9069DBA-9B26-E090-5BA5-77555F432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233" y="5189913"/>
              <a:ext cx="479104" cy="5876"/>
            </a:xfrm>
            <a:prstGeom prst="straightConnector1">
              <a:avLst/>
            </a:prstGeom>
            <a:ln w="25400">
              <a:solidFill>
                <a:srgbClr val="1EB01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 descr="Text&#10;&#10;Description automatically generated with low confidence">
            <a:extLst>
              <a:ext uri="{FF2B5EF4-FFF2-40B4-BE49-F238E27FC236}">
                <a16:creationId xmlns:a16="http://schemas.microsoft.com/office/drawing/2014/main" id="{E4615C92-BE73-C159-CD33-3AA2D4E6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349" y="1566510"/>
            <a:ext cx="4759103" cy="45405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57137-6761-355B-EA88-878BE819A39B}"/>
              </a:ext>
            </a:extLst>
          </p:cNvPr>
          <p:cNvCxnSpPr/>
          <p:nvPr/>
        </p:nvCxnSpPr>
        <p:spPr>
          <a:xfrm>
            <a:off x="6769290" y="5177759"/>
            <a:ext cx="0" cy="2881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EC9E76-7AF4-CBAC-50EE-EEEAAE3CA33B}"/>
              </a:ext>
            </a:extLst>
          </p:cNvPr>
          <p:cNvCxnSpPr/>
          <p:nvPr/>
        </p:nvCxnSpPr>
        <p:spPr>
          <a:xfrm>
            <a:off x="8750490" y="5177019"/>
            <a:ext cx="0" cy="2881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A38F5E-D8DD-4985-81C8-AD24B8C0814A}"/>
              </a:ext>
            </a:extLst>
          </p:cNvPr>
          <p:cNvCxnSpPr>
            <a:cxnSpLocks/>
          </p:cNvCxnSpPr>
          <p:nvPr/>
        </p:nvCxnSpPr>
        <p:spPr>
          <a:xfrm flipH="1">
            <a:off x="6466765" y="5192502"/>
            <a:ext cx="3025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FF901C-FBDE-6E7D-E5D6-5635CBA3C453}"/>
              </a:ext>
            </a:extLst>
          </p:cNvPr>
          <p:cNvCxnSpPr>
            <a:cxnSpLocks/>
          </p:cNvCxnSpPr>
          <p:nvPr/>
        </p:nvCxnSpPr>
        <p:spPr>
          <a:xfrm flipH="1">
            <a:off x="6446292" y="4187806"/>
            <a:ext cx="3025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53DD74-A66A-04AD-F89F-DBB990F886E5}"/>
              </a:ext>
            </a:extLst>
          </p:cNvPr>
          <p:cNvCxnSpPr>
            <a:cxnSpLocks/>
          </p:cNvCxnSpPr>
          <p:nvPr/>
        </p:nvCxnSpPr>
        <p:spPr>
          <a:xfrm>
            <a:off x="6594056" y="3909385"/>
            <a:ext cx="151263" cy="2710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654DC2-688E-F6AE-E231-75511D685E64}"/>
              </a:ext>
            </a:extLst>
          </p:cNvPr>
          <p:cNvCxnSpPr>
            <a:cxnSpLocks/>
          </p:cNvCxnSpPr>
          <p:nvPr/>
        </p:nvCxnSpPr>
        <p:spPr>
          <a:xfrm>
            <a:off x="8347238" y="2916956"/>
            <a:ext cx="151263" cy="2710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9F3FBC-ECBB-3672-8B06-499FBB809777}"/>
              </a:ext>
            </a:extLst>
          </p:cNvPr>
          <p:cNvCxnSpPr>
            <a:cxnSpLocks/>
          </p:cNvCxnSpPr>
          <p:nvPr/>
        </p:nvCxnSpPr>
        <p:spPr>
          <a:xfrm flipH="1">
            <a:off x="8750490" y="5115996"/>
            <a:ext cx="313043" cy="588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342097-401E-FC8E-63DB-C88CCC07872D}"/>
              </a:ext>
            </a:extLst>
          </p:cNvPr>
          <p:cNvCxnSpPr>
            <a:cxnSpLocks/>
          </p:cNvCxnSpPr>
          <p:nvPr/>
        </p:nvCxnSpPr>
        <p:spPr>
          <a:xfrm flipH="1">
            <a:off x="8498501" y="3130302"/>
            <a:ext cx="313043" cy="588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AD6178-73DA-5295-F35A-2BEE6278E703}"/>
              </a:ext>
            </a:extLst>
          </p:cNvPr>
          <p:cNvCxnSpPr>
            <a:cxnSpLocks/>
          </p:cNvCxnSpPr>
          <p:nvPr/>
        </p:nvCxnSpPr>
        <p:spPr>
          <a:xfrm>
            <a:off x="6554419" y="4201732"/>
            <a:ext cx="0" cy="98241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A959FF-BCBE-4191-9B28-1EF23183C9D5}"/>
              </a:ext>
            </a:extLst>
          </p:cNvPr>
          <p:cNvCxnSpPr>
            <a:cxnSpLocks/>
          </p:cNvCxnSpPr>
          <p:nvPr/>
        </p:nvCxnSpPr>
        <p:spPr>
          <a:xfrm flipH="1">
            <a:off x="6769290" y="5356291"/>
            <a:ext cx="1981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FD977F-3F21-F0E1-627B-2A9BC6F89396}"/>
              </a:ext>
            </a:extLst>
          </p:cNvPr>
          <p:cNvCxnSpPr>
            <a:cxnSpLocks/>
          </p:cNvCxnSpPr>
          <p:nvPr/>
        </p:nvCxnSpPr>
        <p:spPr>
          <a:xfrm flipH="1" flipV="1">
            <a:off x="8684668" y="3159707"/>
            <a:ext cx="278139" cy="198569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0C6B8D-6F0F-0702-8DAF-14435BE997FD}"/>
              </a:ext>
            </a:extLst>
          </p:cNvPr>
          <p:cNvCxnSpPr>
            <a:cxnSpLocks/>
          </p:cNvCxnSpPr>
          <p:nvPr/>
        </p:nvCxnSpPr>
        <p:spPr>
          <a:xfrm flipV="1">
            <a:off x="6643383" y="3011506"/>
            <a:ext cx="1754392" cy="98644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415B9AC-6FF4-9D02-7297-F67B9B435D7F}"/>
              </a:ext>
            </a:extLst>
          </p:cNvPr>
          <p:cNvSpPr txBox="1"/>
          <p:nvPr/>
        </p:nvSpPr>
        <p:spPr>
          <a:xfrm>
            <a:off x="6198231" y="44549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9DBEC6-873A-5398-F954-61EDC5D3FC28}"/>
              </a:ext>
            </a:extLst>
          </p:cNvPr>
          <p:cNvSpPr txBox="1"/>
          <p:nvPr/>
        </p:nvSpPr>
        <p:spPr>
          <a:xfrm>
            <a:off x="7581796" y="53332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69DBBC-733A-59FD-EC3B-840DC369496F}"/>
              </a:ext>
            </a:extLst>
          </p:cNvPr>
          <p:cNvSpPr txBox="1"/>
          <p:nvPr/>
        </p:nvSpPr>
        <p:spPr>
          <a:xfrm>
            <a:off x="8851170" y="39552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C4E99C-A95E-FBCC-937C-003D61448B96}"/>
              </a:ext>
            </a:extLst>
          </p:cNvPr>
          <p:cNvSpPr txBox="1"/>
          <p:nvPr/>
        </p:nvSpPr>
        <p:spPr>
          <a:xfrm>
            <a:off x="7041929" y="320657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2F675D-5C69-EC6C-2329-95C0FA21C8D5}"/>
              </a:ext>
            </a:extLst>
          </p:cNvPr>
          <p:cNvSpPr txBox="1"/>
          <p:nvPr/>
        </p:nvSpPr>
        <p:spPr>
          <a:xfrm>
            <a:off x="3472279" y="4585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96"/>
                </a:solidFill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A943F-54F9-66F6-4A02-721B397B9AE8}"/>
              </a:ext>
            </a:extLst>
          </p:cNvPr>
          <p:cNvSpPr txBox="1"/>
          <p:nvPr/>
        </p:nvSpPr>
        <p:spPr>
          <a:xfrm>
            <a:off x="4164756" y="50942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96"/>
                </a:solidFill>
              </a:rPr>
              <a:t>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C052F7-FA44-E7D5-FF68-2454B0EB9CDB}"/>
              </a:ext>
            </a:extLst>
          </p:cNvPr>
          <p:cNvSpPr txBox="1"/>
          <p:nvPr/>
        </p:nvSpPr>
        <p:spPr>
          <a:xfrm>
            <a:off x="2190503" y="38460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B01E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4C0031-614E-877A-6DED-8350A6CA943D}"/>
              </a:ext>
            </a:extLst>
          </p:cNvPr>
          <p:cNvSpPr txBox="1"/>
          <p:nvPr/>
        </p:nvSpPr>
        <p:spPr>
          <a:xfrm>
            <a:off x="1349390" y="36380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B01E"/>
                </a:solidFill>
              </a:rPr>
              <a:t>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DA44B-EF36-9828-E813-9D1E4BBCFCFA}"/>
              </a:ext>
            </a:extLst>
          </p:cNvPr>
          <p:cNvSpPr txBox="1"/>
          <p:nvPr/>
        </p:nvSpPr>
        <p:spPr>
          <a:xfrm>
            <a:off x="2128292" y="51454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220D30-4E7D-6DC0-2129-CA7A63F8AA17}"/>
              </a:ext>
            </a:extLst>
          </p:cNvPr>
          <p:cNvSpPr txBox="1"/>
          <p:nvPr/>
        </p:nvSpPr>
        <p:spPr>
          <a:xfrm>
            <a:off x="1567822" y="46082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9E766F-9DD7-3553-A78A-248E09977D51}"/>
              </a:ext>
            </a:extLst>
          </p:cNvPr>
          <p:cNvSpPr txBox="1"/>
          <p:nvPr/>
        </p:nvSpPr>
        <p:spPr>
          <a:xfrm>
            <a:off x="2797657" y="6151586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A3BEBA-9CB9-2A0C-147D-B466CA94DEB8}"/>
              </a:ext>
            </a:extLst>
          </p:cNvPr>
          <p:cNvSpPr txBox="1"/>
          <p:nvPr/>
        </p:nvSpPr>
        <p:spPr>
          <a:xfrm>
            <a:off x="7754718" y="6151586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6D1909-FF75-2B4B-1938-EF3DB03B83A1}"/>
              </a:ext>
            </a:extLst>
          </p:cNvPr>
          <p:cNvSpPr txBox="1"/>
          <p:nvPr/>
        </p:nvSpPr>
        <p:spPr>
          <a:xfrm>
            <a:off x="12684732" y="6151586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80671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35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Peng</dc:creator>
  <cp:lastModifiedBy>Song Peng</cp:lastModifiedBy>
  <cp:revision>12</cp:revision>
  <dcterms:created xsi:type="dcterms:W3CDTF">2022-07-21T09:20:34Z</dcterms:created>
  <dcterms:modified xsi:type="dcterms:W3CDTF">2022-07-22T01:01:02Z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2022-07-21T09:20:54Z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f26d4762-2f7a-4921-a5ce-54f6395c9cbf</vt:lpwstr>
  </property>
  <property fmtid="{D5CDD505-2E9C-101B-9397-08002B2CF9AE}" pid="8" name="MSIP_Label_be298231-ee28-4c9e-9ffa-238d0040efda_ContentBits">
    <vt:lpwstr>0</vt:lpwstr>
  </property>
</Properties>
</file>