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8"/>
    <p:restoredTop sz="94673"/>
  </p:normalViewPr>
  <p:slideViewPr>
    <p:cSldViewPr snapToGrid="0" snapToObjects="1">
      <p:cViewPr>
        <p:scale>
          <a:sx n="85" d="100"/>
          <a:sy n="85" d="100"/>
        </p:scale>
        <p:origin x="2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F182-4509-BF43-B092-804DBF527F62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6031E-0104-5BFE-FD1C-05F03676F044}"/>
              </a:ext>
            </a:extLst>
          </p:cNvPr>
          <p:cNvGrpSpPr>
            <a:grpSpLocks noChangeAspect="1"/>
          </p:cNvGrpSpPr>
          <p:nvPr/>
        </p:nvGrpSpPr>
        <p:grpSpPr>
          <a:xfrm>
            <a:off x="1416000" y="1684361"/>
            <a:ext cx="9360000" cy="8813206"/>
            <a:chOff x="1902323" y="1744322"/>
            <a:chExt cx="5730302" cy="5395548"/>
          </a:xfrm>
        </p:grpSpPr>
        <p:pic>
          <p:nvPicPr>
            <p:cNvPr id="5" name="Picture 4" descr="A picture containing text, table, worktable&#10;&#10;Description automatically generated">
              <a:extLst>
                <a:ext uri="{FF2B5EF4-FFF2-40B4-BE49-F238E27FC236}">
                  <a16:creationId xmlns:a16="http://schemas.microsoft.com/office/drawing/2014/main" id="{D210E7D8-0A9F-5B5F-E999-D4425E1CE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323" y="1744322"/>
              <a:ext cx="2998767" cy="2697775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9DEF251-94A9-D02A-AC63-571CE305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252" y="1744322"/>
              <a:ext cx="2740373" cy="2697775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A34D8E7-6F55-11E9-BD68-160CFB4F5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2323" y="4442095"/>
              <a:ext cx="3050755" cy="2697775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0EF67EB-690C-B768-AF72-B8BFF4718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2520" y="4442095"/>
              <a:ext cx="2730105" cy="26977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4F4-3D4A-74CF-71AF-DFBFBCDDEB7F}"/>
              </a:ext>
            </a:extLst>
          </p:cNvPr>
          <p:cNvSpPr txBox="1"/>
          <p:nvPr/>
        </p:nvSpPr>
        <p:spPr>
          <a:xfrm>
            <a:off x="1493136" y="1752763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A2E87-5F31-C31B-2038-D84B64781232}"/>
              </a:ext>
            </a:extLst>
          </p:cNvPr>
          <p:cNvSpPr txBox="1"/>
          <p:nvPr/>
        </p:nvSpPr>
        <p:spPr>
          <a:xfrm>
            <a:off x="6207979" y="1752763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03F94-598F-C250-C4B7-17F1C4B7C308}"/>
              </a:ext>
            </a:extLst>
          </p:cNvPr>
          <p:cNvSpPr txBox="1"/>
          <p:nvPr/>
        </p:nvSpPr>
        <p:spPr>
          <a:xfrm>
            <a:off x="1493136" y="6090962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A7ADB-FF3E-3F32-3940-91928EF9EF00}"/>
              </a:ext>
            </a:extLst>
          </p:cNvPr>
          <p:cNvSpPr txBox="1"/>
          <p:nvPr/>
        </p:nvSpPr>
        <p:spPr>
          <a:xfrm>
            <a:off x="6207979" y="6090962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0671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Peng</dc:creator>
  <cp:lastModifiedBy>Song Peng</cp:lastModifiedBy>
  <cp:revision>3</cp:revision>
  <dcterms:created xsi:type="dcterms:W3CDTF">2022-07-21T09:20:34Z</dcterms:created>
  <dcterms:modified xsi:type="dcterms:W3CDTF">2022-07-21T09:29:02Z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2022-07-21T09:20:54Z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f26d4762-2f7a-4921-a5ce-54f6395c9cbf</vt:lpwstr>
  </property>
  <property fmtid="{D5CDD505-2E9C-101B-9397-08002B2CF9AE}" pid="8" name="MSIP_Label_be298231-ee28-4c9e-9ffa-238d0040efda_ContentBits">
    <vt:lpwstr>0</vt:lpwstr>
  </property>
</Properties>
</file>