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F678-46B1-ED15-8A4D-707D31819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584B9-86DF-4B4E-58B2-D3A826140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2217C-1289-611C-71E2-95F7D242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0C7-816E-1C49-93EF-FEC902FC5887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354F8-2422-33B2-6D80-5356C3EA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83821-525D-6F24-FD0E-77D6DDD4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57D-98CD-8641-B0D1-F781431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0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EA55-677D-EAA5-BC1F-D647FCDF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EB49D-F99C-A934-066F-B41B06451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A4E6A-2267-CFD9-576E-7FD949E5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0C7-816E-1C49-93EF-FEC902FC5887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DBDEE-C02D-11A4-CFDB-E1DE5075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9E362-F393-3084-718F-9B2ABA9B6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57D-98CD-8641-B0D1-F781431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8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DB98D-5CC9-E60C-38EA-58A1C6C0F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8A4AD-99DC-9B2F-725C-EB98CA2C9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2F149-6758-8AA6-9890-CAF870E4B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0C7-816E-1C49-93EF-FEC902FC5887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455C3-14BA-532F-DE27-6DB5B0E0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4908E-62E7-1CFE-AE63-F9B34198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57D-98CD-8641-B0D1-F781431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4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15A3-DE0E-D5D9-3A9B-3D26D191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C0242-C797-BDAA-0E99-3A5A0301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9BF45-82CB-721D-2BB6-3CB85BD8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0C7-816E-1C49-93EF-FEC902FC5887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E287-C0A4-EDEF-4775-232B34EC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522B7-CA5A-B728-AB07-CAA1F4CA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57D-98CD-8641-B0D1-F781431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5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B95B-AED0-D716-6F10-0692B5E8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8E03B-7480-30AC-8B8E-CE30EE4E5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2469E-416C-3180-2ED6-39D2F217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0C7-816E-1C49-93EF-FEC902FC5887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46457-43BF-4D4A-7DB6-51937426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666-797E-1639-0EF5-96D58F2F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57D-98CD-8641-B0D1-F781431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5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2CAB-39DF-4F85-EAE9-056071AE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69FF-4D08-C648-9C2A-1DB00A058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12039-112F-0722-1114-23991D0C3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4A052-7E62-FDDE-CD2E-9E0E8ECA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0C7-816E-1C49-93EF-FEC902FC5887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055C9-08BF-65A8-9E02-1A784F52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D56C7-AFFF-E3A8-7528-82DB7C0D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57D-98CD-8641-B0D1-F781431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6D1A-C39F-F2B0-8C6D-9704E165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607E9-B059-FB8D-D65D-DCA1821EF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B495F-A87C-13C6-C453-6C250AE8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460CB-A92E-62BA-37CE-9870B0CF6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BEE14-39D6-8C25-FE00-845A0E20F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88BE7-ED63-DD46-DBA3-CB321580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0C7-816E-1C49-93EF-FEC902FC5887}" type="datetimeFigureOut">
              <a:rPr lang="en-US" smtClean="0"/>
              <a:t>8/3/22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B71D2-1001-A6F1-FD9B-BF96F959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581E4-6BE5-BB91-4BB3-94DD0CB8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57D-98CD-8641-B0D1-F781431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5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0AA0-C0B8-5E0A-F9DE-3AF1D1FC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60AA6-3A2E-B492-8C70-064A4797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0C7-816E-1C49-93EF-FEC902FC5887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D90AF-5650-1710-15D9-8367EED2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E2C03-22EC-37E6-9AFB-ED80869B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57D-98CD-8641-B0D1-F781431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1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68B9A-CC84-A8DE-0A82-A9577886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0C7-816E-1C49-93EF-FEC902FC5887}" type="datetimeFigureOut">
              <a:rPr lang="en-US" smtClean="0"/>
              <a:t>8/3/22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BA643-9322-0C37-22CE-CD3207B7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1F73B-426C-00EB-6824-2EA102B2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57D-98CD-8641-B0D1-F781431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7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B065-21C4-EF29-3B5B-D0FB6EA1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4D2AF-93DE-2086-0F98-8F994D00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1D411-C42C-84DD-63D5-112D5804A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62D06-DDC2-FE61-205A-0F2AC166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0C7-816E-1C49-93EF-FEC902FC5887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7713E-0DAC-C40C-1265-7D026AF8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57C31-BE25-7A3B-F5BB-25D70686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57D-98CD-8641-B0D1-F781431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5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798E-BF2D-0022-5BCD-51D2E549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89CF8-728A-8C7A-2512-4F81F7867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74979-1AE6-A005-E2DF-C7945F086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0AE91-98B2-4430-B519-4B1B2B7E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5F0C7-816E-1C49-93EF-FEC902FC5887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618B8-A3BA-1391-86F2-4E169C5F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26536-3DD9-F42B-38D6-B93A482F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57D-98CD-8641-B0D1-F781431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4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A8ABB-5F21-6A8C-34F3-BF16EF75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21C0A-CD61-225E-E83D-B4BACA048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8E55-7A5E-01FA-C8BC-A43EB2B89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5F0C7-816E-1C49-93EF-FEC902FC5887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509A-5EC4-B62F-E5EC-FCDF090BC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6A24B-B977-1D96-65D2-229A2387B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EF57D-98CD-8641-B0D1-F78143190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8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E2BA9B-B2E9-5EC3-7616-77885BB5D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79719"/>
            <a:ext cx="10905066" cy="38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5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F460C8-80D8-B41A-DAE9-D1196BEE1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5"/>
          <a:stretch/>
        </p:blipFill>
        <p:spPr>
          <a:xfrm>
            <a:off x="457200" y="609601"/>
            <a:ext cx="11277600" cy="563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2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4F30C52-8A78-FD64-64E0-6F08A8D7C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4"/>
            <a:ext cx="10905066" cy="545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2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DDAA82D7-E0D9-16C1-AB7F-EF01B45B6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8992"/>
            <a:ext cx="10905066" cy="48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3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Rulin Chen</dc:creator>
  <cp:lastModifiedBy>Rulin Chen</cp:lastModifiedBy>
  <cp:revision>4</cp:revision>
  <dcterms:created xsi:type="dcterms:W3CDTF">2022-08-03T00:24:08Z</dcterms:created>
  <dcterms:modified xsi:type="dcterms:W3CDTF">2022-08-03T00:31:08Z</dcterms:modified>
</cp:coreProperties>
</file>