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5B00B91-90A6-4B00-B790-8A3A89AE3D40}" type="datetimeFigureOut">
              <a:rPr lang="en-US" smtClean="0"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297D6C-88C0-4F2E-A6D0-AAF6CD514E4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Karantza &amp; Sam Skalicky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Utilization &amp; </a:t>
            </a:r>
            <a:r>
              <a:rPr lang="en-US" dirty="0" err="1" smtClean="0"/>
              <a:t>Perf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</a:t>
            </a:r>
            <a:r>
              <a:rPr lang="en-US" dirty="0" smtClean="0"/>
              <a:t>the feasibility of applying a theoretical understanding of neural networks to the design of a parallel asynchronous digital </a:t>
            </a:r>
            <a:r>
              <a:rPr lang="en-US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The prototype was limited by the computational resources </a:t>
            </a:r>
            <a:r>
              <a:rPr lang="en-US" dirty="0" smtClean="0"/>
              <a:t>available, but could be expanded with little effort</a:t>
            </a:r>
          </a:p>
          <a:p>
            <a:endParaRPr lang="en-US" dirty="0" smtClean="0"/>
          </a:p>
          <a:p>
            <a:r>
              <a:rPr lang="en-US" dirty="0" smtClean="0"/>
              <a:t>Biologically-inspired algorithms can be useful to solve difficult problems, and hardware can implement them effectively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history of computer science is filled with attempts to mimic biological </a:t>
            </a:r>
            <a:r>
              <a:rPr lang="en-US" dirty="0" smtClean="0"/>
              <a:t>systems</a:t>
            </a:r>
          </a:p>
          <a:p>
            <a:endParaRPr lang="en-US" dirty="0" smtClean="0"/>
          </a:p>
          <a:p>
            <a:r>
              <a:rPr lang="en-US" dirty="0" smtClean="0"/>
              <a:t>Neural </a:t>
            </a:r>
            <a:r>
              <a:rPr lang="en-US" dirty="0" smtClean="0"/>
              <a:t>networks are </a:t>
            </a:r>
            <a:r>
              <a:rPr lang="en-US" dirty="0" smtClean="0"/>
              <a:t>a kind </a:t>
            </a:r>
            <a:r>
              <a:rPr lang="en-US" dirty="0" smtClean="0"/>
              <a:t>of optimization function, modeled after </a:t>
            </a:r>
            <a:r>
              <a:rPr lang="en-US" dirty="0" smtClean="0"/>
              <a:t>a functional </a:t>
            </a:r>
            <a:r>
              <a:rPr lang="en-US" dirty="0" smtClean="0"/>
              <a:t>understanding of the </a:t>
            </a:r>
            <a:r>
              <a:rPr lang="en-US" dirty="0" smtClean="0"/>
              <a:t>cells that </a:t>
            </a:r>
            <a:r>
              <a:rPr lang="en-US" dirty="0" smtClean="0"/>
              <a:t>make up the animal nervous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Artificial Neural Networks are directed graphs</a:t>
            </a:r>
          </a:p>
          <a:p>
            <a:endParaRPr lang="en-US" sz="2000" dirty="0" smtClean="0"/>
          </a:p>
          <a:p>
            <a:r>
              <a:rPr lang="en-US" sz="2000" dirty="0" smtClean="0"/>
              <a:t>The nodes are Neurons, and the connections are Weights</a:t>
            </a:r>
          </a:p>
          <a:p>
            <a:endParaRPr lang="en-US" sz="2000" dirty="0" smtClean="0"/>
          </a:p>
          <a:p>
            <a:r>
              <a:rPr lang="en-US" sz="2000" dirty="0" smtClean="0"/>
              <a:t>In a feed-forward network, inputs are entered at one end and results are produced at the other</a:t>
            </a:r>
          </a:p>
          <a:p>
            <a:endParaRPr lang="en-US" sz="2000" dirty="0" smtClean="0"/>
          </a:p>
          <a:p>
            <a:r>
              <a:rPr lang="en-US" sz="2000" dirty="0" smtClean="0"/>
              <a:t>This kind of three-layer network is very common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2485"/>
            <a:ext cx="4038600" cy="36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Neural Networks can learn</a:t>
            </a:r>
          </a:p>
          <a:p>
            <a:endParaRPr lang="en-US" dirty="0" smtClean="0"/>
          </a:p>
          <a:p>
            <a:r>
              <a:rPr lang="en-US" dirty="0" smtClean="0"/>
              <a:t>By adjusting the connection </a:t>
            </a:r>
            <a:r>
              <a:rPr lang="en-US" dirty="0" smtClean="0"/>
              <a:t>weights, </a:t>
            </a:r>
            <a:r>
              <a:rPr lang="en-US" dirty="0" smtClean="0"/>
              <a:t>the output neurons can describe </a:t>
            </a:r>
            <a:r>
              <a:rPr lang="en-US" i="1" dirty="0" smtClean="0"/>
              <a:t>any</a:t>
            </a:r>
            <a:r>
              <a:rPr lang="en-US" dirty="0" smtClean="0"/>
              <a:t>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r>
              <a:rPr lang="en-US" dirty="0" smtClean="0"/>
              <a:t>Even functions </a:t>
            </a:r>
            <a:r>
              <a:rPr lang="en-US" dirty="0" smtClean="0"/>
              <a:t>specified only incompletely, or by </a:t>
            </a:r>
            <a:r>
              <a:rPr lang="en-US" dirty="0" smtClean="0"/>
              <a:t>example</a:t>
            </a:r>
          </a:p>
          <a:p>
            <a:endParaRPr lang="en-US" dirty="0" smtClean="0"/>
          </a:p>
          <a:p>
            <a:r>
              <a:rPr lang="en-US" dirty="0" smtClean="0"/>
              <a:t>Training a network is the same as minimizing the function with respect to the weights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 Network Understands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(x, y) </a:t>
            </a:r>
            <a:r>
              <a:rPr lang="en-US" dirty="0" smtClean="0">
                <a:latin typeface="Cambria Math"/>
                <a:ea typeface="Cambria Math"/>
              </a:rPr>
              <a:t>≃</a:t>
            </a:r>
            <a:r>
              <a:rPr lang="en-US" dirty="0" smtClean="0"/>
              <a:t> x </a:t>
            </a:r>
            <a:r>
              <a:rPr lang="en-US" dirty="0" smtClean="0">
                <a:latin typeface="Cambria Math"/>
                <a:ea typeface="Cambria Math"/>
              </a:rPr>
              <a:t>⊕ y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composition of  nonlinear functions</a:t>
            </a:r>
          </a:p>
          <a:p>
            <a:endParaRPr lang="en-US" dirty="0" smtClean="0"/>
          </a:p>
          <a:p>
            <a:r>
              <a:rPr lang="en-US" dirty="0" smtClean="0"/>
              <a:t>With enough neurons, any dimensionality and complexity can be learned</a:t>
            </a:r>
            <a:endParaRPr lang="en-US" dirty="0" smtClean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905000"/>
            <a:ext cx="4667281" cy="476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</a:t>
            </a:r>
            <a:r>
              <a:rPr lang="en-US" dirty="0" smtClean="0"/>
              <a:t>network capable of learning any two-input function, such as AND, OR, XOR, </a:t>
            </a:r>
            <a:r>
              <a:rPr lang="en-US" dirty="0" smtClean="0"/>
              <a:t>etc</a:t>
            </a:r>
          </a:p>
          <a:p>
            <a:endParaRPr lang="en-US" dirty="0" smtClean="0"/>
          </a:p>
          <a:p>
            <a:r>
              <a:rPr lang="en-US" dirty="0" smtClean="0"/>
              <a:t>This is the smallest network that is </a:t>
            </a:r>
            <a:r>
              <a:rPr lang="en-US" dirty="0" smtClean="0"/>
              <a:t>useful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could be expanded to any </a:t>
            </a:r>
            <a:r>
              <a:rPr lang="en-US" dirty="0" smtClean="0"/>
              <a:t>size, simply by </a:t>
            </a:r>
            <a:r>
              <a:rPr lang="en-US" dirty="0" smtClean="0"/>
              <a:t>increasing the number of nodes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Piecewise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</TotalTime>
  <Words>290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FPGA Neural Network</vt:lpstr>
      <vt:lpstr>What are Neural Networks?</vt:lpstr>
      <vt:lpstr>What are Neural Networks?</vt:lpstr>
      <vt:lpstr>What are Neural Networks?</vt:lpstr>
      <vt:lpstr>How a Network Understands ⊕</vt:lpstr>
      <vt:lpstr>FPGA Implementation</vt:lpstr>
      <vt:lpstr>Structural Overview</vt:lpstr>
      <vt:lpstr>Dealing with Numbers</vt:lpstr>
      <vt:lpstr>The Sigmoid Function</vt:lpstr>
      <vt:lpstr>User Interaction</vt:lpstr>
      <vt:lpstr>Live Demo</vt:lpstr>
      <vt:lpstr>Results</vt:lpstr>
      <vt:lpstr>Device Utilization &amp; Perf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Neural Network</dc:title>
  <dc:creator>Karantza</dc:creator>
  <cp:lastModifiedBy>Karantza</cp:lastModifiedBy>
  <cp:revision>5</cp:revision>
  <dcterms:created xsi:type="dcterms:W3CDTF">2009-11-08T06:54:32Z</dcterms:created>
  <dcterms:modified xsi:type="dcterms:W3CDTF">2009-11-08T07:23:49Z</dcterms:modified>
</cp:coreProperties>
</file>