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5" r:id="rId15"/>
    <p:sldId id="275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5B00B91-90A6-4B00-B790-8A3A89AE3D40}" type="datetimeFigureOut">
              <a:rPr lang="en-US" smtClean="0"/>
              <a:pPr/>
              <a:t>11/12/09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Karantza &amp; Sam Skalicky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5029200"/>
            <a:ext cx="4040188" cy="715355"/>
          </a:xfrm>
        </p:spPr>
        <p:txBody>
          <a:bodyPr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68825" y="5029200"/>
            <a:ext cx="4041775" cy="715355"/>
          </a:xfrm>
        </p:spPr>
        <p:txBody>
          <a:bodyPr/>
          <a:lstStyle/>
          <a:p>
            <a:pPr algn="ctr"/>
            <a:r>
              <a:rPr lang="en-US" dirty="0" smtClean="0"/>
              <a:t>Piecewise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4128916" cy="27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40962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sxs5464\Desktop\DSD\Diagrams\Hardw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057400"/>
            <a:ext cx="5915025" cy="415290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 type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Input values</a:t>
            </a:r>
          </a:p>
          <a:p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8 LEDs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Device Utilization &amp; Performance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5334000"/>
          <a:ext cx="3531008" cy="1147731"/>
        </p:xfrm>
        <a:graphic>
          <a:graphicData uri="http://schemas.openxmlformats.org/drawingml/2006/table">
            <a:tbl>
              <a:tblPr/>
              <a:tblGrid>
                <a:gridCol w="1389517"/>
                <a:gridCol w="1144308"/>
                <a:gridCol w="997183"/>
              </a:tblGrid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Node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Levels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latin typeface="Calibri"/>
                          <a:ea typeface="Times New Roman"/>
                          <a:cs typeface="Times New Roman"/>
                        </a:rPr>
                        <a:t>Data 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13ns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Data Out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5ns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63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2: Data Speed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172200" cy="3376241"/>
        </p:xfrm>
        <a:graphic>
          <a:graphicData uri="http://schemas.openxmlformats.org/drawingml/2006/table">
            <a:tbl>
              <a:tblPr/>
              <a:tblGrid>
                <a:gridCol w="2782018"/>
                <a:gridCol w="1021235"/>
                <a:gridCol w="985402"/>
                <a:gridCol w="1383545"/>
              </a:tblGrid>
              <a:tr h="617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Total resources used: 19%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Device Utilization Summary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 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Used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Available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Slice Latches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Occupied Slices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197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 input LUTs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18%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17%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Route-thru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bonded IOBs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MULT18X18SIOs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1: Device Utilization table for Spartan 3E-100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the feasibility of applying a theoretical understanding of neural networks to the design of a parallel asynchronous digital system</a:t>
            </a:r>
          </a:p>
          <a:p>
            <a:endParaRPr lang="en-US" dirty="0" smtClean="0"/>
          </a:p>
          <a:p>
            <a:r>
              <a:rPr lang="en-US" dirty="0" smtClean="0"/>
              <a:t>The prototype was limited by the computational resources available, but could be expanded with little effort</a:t>
            </a:r>
          </a:p>
          <a:p>
            <a:endParaRPr lang="en-US" dirty="0" smtClean="0"/>
          </a:p>
          <a:p>
            <a:r>
              <a:rPr lang="en-US" dirty="0" smtClean="0"/>
              <a:t>Biologically-inspired algorithms can be useful to solve difficult problems, and hardware can implement them effectively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7" name="Picture 3" descr="C:\Documents and Settings\sxs5464\Desktop\DSD\Diagrams\Comple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  <p:pic>
        <p:nvPicPr>
          <p:cNvPr id="3075" name="Picture 3" descr="C:\Documents and Settings\sxs5464\Desktop\DSD\Diagrams\Complete ~ Error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7008" y="1554480"/>
            <a:ext cx="6355080" cy="5212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2050" name="Picture 2" descr="C:\Documents and Settings\sxs5464\Desktop\DSD\Diagrams\Complete ~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1198"/>
            <a:ext cx="6324600" cy="5220602"/>
          </a:xfrm>
          <a:prstGeom prst="rect">
            <a:avLst/>
          </a:prstGeom>
          <a:noFill/>
        </p:spPr>
      </p:pic>
      <p:pic>
        <p:nvPicPr>
          <p:cNvPr id="4098" name="Picture 2" descr="C:\Documents and Settings\sxs5464\Desktop\DSD\Diagrams\Complete ~ Mo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199" y="1554480"/>
            <a:ext cx="6347510" cy="5239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history of computer science is filled with attempts to mimic biological systems</a:t>
            </a:r>
          </a:p>
          <a:p>
            <a:endParaRPr lang="en-US" dirty="0" smtClean="0"/>
          </a:p>
          <a:p>
            <a:r>
              <a:rPr lang="en-US" dirty="0" smtClean="0"/>
              <a:t>Neural networks are a kind of optimization function, modeled after a functional understanding of the cells that make up the animal nervous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Artificial Neural Networks are directed graphs</a:t>
            </a:r>
          </a:p>
          <a:p>
            <a:endParaRPr lang="en-US" sz="2000" dirty="0" smtClean="0"/>
          </a:p>
          <a:p>
            <a:r>
              <a:rPr lang="en-US" sz="2000" dirty="0" smtClean="0"/>
              <a:t>The nodes are Neurons, and the connections are Weights</a:t>
            </a:r>
          </a:p>
          <a:p>
            <a:endParaRPr lang="en-US" sz="2000" dirty="0" smtClean="0"/>
          </a:p>
          <a:p>
            <a:r>
              <a:rPr lang="en-US" sz="2000" dirty="0" smtClean="0"/>
              <a:t>In a feed-forward network, inputs are entered at one end and results are produced at the other</a:t>
            </a:r>
          </a:p>
          <a:p>
            <a:endParaRPr lang="en-US" sz="2000" dirty="0" smtClean="0"/>
          </a:p>
          <a:p>
            <a:r>
              <a:rPr lang="en-US" sz="2000" dirty="0" smtClean="0"/>
              <a:t>This kind of three-layer network is very common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2485"/>
            <a:ext cx="4038600" cy="36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Neural Networks can learn</a:t>
            </a:r>
          </a:p>
          <a:p>
            <a:endParaRPr lang="en-US" dirty="0" smtClean="0"/>
          </a:p>
          <a:p>
            <a:r>
              <a:rPr lang="en-US" dirty="0" smtClean="0"/>
              <a:t>By adjusting the connection weights, the output neurons can describe </a:t>
            </a:r>
            <a:r>
              <a:rPr lang="en-US" i="1" dirty="0" smtClean="0"/>
              <a:t>any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r>
              <a:rPr lang="en-US" dirty="0" smtClean="0"/>
              <a:t>Even functions specified only incompletely, or by example</a:t>
            </a:r>
          </a:p>
          <a:p>
            <a:endParaRPr lang="en-US" dirty="0" smtClean="0"/>
          </a:p>
          <a:p>
            <a:r>
              <a:rPr lang="en-US" dirty="0" smtClean="0"/>
              <a:t>Training a network is the same as minimizing the function with respect to the weights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Network Understands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F(x, y) </a:t>
            </a:r>
            <a:r>
              <a:rPr lang="en-US" dirty="0" smtClean="0">
                <a:latin typeface="Cambria Math"/>
                <a:ea typeface="Cambria Math"/>
              </a:rPr>
              <a:t>≃</a:t>
            </a:r>
            <a:r>
              <a:rPr lang="en-US" dirty="0" smtClean="0"/>
              <a:t> x </a:t>
            </a:r>
            <a:r>
              <a:rPr lang="en-US" dirty="0" smtClean="0">
                <a:latin typeface="Cambria Math"/>
                <a:ea typeface="Cambria Math"/>
              </a:rPr>
              <a:t>⊕ 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 composition of  nonlinear functions</a:t>
            </a:r>
          </a:p>
          <a:p>
            <a:endParaRPr lang="en-US" dirty="0" smtClean="0"/>
          </a:p>
          <a:p>
            <a:r>
              <a:rPr lang="en-US" dirty="0" smtClean="0"/>
              <a:t>With enough neurons, any dimensionality and complexity can be learned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905000"/>
            <a:ext cx="4667281" cy="476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 about </a:t>
            </a:r>
            <a:r>
              <a:rPr lang="en-US" dirty="0" err="1" smtClean="0"/>
              <a:t>FPGAs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 accurate algorithms</a:t>
            </a:r>
          </a:p>
          <a:p>
            <a:endParaRPr lang="en-US" dirty="0" smtClean="0"/>
          </a:p>
          <a:p>
            <a:r>
              <a:rPr lang="en-US" dirty="0" smtClean="0"/>
              <a:t>IEEE Floating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Implement a Fast Neural Network</a:t>
            </a:r>
          </a:p>
          <a:p>
            <a:endParaRPr lang="en-US" dirty="0" smtClean="0"/>
          </a:p>
          <a:p>
            <a:r>
              <a:rPr lang="en-US" dirty="0" smtClean="0"/>
              <a:t>4 bit text recognition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Scalable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network capable of learning any two-input function, such as AND, OR, XOR, etc</a:t>
            </a:r>
          </a:p>
          <a:p>
            <a:endParaRPr lang="en-US" dirty="0" smtClean="0"/>
          </a:p>
          <a:p>
            <a:r>
              <a:rPr lang="en-US" dirty="0" smtClean="0"/>
              <a:t>This is the smallest network that is useful</a:t>
            </a:r>
          </a:p>
          <a:p>
            <a:endParaRPr lang="en-US" dirty="0" smtClean="0"/>
          </a:p>
          <a:p>
            <a:r>
              <a:rPr lang="en-US" dirty="0" smtClean="0"/>
              <a:t>It could be expanded to any size, simply by increasing the number of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Neuron: sums up signals</a:t>
            </a:r>
          </a:p>
          <a:p>
            <a:r>
              <a:rPr lang="en-US" dirty="0" smtClean="0"/>
              <a:t>Connection: passes along weighted signals</a:t>
            </a:r>
          </a:p>
          <a:p>
            <a:r>
              <a:rPr lang="en-US" dirty="0" smtClean="0"/>
              <a:t>Sigmoid: clamps large unsigned values</a:t>
            </a:r>
          </a:p>
          <a:p>
            <a:endParaRPr lang="en-US" dirty="0" smtClean="0"/>
          </a:p>
          <a:p>
            <a:r>
              <a:rPr lang="en-US" dirty="0" smtClean="0"/>
              <a:t>Network: sets up topology, uses above</a:t>
            </a:r>
          </a:p>
          <a:p>
            <a:endParaRPr lang="en-US" dirty="0" smtClean="0"/>
          </a:p>
          <a:p>
            <a:r>
              <a:rPr lang="en-US" dirty="0" smtClean="0"/>
              <a:t>Interface/</a:t>
            </a:r>
            <a:r>
              <a:rPr lang="en-US" dirty="0" err="1" smtClean="0"/>
              <a:t>Testbench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has no floating point support</a:t>
            </a:r>
          </a:p>
          <a:p>
            <a:endParaRPr lang="en-US" dirty="0" smtClean="0"/>
          </a:p>
          <a:p>
            <a:r>
              <a:rPr lang="en-US" dirty="0" smtClean="0"/>
              <a:t>Use fixed point signed &amp; unsigned numbers, converting where necessary</a:t>
            </a:r>
          </a:p>
          <a:p>
            <a:endParaRPr lang="en-US" dirty="0" smtClean="0"/>
          </a:p>
          <a:p>
            <a:r>
              <a:rPr lang="en-US" dirty="0" smtClean="0"/>
              <a:t>Sigmoid requires a lot of dynamic range</a:t>
            </a:r>
          </a:p>
          <a:p>
            <a:endParaRPr lang="en-US" dirty="0" smtClean="0"/>
          </a:p>
          <a:p>
            <a:r>
              <a:rPr lang="en-US" dirty="0" smtClean="0"/>
              <a:t>Taylor series is best, we settled for a piecewise linear approximation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591</TotalTime>
  <Words>485</Words>
  <Application>Microsoft Macintosh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FPGA Neural Network</vt:lpstr>
      <vt:lpstr>What are Neural Networks?</vt:lpstr>
      <vt:lpstr>What are Neural Networks?</vt:lpstr>
      <vt:lpstr>What are Neural Networks?</vt:lpstr>
      <vt:lpstr>How a Network Understands ⊕</vt:lpstr>
      <vt:lpstr>Goals for this project</vt:lpstr>
      <vt:lpstr>FPGA Implementation</vt:lpstr>
      <vt:lpstr>Structural Overview</vt:lpstr>
      <vt:lpstr>Dealing with Numbers</vt:lpstr>
      <vt:lpstr>The Sigmoid Function</vt:lpstr>
      <vt:lpstr>User Interaction</vt:lpstr>
      <vt:lpstr>Device Utilization &amp; Performance</vt:lpstr>
      <vt:lpstr>Conclusion</vt:lpstr>
      <vt:lpstr>Live Demo</vt:lpstr>
      <vt:lpstr>Slide 15</vt:lpstr>
      <vt:lpstr>Diagram</vt:lpstr>
      <vt:lpstr>Diagram</vt:lpstr>
      <vt:lpstr>Diagram</vt:lpstr>
      <vt:lpstr>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Neural Network</dc:title>
  <dc:creator>Karantza</dc:creator>
  <cp:lastModifiedBy>Samuel Skalicky</cp:lastModifiedBy>
  <cp:revision>17</cp:revision>
  <dcterms:created xsi:type="dcterms:W3CDTF">2009-11-12T20:22:32Z</dcterms:created>
  <dcterms:modified xsi:type="dcterms:W3CDTF">2009-11-12T20:22:51Z</dcterms:modified>
</cp:coreProperties>
</file>