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40" r:id="rId10"/>
    <p:sldId id="341" r:id="rId11"/>
    <p:sldId id="321" r:id="rId12"/>
    <p:sldId id="322" r:id="rId13"/>
    <p:sldId id="324" r:id="rId14"/>
    <p:sldId id="332" r:id="rId15"/>
    <p:sldId id="336" r:id="rId16"/>
    <p:sldId id="337" r:id="rId17"/>
    <p:sldId id="342" r:id="rId18"/>
    <p:sldId id="343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56" r:id="rId27"/>
    <p:sldId id="355" r:id="rId28"/>
    <p:sldId id="357" r:id="rId29"/>
    <p:sldId id="358" r:id="rId30"/>
    <p:sldId id="359" r:id="rId31"/>
    <p:sldId id="349" r:id="rId32"/>
    <p:sldId id="350" r:id="rId33"/>
    <p:sldId id="351" r:id="rId34"/>
    <p:sldId id="352" r:id="rId35"/>
    <p:sldId id="353" r:id="rId36"/>
    <p:sldId id="354" r:id="rId37"/>
    <p:sldId id="338" r:id="rId38"/>
    <p:sldId id="339" r:id="rId39"/>
    <p:sldId id="347" r:id="rId40"/>
    <p:sldId id="348" r:id="rId41"/>
    <p:sldId id="344" r:id="rId42"/>
    <p:sldId id="345" r:id="rId43"/>
    <p:sldId id="346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5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5AFB-DE82-40CD-9223-121836DEA27A}" type="datetimeFigureOut">
              <a:rPr lang="ru-RU" smtClean="0"/>
              <a:t>11.12.2017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4" y="365125"/>
            <a:ext cx="10353675" cy="1325563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КАКАЯ ДОЛЖНА БЫТЬ НУМЕРАЦИЯ И СЕТКА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:r>
                  <a:rPr lang="ru-RU" sz="2800" dirty="0">
                    <a:solidFill>
                      <a:srgbClr val="000000"/>
                    </a:solidFill>
                  </a:rPr>
                  <a:t>Неориентированный помеченный граф G = (V, E), заданный матрицей смежности: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𝑛𝑥𝑛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k – размерность соответствующей регулярной сетки, </a:t>
                </a:r>
                <a:r>
                  <a:rPr lang="ru-RU" sz="2800" dirty="0">
                    <a:solidFill>
                      <a:srgbClr val="000000"/>
                    </a:solidFill>
                  </a:rPr>
                  <a:t>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</a:t>
                </a:r>
                <a:r>
                  <a:rPr lang="ru-RU" sz="2800" dirty="0">
                    <a:solidFill>
                      <a:srgbClr val="000000"/>
                    </a:solidFill>
                  </a:rPr>
                  <a:t>1,2,3}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508939"/>
              </a:xfrm>
              <a:prstGeom prst="rect">
                <a:avLst/>
              </a:prstGeom>
              <a:blipFill>
                <a:blip r:embed="rId2"/>
                <a:stretch>
                  <a:fillRect l="-1130" t="-4049" b="-10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,</a:t>
                </a:r>
                <a:r>
                  <a:rPr lang="ru-RU" sz="2800" dirty="0">
                    <a:solidFill>
                      <a:srgbClr val="000000"/>
                    </a:solidFill>
                  </a:rPr>
                  <a:t>где 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вершины, 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067148"/>
                <a:ext cx="11329986" cy="1132169"/>
              </a:xfrm>
              <a:prstGeom prst="rect">
                <a:avLst/>
              </a:prstGeom>
              <a:blipFill>
                <a:blip r:embed="rId3"/>
                <a:stretch>
                  <a:fillRect l="-1076" t="-3763" b="-118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335022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4000" dirty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938" t="-5348" b="-2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14" y="4386263"/>
            <a:ext cx="7559435" cy="12383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6225" y="1066626"/>
            <a:ext cx="10510838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ТУТ НУЖНО ОПИСАНИЕ ДЛЯ ОДНОМЕРНОГО СЛУЧАЯ</a:t>
            </a:r>
            <a:endParaRPr lang="ru-RU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двухмерного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</a:t>
            </a:r>
            <a:r>
              <a:rPr lang="ru-RU" sz="2800" dirty="0" smtClean="0"/>
              <a:t>степени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15315" y="1656762"/>
            <a:ext cx="5543550" cy="4221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смежные вершины 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638677"/>
            <a:ext cx="54139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271604" y="1080646"/>
            <a:ext cx="57177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Для остальных вершин рекурсивно 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Ставим </a:t>
            </a:r>
            <a:r>
              <a:rPr lang="ru-RU" sz="2800" dirty="0"/>
              <a:t>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Описание алгоритма для 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76225" y="1066626"/>
            <a:ext cx="50673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 неориентированный помеченный граф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Находим вершину старшей степени</a:t>
            </a:r>
            <a:r>
              <a:rPr lang="en-US" sz="2800" dirty="0"/>
              <a:t>(</a:t>
            </a:r>
            <a:r>
              <a:rPr lang="ru-RU" sz="2800" dirty="0"/>
              <a:t>максимальная степень – </a:t>
            </a:r>
            <a:r>
              <a:rPr lang="ru-RU" sz="2800" dirty="0" smtClean="0"/>
              <a:t>6</a:t>
            </a:r>
            <a:r>
              <a:rPr lang="en-US" sz="2800" dirty="0" smtClean="0"/>
              <a:t>)</a:t>
            </a:r>
            <a:r>
              <a:rPr lang="ru-RU" sz="2800" dirty="0"/>
              <a:t>, нумеруем нулевыми значениями.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218" y="356291"/>
            <a:ext cx="4943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0319" y="1308778"/>
            <a:ext cx="5543550" cy="424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 очереди. Если дальнейшая нумерация не удалась, то пробуем поменять координаты вершин местами и запустить нумерацию заново. Для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3-хмерного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случая будет до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/>
              <a:t> 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13" y="219456"/>
            <a:ext cx="45053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337" y="984175"/>
            <a:ext cx="56886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/>
              <a:t>Нумеруем 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очереди. Есть два случая, когда мы можем однозначно поставить индекс для вершины: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565173"/>
            <a:ext cx="53721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391" y="1080646"/>
            <a:ext cx="5844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4.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smtClean="0"/>
              <a:t>Для остальных вершин 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Если не удалось пронумеровать, то возвращаемся, меняем индекс и проходим заново.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57" y="708505"/>
            <a:ext cx="50863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k=1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2" y="3198822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2317974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8" y="4384485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9" y="1084679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k=2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752071"/>
            <a:ext cx="462979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71137" y="957263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79" y="935565"/>
            <a:ext cx="6039196" cy="5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k=3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34850" y="1028700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17" y="935566"/>
            <a:ext cx="5777987" cy="55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839"/>
              </p:ext>
            </p:extLst>
          </p:nvPr>
        </p:nvGraphicFramePr>
        <p:xfrm>
          <a:off x="525100" y="1167898"/>
          <a:ext cx="10846051" cy="4923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388332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71351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тестов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07860"/>
              </p:ext>
            </p:extLst>
          </p:nvPr>
        </p:nvGraphicFramePr>
        <p:xfrm>
          <a:off x="552261" y="362140"/>
          <a:ext cx="10846051" cy="6287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711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848102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358137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1357073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1434323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  <a:gridCol w="1225360">
                  <a:extLst>
                    <a:ext uri="{9D8B030D-6E8A-4147-A177-3AD203B41FA5}">
                      <a16:colId xmlns:a16="http://schemas.microsoft.com/office/drawing/2014/main" val="2897370512"/>
                    </a:ext>
                  </a:extLst>
                </a:gridCol>
                <a:gridCol w="1553208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Результат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Numerate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Размерность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2" y="762685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1285905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проверки на регулярность поданного на вход графа (на 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705</Words>
  <Application>Microsoft Office PowerPoint</Application>
  <PresentationFormat>Широкоэкранный</PresentationFormat>
  <Paragraphs>438</Paragraphs>
  <Slides>43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КАКАЯ ДОЛЖНА БЫТЬ НУМЕРАЦИЯ И СЕТКА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77</cp:revision>
  <dcterms:created xsi:type="dcterms:W3CDTF">2017-05-23T18:21:54Z</dcterms:created>
  <dcterms:modified xsi:type="dcterms:W3CDTF">2017-12-11T15:27:32Z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