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44" r:id="rId48"/>
    <p:sldId id="345" r:id="rId49"/>
    <p:sldId id="34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58439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dirty="0" smtClean="0"/>
              <a:t>индексы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  <a:blipFill>
                <a:blip r:embed="rId2"/>
                <a:stretch>
                  <a:fillRect l="-1130" t="-2358" b="-5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- матрица, где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  <a:blipFill>
                <a:blip r:embed="rId3"/>
                <a:stretch>
                  <a:fillRect l="-1076" b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2800" dirty="0">
                    <a:solidFill>
                      <a:srgbClr val="000000"/>
                    </a:solidFill>
                  </a:rPr>
                  <a:t>·</a:t>
                </a:r>
                <a:r>
                  <a:rPr lang="ru-RU" sz="4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130" t="-5348" b="-10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 smtClean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Максимальная степень вершины не больше 6</a:t>
            </a:r>
          </a:p>
          <a:p>
            <a:r>
              <a:rPr lang="ru-RU" dirty="0" smtClean="0"/>
              <a:t>Позволяет быстро сказать о невозможности нумерации, не запуская 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 smtClean="0"/>
              <a:t>В случае успеха </a:t>
            </a:r>
            <a:r>
              <a:rPr lang="ru-RU" dirty="0"/>
              <a:t>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</a:t>
            </a:r>
            <a:r>
              <a:rPr lang="ru-RU" dirty="0" smtClean="0"/>
              <a:t>производительность используются </a:t>
            </a:r>
            <a:r>
              <a:rPr lang="ru-RU" dirty="0"/>
              <a:t>примеры с количеством вершин в графе от 4720 до 258569.</a:t>
            </a:r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4090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необходимые условия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</a:t>
            </a:r>
            <a:r>
              <a:rPr lang="ru-RU" sz="2400" dirty="0" smtClean="0"/>
              <a:t>графа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1292</Words>
  <Application>Microsoft Office PowerPoint</Application>
  <PresentationFormat>Широкоэкранный</PresentationFormat>
  <Paragraphs>545</Paragraphs>
  <Slides>49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Методика верификации</vt:lpstr>
      <vt:lpstr>Презентация PowerPoint</vt:lpstr>
      <vt:lpstr>Презентация PowerPoint</vt:lpstr>
      <vt:lpstr>Методика проведения тестов производительности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116</cp:revision>
  <dcterms:created xsi:type="dcterms:W3CDTF">2017-05-23T18:21:54Z</dcterms:created>
  <dcterms:modified xsi:type="dcterms:W3CDTF">2017-12-17T16:24:04Z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