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40" r:id="rId10"/>
    <p:sldId id="341" r:id="rId11"/>
    <p:sldId id="321" r:id="rId12"/>
    <p:sldId id="322" r:id="rId13"/>
    <p:sldId id="324" r:id="rId14"/>
    <p:sldId id="332" r:id="rId15"/>
    <p:sldId id="336" r:id="rId16"/>
    <p:sldId id="337" r:id="rId17"/>
    <p:sldId id="342" r:id="rId18"/>
    <p:sldId id="34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56" r:id="rId27"/>
    <p:sldId id="355" r:id="rId28"/>
    <p:sldId id="357" r:id="rId29"/>
    <p:sldId id="358" r:id="rId30"/>
    <p:sldId id="359" r:id="rId31"/>
    <p:sldId id="349" r:id="rId32"/>
    <p:sldId id="350" r:id="rId33"/>
    <p:sldId id="351" r:id="rId34"/>
    <p:sldId id="352" r:id="rId35"/>
    <p:sldId id="353" r:id="rId36"/>
    <p:sldId id="354" r:id="rId37"/>
    <p:sldId id="338" r:id="rId38"/>
    <p:sldId id="339" r:id="rId39"/>
    <p:sldId id="347" r:id="rId40"/>
    <p:sldId id="348" r:id="rId41"/>
    <p:sldId id="344" r:id="rId42"/>
    <p:sldId id="345" r:id="rId43"/>
    <p:sldId id="346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1091" autoAdjust="0"/>
  </p:normalViewPr>
  <p:slideViewPr>
    <p:cSldViewPr snapToGrid="0">
      <p:cViewPr varScale="1">
        <p:scale>
          <a:sx n="63" d="100"/>
          <a:sy n="63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0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24" y="365125"/>
            <a:ext cx="10353675" cy="1325563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КАКАЯ ДОЛЖНА БЫТЬ НУМЕРАЦИЯ И СЕТКА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Неориентированный помеченный граф G = (V, E), заданный матрицей смежности: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  <a:blipFill>
                <a:blip r:embed="rId2"/>
                <a:stretch>
                  <a:fillRect l="-1130" t="-4049" b="-10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,где 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вершины,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  <a:blipFill>
                <a:blip r:embed="rId3"/>
                <a:stretch>
                  <a:fillRect l="-1076" t="-3763" b="-11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335022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r>
                  <a:rPr lang="ru-RU" sz="40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  <a:blipFill>
                <a:blip r:embed="rId2"/>
                <a:stretch>
                  <a:fillRect l="-1938" t="-5348" b="-21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3" y="3916680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276225" y="1066626"/>
            <a:ext cx="10510838" cy="260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граф - связный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последовательно нумеруем соседей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3" y="5150622"/>
            <a:ext cx="10839578" cy="14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6225" y="1066626"/>
            <a:ext cx="50673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 неориентированный помеченный граф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Находим вершину старшей </a:t>
            </a:r>
            <a:r>
              <a:rPr lang="ru-RU" sz="2800" dirty="0" smtClean="0"/>
              <a:t>степени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15315" y="1656762"/>
            <a:ext cx="5543550" cy="4221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смежные вершины </a:t>
            </a:r>
            <a:r>
              <a:rPr lang="ru-RU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очереди. Если дальнейшая нумерация не удалась, то пробуем поменять координаты вершин местами и запустить нумерацию заново. Для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-хмерного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случая будет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1604" y="1638677"/>
            <a:ext cx="54139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очереди. Есть два случая, когда мы можем однозначно поставить индекс для вершины: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1604" y="1080646"/>
            <a:ext cx="57177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Для 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271604" y="1080646"/>
            <a:ext cx="57177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Ставим </a:t>
            </a:r>
            <a:r>
              <a:rPr lang="ru-RU" sz="2800" dirty="0"/>
              <a:t>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6225" y="1066626"/>
            <a:ext cx="50673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 неориентированный помеченный граф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Находим вершину старшей степени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</a:t>
            </a:r>
            <a:r>
              <a:rPr lang="ru-RU" sz="2800" dirty="0" smtClean="0"/>
              <a:t>6</a:t>
            </a:r>
            <a:r>
              <a:rPr lang="en-US" sz="2800" dirty="0" smtClean="0"/>
              <a:t>)</a:t>
            </a:r>
            <a:r>
              <a:rPr lang="ru-RU" sz="2800" dirty="0"/>
              <a:t>, нумеруем нулевыми значениями.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218" y="356291"/>
            <a:ext cx="4943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0319" y="1308778"/>
            <a:ext cx="5543550" cy="424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очереди. Если дальнейшая нумерация не удалась, то пробуем поменять координаты вершин местами и запустить нумерацию заново. Для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3-хмерного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случая будет до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/>
              <a:t>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13" y="219456"/>
            <a:ext cx="45053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337" y="984175"/>
            <a:ext cx="56886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очереди. Есть два случая, когда мы можем однозначно поставить индекс для вершины: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565173"/>
            <a:ext cx="53721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391" y="1080646"/>
            <a:ext cx="5844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smtClean="0"/>
              <a:t>Для остальных вершин 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57" y="708505"/>
            <a:ext cx="50863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2" y="3198822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2317974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8" y="4384485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1084679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752071"/>
            <a:ext cx="462979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71137" y="957263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79" y="935565"/>
            <a:ext cx="6039196" cy="57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34850" y="1028700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7" y="935566"/>
            <a:ext cx="5777987" cy="55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7839"/>
              </p:ext>
            </p:extLst>
          </p:nvPr>
        </p:nvGraphicFramePr>
        <p:xfrm>
          <a:off x="525100" y="1167898"/>
          <a:ext cx="10846051" cy="4923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388332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71351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07860"/>
              </p:ext>
            </p:extLst>
          </p:nvPr>
        </p:nvGraphicFramePr>
        <p:xfrm>
          <a:off x="552261" y="362140"/>
          <a:ext cx="10846051" cy="6287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434323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25360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2" y="762685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1285905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проверки на регулярность поданного на вход графа (на 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740</Words>
  <Application>Microsoft Office PowerPoint</Application>
  <PresentationFormat>Широкоэкранный</PresentationFormat>
  <Paragraphs>440</Paragraphs>
  <Slides>43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КАКАЯ ДОЛЖНА БЫТЬ НУМЕРАЦИЯ И 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Sevoster</cp:lastModifiedBy>
  <cp:revision>80</cp:revision>
  <dcterms:created xsi:type="dcterms:W3CDTF">2017-05-23T18:21:54Z</dcterms:created>
  <dcterms:modified xsi:type="dcterms:W3CDTF">2017-12-11T19:15:31Z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2017-12-10 22:11:43Z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