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Координаты</a:t>
            </a:r>
            <a:r>
              <a:rPr lang="ru-RU" sz="2800" dirty="0"/>
              <a:t> на регулярной </a:t>
            </a:r>
            <a:r>
              <a:rPr lang="ru-RU" sz="2800" dirty="0" smtClean="0"/>
              <a:t>сетке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dirty="0" smtClean="0"/>
              <a:t>координаты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3" y="3916680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граф - связный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3" y="5150622"/>
            <a:ext cx="10839578" cy="14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</a:t>
            </a:r>
            <a:r>
              <a:rPr lang="ru-RU" sz="2800" dirty="0" smtClean="0"/>
              <a:t>степени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315" y="1656762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638677"/>
            <a:ext cx="5413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</a:t>
            </a:r>
            <a:r>
              <a:rPr lang="ru-RU" sz="2800" dirty="0"/>
              <a:t>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степени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/>
              <a:t>, 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218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до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337" y="984175"/>
            <a:ext cx="56886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91" y="1080646"/>
            <a:ext cx="5844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/>
              <a:t>Для остальных вершин 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762</Words>
  <Application>Microsoft Office PowerPoint</Application>
  <PresentationFormat>Широкоэкранный</PresentationFormat>
  <Paragraphs>446</Paragraphs>
  <Slides>43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84</cp:revision>
  <dcterms:created xsi:type="dcterms:W3CDTF">2017-05-23T18:21:54Z</dcterms:created>
  <dcterms:modified xsi:type="dcterms:W3CDTF">2017-12-13T18:26:00Z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