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60" r:id="rId32"/>
    <p:sldId id="349" r:id="rId33"/>
    <p:sldId id="350" r:id="rId34"/>
    <p:sldId id="351" r:id="rId35"/>
    <p:sldId id="352" r:id="rId36"/>
    <p:sldId id="353" r:id="rId37"/>
    <p:sldId id="354" r:id="rId38"/>
    <p:sldId id="338" r:id="rId39"/>
    <p:sldId id="339" r:id="rId40"/>
    <p:sldId id="347" r:id="rId41"/>
    <p:sldId id="348" r:id="rId42"/>
    <p:sldId id="344" r:id="rId43"/>
    <p:sldId id="345" r:id="rId44"/>
    <p:sldId id="34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472440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118360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" y="129915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Неориентированный помеченный граф.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" y="3182422"/>
            <a:ext cx="10096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</a:t>
            </a:r>
            <a:r>
              <a:rPr lang="ru-RU" sz="2800" dirty="0" smtClean="0"/>
              <a:t>определенной размерности</a:t>
            </a:r>
          </a:p>
          <a:p>
            <a:r>
              <a:rPr lang="ru-RU" sz="2800" dirty="0" smtClean="0"/>
              <a:t>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об ошибке, если не удалось найти подходящие </a:t>
            </a:r>
          </a:p>
          <a:p>
            <a:r>
              <a:rPr lang="ru-RU" sz="2800" smtClean="0"/>
              <a:t>индексы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  <a:blipFill>
                <a:blip r:embed="rId2"/>
                <a:stretch>
                  <a:fillRect l="-1130" t="-4049" b="-10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,где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  <a:blipFill>
                <a:blip r:embed="rId3"/>
                <a:stretch>
                  <a:fillRect l="-1076" t="-3763" b="-1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40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60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граф - связный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</a:t>
            </a:r>
            <a:r>
              <a:rPr lang="ru-RU" sz="2800" dirty="0" smtClean="0"/>
              <a:t>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839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38833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07860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434323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25360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1048</Words>
  <Application>Microsoft Office PowerPoint</Application>
  <PresentationFormat>Широкоэкранный</PresentationFormat>
  <Paragraphs>481</Paragraphs>
  <Slides>44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90</cp:revision>
  <dcterms:created xsi:type="dcterms:W3CDTF">2017-05-23T18:21:54Z</dcterms:created>
  <dcterms:modified xsi:type="dcterms:W3CDTF">2017-12-14T06:59:32Z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