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7" r:id="rId47"/>
    <p:sldId id="348" r:id="rId48"/>
    <p:sldId id="344" r:id="rId49"/>
    <p:sldId id="345" r:id="rId50"/>
    <p:sldId id="34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472440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118360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29915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18242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smtClean="0"/>
              <a:t>индексы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58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584105"/>
              </a:xfrm>
              <a:prstGeom prst="rect">
                <a:avLst/>
              </a:prstGeom>
              <a:blipFill>
                <a:blip r:embed="rId2"/>
                <a:stretch>
                  <a:fillRect l="-1130" t="-2358" b="-5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1776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rgbClr val="000000"/>
                    </a:solidFill>
                  </a:rPr>
                  <a:t> - матрица, где </a:t>
                </a:r>
                <a:r>
                  <a:rPr lang="ru-RU" sz="2800" dirty="0">
                    <a:solidFill>
                      <a:srgbClr val="000000"/>
                    </a:solidFill>
                  </a:rPr>
                  <a:t>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1776448"/>
              </a:xfrm>
              <a:prstGeom prst="rect">
                <a:avLst/>
              </a:prstGeom>
              <a:blipFill>
                <a:blip r:embed="rId3"/>
                <a:stretch>
                  <a:fillRect l="-1076" b="-7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Быстрая </a:t>
            </a:r>
            <a:r>
              <a:rPr lang="ru-RU" dirty="0"/>
              <a:t>п</a:t>
            </a:r>
            <a:r>
              <a:rPr lang="ru-RU" dirty="0" smtClean="0"/>
              <a:t>роверка исходного графа на необходимые условия регулярности.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Предназначена для проверки графа на необходимые условия регулярности.</a:t>
            </a:r>
          </a:p>
          <a:p>
            <a:r>
              <a:rPr lang="ru-RU" dirty="0" smtClean="0"/>
              <a:t>Проверяет, что: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Максимальная степень вершины не больше </a:t>
            </a:r>
            <a:r>
              <a:rPr lang="ru-RU" dirty="0"/>
              <a:t>6</a:t>
            </a:r>
            <a:r>
              <a:rPr lang="ru-RU" dirty="0" smtClean="0"/>
              <a:t> (так как иначе граф точно не укладывается в регулярную сетку размерности 3 и ниже)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05360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примера из тестовой базы выполняются следующие шаги:</a:t>
            </a:r>
            <a:endParaRPr lang="ru-RU" dirty="0"/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/>
              <a:t>Если граф распознан, то 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проведения тестов на </a:t>
            </a:r>
            <a:r>
              <a:rPr lang="ru-RU" dirty="0" smtClean="0"/>
              <a:t>производительность используются </a:t>
            </a:r>
            <a:r>
              <a:rPr lang="ru-RU" dirty="0"/>
              <a:t>примеры с количеством вершин в графе от 4720 до 258569.</a:t>
            </a:r>
            <a:endParaRPr lang="ru-RU" dirty="0"/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примера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44090"/>
              </p:ext>
            </p:extLst>
          </p:nvPr>
        </p:nvGraphicFramePr>
        <p:xfrm>
          <a:off x="525100" y="1167898"/>
          <a:ext cx="10828700" cy="518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04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1121846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3329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6535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необходимые условия 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 smtClean="0"/>
              <a:t>Проверить </a:t>
            </a:r>
            <a:r>
              <a:rPr lang="ru-RU" sz="2400" dirty="0"/>
              <a:t>граф на необходимые условия </a:t>
            </a:r>
            <a:r>
              <a:rPr lang="ru-RU" sz="2400" dirty="0" smtClean="0"/>
              <a:t>регулярности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 smtClean="0"/>
              <a:t>Восстановить </a:t>
            </a:r>
            <a:r>
              <a:rPr lang="ru-RU" sz="2400" dirty="0"/>
              <a:t>геометрическую информацию для исходного </a:t>
            </a:r>
            <a:r>
              <a:rPr lang="ru-RU" sz="2400" dirty="0" smtClean="0"/>
              <a:t>графа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Предложенное </a:t>
            </a:r>
            <a:r>
              <a:rPr lang="ru-RU" sz="2400" dirty="0"/>
              <a:t>решение позволяет решать только </a:t>
            </a:r>
            <a:r>
              <a:rPr lang="ru-RU" sz="2400" dirty="0" smtClean="0"/>
              <a:t>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выполнения сильно </a:t>
            </a:r>
            <a:r>
              <a:rPr lang="ru-RU" sz="2400" dirty="0"/>
              <a:t>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</a:t>
            </a:r>
            <a:r>
              <a:rPr lang="ru-RU" sz="2400" dirty="0" smtClean="0"/>
              <a:t>текущего алгоритма: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</a:t>
            </a:r>
            <a:r>
              <a:rPr lang="ru-RU" sz="2400" dirty="0" smtClean="0"/>
              <a:t>нумерации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</a:t>
            </a:r>
            <a:r>
              <a:rPr lang="ru-RU" sz="2400" dirty="0" smtClean="0"/>
              <a:t>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подходов к решению задачи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1301</Words>
  <Application>Microsoft Office PowerPoint</Application>
  <PresentationFormat>Широкоэкранный</PresentationFormat>
  <Paragraphs>545</Paragraphs>
  <Slides>50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Методика верификации</vt:lpstr>
      <vt:lpstr>Презентация PowerPoint</vt:lpstr>
      <vt:lpstr>Презентация PowerPoint</vt:lpstr>
      <vt:lpstr>Методика проведения тестов производительности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109</cp:revision>
  <dcterms:created xsi:type="dcterms:W3CDTF">2017-05-23T18:21:54Z</dcterms:created>
  <dcterms:modified xsi:type="dcterms:W3CDTF">2017-12-17T14:25:54Z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